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425c50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425c50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425c50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425c50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9425c50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9425c50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9425c50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9425c50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425c50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425c50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425c50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425c50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Harmony Poore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Big Mountain Resort applying an appropriate value for their ticket price?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wish to assess in which facilities there’s room for cuts and/or a potential for greater income to increase profits by this season, enough to accommodate operating cost increases of ~%1.5M this season.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vertical drop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snow making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number of chairs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fast quads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runs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length of longest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trams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skiable terrain area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Tests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488" y="1005827"/>
            <a:ext cx="6751025" cy="37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Scenario 1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138" y="1085111"/>
            <a:ext cx="6579713" cy="35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Scenarios 2 and 3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This scenario increases support for ticket price by $16.43. Over the season, this could be expected to amount to $28745370.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This scenario increases support for ticket price by $18.69. Over the season, this could be expected to amount to $32699074.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the resort’s vertical drop,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an additional lift,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two acres of snow making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