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/>
    <p:restoredTop sz="94685"/>
  </p:normalViewPr>
  <p:slideViewPr>
    <p:cSldViewPr snapToGrid="0">
      <p:cViewPr varScale="1">
        <p:scale>
          <a:sx n="280" d="100"/>
          <a:sy n="280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6311A-C4A5-AB40-AADF-373F0F1D7D9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1BB0F-FF8C-C64F-886B-42F1D2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BB0F-FF8C-C64F-886B-42F1D24FF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10D5-B49C-CC82-F8B8-CBF4C532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021E9-804F-0428-79F0-2C6E2F63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A824-D3D3-29DA-DC49-EB4CE3BF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5988-84D7-EF3C-55DE-5816BE73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93B1-5DFB-0CFB-0D45-DEC3DAEA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0824-E021-C36E-A9C7-482F9871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F59A-85E1-7728-522B-905672C9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2C17-34E1-5721-A38D-0988ED18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4D43-2317-C48F-374F-8BF78B3C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21F0-A279-7784-AB4F-620EBF6F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B3550-F2DB-64C8-5CB1-23AF00A32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C3021-E7DE-B975-E8AA-78460AB6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CC5E-962B-36F4-8EDF-C7BB264D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6663-B94E-C85B-14E8-2E7E0D64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8326-D59B-AC13-D181-934AA3AF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E935-D4E8-0619-849B-650E1F37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3198-44FC-A9E2-319F-C273C451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1B380-6510-73C5-1BDE-8D5BC586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9DD6-C359-7669-0A1D-D0871859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A9EA4-F4D0-E0F4-660C-0DA0100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02A7-4DB3-CD17-1960-906061B4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9463-AA16-97C9-49FC-2F3624BE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DAF8-6A54-B98D-3018-7C2B0A1E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CED2-7A80-5813-7C04-92732B5A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3854-8593-5C5A-4E24-B39578D2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F658-DEB2-4CEC-E213-DD148AEE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AAEC-F7C3-B26C-69F4-7BA2DA21E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92671-E884-E816-590F-48B38FA5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21847-1AB0-7C6E-EDF1-B95D519A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F9622-9E3C-7919-9268-7EE0B354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189A1-6832-4061-384A-CA43C741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CB49-278D-552B-2622-2CD178BF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971A-DAFF-517A-5903-15A0C98C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F3E1F-4821-384C-1147-6E711D802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57CE5-C64C-F089-BBE1-CE19F1FD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AFD08-F67F-6162-8CFE-AD0410702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34419-BE4F-4DBD-5D66-A723C1C2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43973-818F-C73C-E756-91C03E82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865F7-99BD-6BFA-1414-017A842D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43-0C80-4014-EFBA-5029338A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36132-9DC4-928F-1128-F881FDF8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1C64-C707-BF3D-463E-2FF8F5C4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2EA8B-A9F0-E4E4-4ED2-E1247AA5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CFEE2-03AF-63D6-30F5-FB9CBAF8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8A519-10BA-0C69-214E-524E30A9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9CF94-2462-A872-BAD6-F74AE8A9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49CB-8B27-9C5A-F26F-8C519DDA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4C1-7722-B8BC-5999-5B6528A8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7DD3E-53F9-3AB3-0D70-907CAD1B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2516-46F7-5A3C-CB46-32C8B641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FBFA7-A2AE-6F98-CA5A-6E9E2DDE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A4DB-0713-9317-4DCD-7FB4D1DF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EE06-1F59-049E-19A5-0A208C54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C13C6-BDBB-8B2D-53D1-945375CB8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9DEF-6A66-C645-B690-252691CC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9FC68-1CFF-5A17-D0C4-791A5BB9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207E-5590-B54C-89BE-BF1FC200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7B864-67CF-97B8-0805-B3B587E2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12893-3353-5C3D-E155-4640769D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C7BF-9CCB-B5D1-7D92-CB3A98F9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EDAA-71E7-2A32-0E84-3E247BF86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2407F-372F-6245-84D2-3A2CE306AAA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67D1-F411-F9CA-5AA0-3590F3F96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2237-F15C-5E9D-9D40-F675C30C9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F16FA-7127-754A-A460-F0E97E64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2FA5-279E-8E16-A3B1-538B3E2A1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Recreating </a:t>
            </a:r>
            <a:r>
              <a:rPr lang="en-US" dirty="0" err="1"/>
              <a:t>Prussin</a:t>
            </a:r>
            <a:r>
              <a:rPr lang="en-US" dirty="0"/>
              <a:t> 2019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FBCB5-869A-D4B0-AF11-8568EF5BB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Harmon Bhasin</a:t>
            </a:r>
          </a:p>
        </p:txBody>
      </p:sp>
    </p:spTree>
    <p:extLst>
      <p:ext uri="{BB962C8B-B14F-4D97-AF65-F5344CB8AC3E}">
        <p14:creationId xmlns:p14="http://schemas.microsoft.com/office/powerpoint/2010/main" val="164373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9476-74AD-EE24-8D69-72A96EFB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559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Differences b/w Will’s &amp; Harmon’s Analysis For </a:t>
            </a:r>
            <a:r>
              <a:rPr lang="en-US" sz="3200" b="1" dirty="0" err="1">
                <a:solidFill>
                  <a:schemeClr val="bg1"/>
                </a:solidFill>
              </a:rPr>
              <a:t>Prussin</a:t>
            </a:r>
            <a:r>
              <a:rPr lang="en-US" sz="3200" b="1" dirty="0">
                <a:solidFill>
                  <a:schemeClr val="bg1"/>
                </a:solidFill>
              </a:rPr>
              <a:t>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646E-E173-9A5A-B064-EFAC08E5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1" y="1297477"/>
            <a:ext cx="10980683" cy="18443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Everything looks same, except two of the DNA samples which have significantly more reads (highlighted in red)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 put an upper bound on the values to try and recreate Will’s plot, we can see that everything looks the same excluding the first two samples.</a:t>
            </a:r>
          </a:p>
          <a:p>
            <a:pPr lvl="1"/>
            <a:r>
              <a:rPr lang="en-US" dirty="0"/>
              <a:t>I ended up writing a script to download the data onto the server so it was most likely an error by 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88A146-A14C-DD01-9FCF-6EFE422E92B3}"/>
              </a:ext>
            </a:extLst>
          </p:cNvPr>
          <p:cNvSpPr txBox="1">
            <a:spLocks/>
          </p:cNvSpPr>
          <p:nvPr/>
        </p:nvSpPr>
        <p:spPr>
          <a:xfrm>
            <a:off x="1585464" y="6287475"/>
            <a:ext cx="2460171" cy="47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Will’s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D9A499-4447-154E-BA88-35B88785CABC}"/>
              </a:ext>
            </a:extLst>
          </p:cNvPr>
          <p:cNvSpPr txBox="1">
            <a:spLocks/>
          </p:cNvSpPr>
          <p:nvPr/>
        </p:nvSpPr>
        <p:spPr>
          <a:xfrm>
            <a:off x="5324304" y="6236289"/>
            <a:ext cx="2460171" cy="87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Harmon’s Analysis </a:t>
            </a:r>
          </a:p>
          <a:p>
            <a:pPr marL="0" indent="0" algn="ctr">
              <a:buNone/>
            </a:pPr>
            <a:r>
              <a:rPr lang="en-US" sz="1800" dirty="0"/>
              <a:t>(w/ upper bound)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268E70-2399-A8AD-B730-1C15B3680365}"/>
              </a:ext>
            </a:extLst>
          </p:cNvPr>
          <p:cNvSpPr txBox="1">
            <a:spLocks/>
          </p:cNvSpPr>
          <p:nvPr/>
        </p:nvSpPr>
        <p:spPr>
          <a:xfrm>
            <a:off x="9505122" y="6287475"/>
            <a:ext cx="2460171" cy="47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Harmon’s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9848A-47B2-4707-380F-079CAB965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52" y="3959635"/>
            <a:ext cx="3755921" cy="2276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1B6CC-368F-81B1-D254-5EC64E407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949" y="3960515"/>
            <a:ext cx="3699051" cy="227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3C93C-A315-EF87-B509-80ABE45F4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92" y="3959634"/>
            <a:ext cx="4113776" cy="22766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C14AC0-6C0C-7FAC-506E-B2577E4D3FAD}"/>
              </a:ext>
            </a:extLst>
          </p:cNvPr>
          <p:cNvSpPr/>
          <p:nvPr/>
        </p:nvSpPr>
        <p:spPr>
          <a:xfrm>
            <a:off x="389824" y="4045352"/>
            <a:ext cx="727134" cy="17998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332B3-5B28-F437-5A3F-FB0E362BA8A7}"/>
              </a:ext>
            </a:extLst>
          </p:cNvPr>
          <p:cNvSpPr/>
          <p:nvPr/>
        </p:nvSpPr>
        <p:spPr>
          <a:xfrm>
            <a:off x="4709063" y="4039094"/>
            <a:ext cx="727134" cy="18784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9ED2F-152E-F458-0C23-7B70557BEE11}"/>
              </a:ext>
            </a:extLst>
          </p:cNvPr>
          <p:cNvSpPr/>
          <p:nvPr/>
        </p:nvSpPr>
        <p:spPr>
          <a:xfrm>
            <a:off x="8694233" y="4039094"/>
            <a:ext cx="615153" cy="18784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ADE3-B627-0C20-4281-5F65CA72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49" y="1343933"/>
            <a:ext cx="10977349" cy="34167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Two dates correspond to the following samples:</a:t>
            </a:r>
          </a:p>
          <a:p>
            <a:pPr lvl="1"/>
            <a:r>
              <a:rPr lang="en-US" dirty="0"/>
              <a:t>2014-02-17 = AP-DNA-1 (SRR8663616)</a:t>
            </a:r>
          </a:p>
          <a:p>
            <a:pPr lvl="2"/>
            <a:r>
              <a:rPr lang="en-US" dirty="0"/>
              <a:t>3.6 GiB SRR8663616_1.fastq.gz</a:t>
            </a:r>
          </a:p>
          <a:p>
            <a:pPr lvl="2"/>
            <a:r>
              <a:rPr lang="en-US" dirty="0"/>
              <a:t>3.8 GiB SRR8663616_2.fastq.gz</a:t>
            </a:r>
          </a:p>
          <a:p>
            <a:pPr lvl="1"/>
            <a:r>
              <a:rPr lang="en-US" dirty="0"/>
              <a:t>2014-03-17 = AP-DNA-3 (SRR8663615)</a:t>
            </a:r>
          </a:p>
          <a:p>
            <a:pPr lvl="2"/>
            <a:r>
              <a:rPr lang="en-US" dirty="0"/>
              <a:t>3.7 GiB SRR8663615_1.fastq.gz</a:t>
            </a:r>
          </a:p>
          <a:p>
            <a:pPr lvl="2"/>
            <a:r>
              <a:rPr lang="en-US" dirty="0"/>
              <a:t>3.9 GiB SRR8663615_2.fastq.gz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Found the issue: when downloading the accession list, the author had the metadata wrong so there was two AP-DNA-1 instead of an AP-DNA-1 and AP-DNA-2</a:t>
            </a:r>
          </a:p>
          <a:p>
            <a:pPr lvl="1"/>
            <a:r>
              <a:rPr lang="en-US" dirty="0"/>
              <a:t>Explains why sample 1 and 2 look exactly the same for DNA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099DA6-F9EE-A4C7-A290-8FF3705CE72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9559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Tracing samples with excessive reads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E2EA0-991B-3984-508E-8C046267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74" y="4531424"/>
            <a:ext cx="3699051" cy="2275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3515C7-5ED6-81F9-9091-66E5A3A6BEB0}"/>
              </a:ext>
            </a:extLst>
          </p:cNvPr>
          <p:cNvSpPr/>
          <p:nvPr/>
        </p:nvSpPr>
        <p:spPr>
          <a:xfrm>
            <a:off x="4447758" y="4610003"/>
            <a:ext cx="615153" cy="18784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197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Recreating Prussin 2019 results</vt:lpstr>
      <vt:lpstr>Differences b/w Will’s &amp; Harmon’s Analysis For Prussin 2019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Harmon Bhasin</dc:creator>
  <cp:lastModifiedBy>Harmon Bhasin</cp:lastModifiedBy>
  <cp:revision>18</cp:revision>
  <dcterms:created xsi:type="dcterms:W3CDTF">2024-06-17T13:30:13Z</dcterms:created>
  <dcterms:modified xsi:type="dcterms:W3CDTF">2024-06-17T15:45:47Z</dcterms:modified>
</cp:coreProperties>
</file>