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7" r:id="rId1"/>
  </p:sldMasterIdLst>
  <p:notesMasterIdLst>
    <p:notesMasterId r:id="rId5"/>
  </p:notesMasterIdLst>
  <p:handoutMasterIdLst>
    <p:handoutMasterId r:id="rId6"/>
  </p:handoutMasterIdLst>
  <p:sldIdLst>
    <p:sldId id="2041" r:id="rId2"/>
    <p:sldId id="2035" r:id="rId3"/>
    <p:sldId id="2040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4FF"/>
    <a:srgbClr val="45AC1A"/>
    <a:srgbClr val="F9E1FF"/>
    <a:srgbClr val="50D9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D78949-C72A-8040-88F0-371C034AC11A}" v="41" dt="2024-10-14T05:39:28.352"/>
    <p1510:client id="{E4BE1017-BB6B-C64C-AC04-CBEAE59A1460}" v="1" dt="2024-10-14T11:26:39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8911C-9E6F-9349-AA8C-828BB3D9709E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2E826-76D0-E041-AF94-90439CD231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919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50D8A-AAB3-964D-99E5-BA26F602F79D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0F82A-B685-0D4C-882B-03318B860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212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0E569-ED39-9F34-3FF1-B9FFEF9C9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7C7F34D1-5D2F-F27F-A459-0FA53252C7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DC5F64-5FB4-6242-A617-7DDC078AAD3C}" type="slidenum">
              <a:rPr lang="en-CA" altLang="en-US" sz="1200">
                <a:latin typeface="Tahoma" panose="020B0604030504040204" pitchFamily="34" charset="0"/>
              </a:rPr>
              <a:pPr/>
              <a:t>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16462BB2-0015-3F72-BAAB-7CD2A475C9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49659C2F-5839-6239-2361-81C8EBB1D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99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53FB8-EAFF-BA43-8BFF-7AFC895706CB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0C0D7-3467-FD49-AE0F-794568B67413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6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5484-5295-F145-AA47-67B6072AF1F6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97753"/>
            <a:ext cx="7315200" cy="1406256"/>
          </a:xfrm>
        </p:spPr>
        <p:txBody>
          <a:bodyPr anchor="b">
            <a:normAutofit/>
          </a:bodyPr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4767264"/>
            <a:ext cx="2057400" cy="273844"/>
          </a:xfrm>
        </p:spPr>
        <p:txBody>
          <a:bodyPr/>
          <a:lstStyle/>
          <a:p>
            <a:fld id="{0794B63B-9A8C-FC43-8311-A7AB0A6A23F1}" type="datetime1">
              <a:rPr lang="en-US" smtClean="0"/>
              <a:t>10/14/2024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2317221"/>
            <a:ext cx="77724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371600" y="2514600"/>
            <a:ext cx="6400800" cy="131445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4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5A48-7B04-164F-84E3-711329E489DE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C56B-19CB-6640-8F5D-5B4E58EB86FD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7656-D36E-2B4E-9B99-9C2576D97B33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9E4B9-40E5-2C48-B52F-F25ADEE004E0}" type="datetime1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6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6D25F-F7D3-3C4E-8AF3-D1DA504D2BF3}" type="datetime1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93E15-79FC-F742-9366-5A59DE90AFF5}" type="datetime1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3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7139-C0D1-C94B-B47A-A9C163C4A385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A17E-37A1-7C46-9F3E-43C33795CD26}" type="datetime1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7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CDE5C-4311-FC45-9015-B50FF827F291}" type="datetime1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19224-340E-4140-A4D7-BC85D10498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49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FA3E-2636-52E3-308A-7F3370E2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4664"/>
            <a:ext cx="7886700" cy="99417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Class Activity – 14/10/2024</a:t>
            </a:r>
            <a:endParaRPr lang="en-IN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A1E4F-2FB1-6027-68C0-1998608A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7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55B1E-D564-1A0B-1E7F-A23B9CA1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5" descr="fig05_07">
            <a:extLst>
              <a:ext uri="{FF2B5EF4-FFF2-40B4-BE49-F238E27FC236}">
                <a16:creationId xmlns:a16="http://schemas.microsoft.com/office/drawing/2014/main" id="{31BEDA82-4174-5B5E-CA83-29503FAE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0" y="123478"/>
            <a:ext cx="4857750" cy="360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fig05_06">
            <a:extLst>
              <a:ext uri="{FF2B5EF4-FFF2-40B4-BE49-F238E27FC236}">
                <a16:creationId xmlns:a16="http://schemas.microsoft.com/office/drawing/2014/main" id="{B6ECD876-8BD3-106D-4D4A-C9A5562E9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38"/>
            <a:ext cx="3816424" cy="486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916C5B-B76B-8AFC-626A-8F3487D1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6A48941-3719-D0CE-67E4-9FF2093AE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" y="3923448"/>
            <a:ext cx="7886700" cy="994172"/>
          </a:xfrm>
        </p:spPr>
        <p:txBody>
          <a:bodyPr/>
          <a:lstStyle/>
          <a:p>
            <a:r>
              <a:rPr lang="en-US"/>
              <a:t>Activity </a:t>
            </a:r>
          </a:p>
        </p:txBody>
      </p:sp>
    </p:spTree>
    <p:extLst>
      <p:ext uri="{BB962C8B-B14F-4D97-AF65-F5344CB8AC3E}">
        <p14:creationId xmlns:p14="http://schemas.microsoft.com/office/powerpoint/2010/main" val="328455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5605-9608-25B3-A90D-9CA6FD61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736"/>
            <a:ext cx="78867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One INSERT on EMPLOYEE that is acceptable </a:t>
            </a:r>
          </a:p>
          <a:p>
            <a:pPr marL="0" indent="0">
              <a:buNone/>
            </a:pPr>
            <a:r>
              <a:rPr lang="en-US"/>
              <a:t>One INSERT that violates key constraint </a:t>
            </a:r>
          </a:p>
          <a:p>
            <a:pPr marL="0" indent="0">
              <a:buNone/>
            </a:pPr>
            <a:r>
              <a:rPr lang="en-US"/>
              <a:t>One INSERT that violates referential integrity constraints </a:t>
            </a:r>
          </a:p>
          <a:p>
            <a:pPr marL="0" indent="0">
              <a:buNone/>
            </a:pPr>
            <a:r>
              <a:rPr lang="en-US"/>
              <a:t>One DELETE on EMPLOYEE that is acceptable </a:t>
            </a:r>
          </a:p>
          <a:p>
            <a:pPr marL="0" indent="0">
              <a:buNone/>
            </a:pPr>
            <a:r>
              <a:rPr lang="en-US"/>
              <a:t>One DELETE on EMPLOYEE that violates referential integrity constraints</a:t>
            </a:r>
          </a:p>
          <a:p>
            <a:pPr marL="0" indent="0">
              <a:buNone/>
            </a:pPr>
            <a:r>
              <a:rPr lang="en-US"/>
              <a:t>One UPDATE on EMPLOYEE that is acceptable </a:t>
            </a:r>
          </a:p>
          <a:p>
            <a:pPr marL="0" indent="0">
              <a:buNone/>
            </a:pPr>
            <a:r>
              <a:rPr lang="en-US"/>
              <a:t>One UPDATE on EMPLOYEE that violates referential integrity constraints</a:t>
            </a:r>
          </a:p>
          <a:p>
            <a:pPr marL="0" indent="0">
              <a:buNone/>
            </a:pPr>
            <a:r>
              <a:rPr lang="en-US"/>
              <a:t>One UPDATE on EMPLOYEE that violates primary key constraint </a:t>
            </a:r>
          </a:p>
          <a:p>
            <a:pPr marL="0" indent="0">
              <a:buNone/>
            </a:pPr>
            <a:r>
              <a:rPr lang="en-US"/>
              <a:t>One INSERT on DEPARTMENT that is acceptable </a:t>
            </a:r>
          </a:p>
          <a:p>
            <a:pPr marL="0" indent="0">
              <a:buNone/>
            </a:pPr>
            <a:r>
              <a:rPr lang="en-US"/>
              <a:t>One INSERT on DEPARTMENT that is NOT acceptable </a:t>
            </a:r>
          </a:p>
          <a:p>
            <a:pPr marL="0" indent="0">
              <a:buNone/>
            </a:pPr>
            <a:r>
              <a:rPr lang="en-US"/>
              <a:t>One DELETE on PROJECT that is acceptable </a:t>
            </a:r>
          </a:p>
          <a:p>
            <a:pPr marL="0" indent="0">
              <a:buNone/>
            </a:pPr>
            <a:r>
              <a:rPr lang="en-US"/>
              <a:t>One DELETE on PROJECT that is NOT acceptable </a:t>
            </a:r>
          </a:p>
          <a:p>
            <a:pPr marL="0" indent="0">
              <a:buNone/>
            </a:pPr>
            <a:r>
              <a:rPr lang="en-US"/>
              <a:t>One UPDATE on WORKS_ON that is acceptable </a:t>
            </a:r>
          </a:p>
          <a:p>
            <a:pPr marL="0" indent="0">
              <a:buNone/>
            </a:pPr>
            <a:r>
              <a:rPr lang="en-US"/>
              <a:t>One UPDATE on WORKS_ON that is NOT acceptable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CD205-6AA5-CE77-EF8D-9E88A9D2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19224-340E-4140-A4D7-BC85D10498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52316"/>
      </p:ext>
    </p:extLst>
  </p:cSld>
  <p:clrMapOvr>
    <a:masterClrMapping/>
  </p:clrMapOvr>
</p:sld>
</file>

<file path=ppt/theme/theme1.xml><?xml version="1.0" encoding="utf-8"?>
<a:theme xmlns:a="http://schemas.openxmlformats.org/drawingml/2006/main" name="DC-PPT-Style2-Widescree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</Words>
  <Application>Microsoft Office PowerPoint</Application>
  <PresentationFormat>On-screen Show (16:9)</PresentationFormat>
  <Paragraphs>20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DC-PPT-Style2-Widescreen</vt:lpstr>
      <vt:lpstr>Class Activity – 14/10/2024</vt:lpstr>
      <vt:lpstr>Activity </vt:lpstr>
      <vt:lpstr>PowerPoint Presentation</vt:lpstr>
    </vt:vector>
  </TitlesOfParts>
  <Company>Carnegie Mellon University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PreCog</dc:title>
  <dc:creator>P K</dc:creator>
  <cp:lastModifiedBy>Chetan Mahipal</cp:lastModifiedBy>
  <cp:revision>3</cp:revision>
  <cp:lastPrinted>2022-01-04T05:53:04Z</cp:lastPrinted>
  <dcterms:created xsi:type="dcterms:W3CDTF">2015-01-21T16:30:43Z</dcterms:created>
  <dcterms:modified xsi:type="dcterms:W3CDTF">2024-10-14T11:40:32Z</dcterms:modified>
</cp:coreProperties>
</file>