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9.xml" ContentType="application/vnd.openxmlformats-officedocument.presentationml.notesSlide+xml"/>
  <Override PartName="/ppt/ink/ink10.xml" ContentType="application/inkml+xml"/>
  <Override PartName="/ppt/notesSlides/notesSlide10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4.xml" ContentType="application/inkml+xml"/>
  <Override PartName="/ppt/notesSlides/notesSlide13.xml" ContentType="application/vnd.openxmlformats-officedocument.presentationml.notesSlide+xml"/>
  <Override PartName="/ppt/ink/ink15.xml" ContentType="application/inkml+xml"/>
  <Override PartName="/ppt/notesSlides/notesSlide14.xml" ContentType="application/vnd.openxmlformats-officedocument.presentationml.notesSlide+xml"/>
  <Override PartName="/ppt/ink/ink16.xml" ContentType="application/inkml+xml"/>
  <Override PartName="/ppt/notesSlides/notesSlide15.xml" ContentType="application/vnd.openxmlformats-officedocument.presentationml.notesSlide+xml"/>
  <Override PartName="/ppt/ink/ink17.xml" ContentType="application/inkml+xml"/>
  <Override PartName="/ppt/notesSlides/notesSlide16.xml" ContentType="application/vnd.openxmlformats-officedocument.presentationml.notesSlide+xml"/>
  <Override PartName="/ppt/ink/ink18.xml" ContentType="application/inkml+xml"/>
  <Override PartName="/ppt/notesSlides/notesSlide17.xml" ContentType="application/vnd.openxmlformats-officedocument.presentationml.notesSlide+xml"/>
  <Override PartName="/ppt/ink/ink19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20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21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22.xml" ContentType="application/inkml+xml"/>
  <Override PartName="/ppt/notesSlides/notesSlide25.xml" ContentType="application/vnd.openxmlformats-officedocument.presentationml.notesSlide+xml"/>
  <Override PartName="/ppt/ink/ink23.xml" ContentType="application/inkml+xml"/>
  <Override PartName="/ppt/notesSlides/notesSlide26.xml" ContentType="application/vnd.openxmlformats-officedocument.presentationml.notesSlide+xml"/>
  <Override PartName="/ppt/ink/ink24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7" r:id="rId1"/>
  </p:sldMasterIdLst>
  <p:notesMasterIdLst>
    <p:notesMasterId r:id="rId42"/>
  </p:notesMasterIdLst>
  <p:handoutMasterIdLst>
    <p:handoutMasterId r:id="rId43"/>
  </p:handoutMasterIdLst>
  <p:sldIdLst>
    <p:sldId id="1797" r:id="rId2"/>
    <p:sldId id="1961" r:id="rId3"/>
    <p:sldId id="347" r:id="rId4"/>
    <p:sldId id="385" r:id="rId5"/>
    <p:sldId id="1968" r:id="rId6"/>
    <p:sldId id="1969" r:id="rId7"/>
    <p:sldId id="1970" r:id="rId8"/>
    <p:sldId id="1971" r:id="rId9"/>
    <p:sldId id="1972" r:id="rId10"/>
    <p:sldId id="387" r:id="rId11"/>
    <p:sldId id="367" r:id="rId12"/>
    <p:sldId id="357" r:id="rId13"/>
    <p:sldId id="389" r:id="rId14"/>
    <p:sldId id="345" r:id="rId15"/>
    <p:sldId id="380" r:id="rId16"/>
    <p:sldId id="381" r:id="rId17"/>
    <p:sldId id="382" r:id="rId18"/>
    <p:sldId id="1994" r:id="rId19"/>
    <p:sldId id="1997" r:id="rId20"/>
    <p:sldId id="360" r:id="rId21"/>
    <p:sldId id="359" r:id="rId22"/>
    <p:sldId id="1976" r:id="rId23"/>
    <p:sldId id="1998" r:id="rId24"/>
    <p:sldId id="331" r:id="rId25"/>
    <p:sldId id="332" r:id="rId26"/>
    <p:sldId id="333" r:id="rId27"/>
    <p:sldId id="353" r:id="rId28"/>
    <p:sldId id="334" r:id="rId29"/>
    <p:sldId id="1973" r:id="rId30"/>
    <p:sldId id="1999" r:id="rId31"/>
    <p:sldId id="2000" r:id="rId32"/>
    <p:sldId id="361" r:id="rId33"/>
    <p:sldId id="338" r:id="rId34"/>
    <p:sldId id="354" r:id="rId35"/>
    <p:sldId id="372" r:id="rId36"/>
    <p:sldId id="340" r:id="rId37"/>
    <p:sldId id="1991" r:id="rId38"/>
    <p:sldId id="1992" r:id="rId39"/>
    <p:sldId id="1892" r:id="rId40"/>
    <p:sldId id="1803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4FF"/>
    <a:srgbClr val="45AC1A"/>
    <a:srgbClr val="F9E1FF"/>
    <a:srgbClr val="50D9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E7B10-E713-7D42-A3F7-6343B2607D32}" v="2" dt="2024-10-10T05:44:39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pk #profgiri #IIITH" userId="c2bc2610-0c6e-4dfc-8497-311072426e73" providerId="ADAL" clId="{014E7B10-E713-7D42-A3F7-6343B2607D32}"/>
    <pc:docChg chg="undo custSel addSld delSld modSld">
      <pc:chgData name="#pk #profgiri #IIITH" userId="c2bc2610-0c6e-4dfc-8497-311072426e73" providerId="ADAL" clId="{014E7B10-E713-7D42-A3F7-6343B2607D32}" dt="2024-10-14T04:38:50.128" v="86" actId="2696"/>
      <pc:docMkLst>
        <pc:docMk/>
      </pc:docMkLst>
      <pc:sldChg chg="del">
        <pc:chgData name="#pk #profgiri #IIITH" userId="c2bc2610-0c6e-4dfc-8497-311072426e73" providerId="ADAL" clId="{014E7B10-E713-7D42-A3F7-6343B2607D32}" dt="2024-10-10T05:31:37.977" v="2" actId="2696"/>
        <pc:sldMkLst>
          <pc:docMk/>
          <pc:sldMk cId="0" sldId="327"/>
        </pc:sldMkLst>
      </pc:sldChg>
      <pc:sldChg chg="del">
        <pc:chgData name="#pk #profgiri #IIITH" userId="c2bc2610-0c6e-4dfc-8497-311072426e73" providerId="ADAL" clId="{014E7B10-E713-7D42-A3F7-6343B2607D32}" dt="2024-10-10T05:31:37.989" v="8" actId="2696"/>
        <pc:sldMkLst>
          <pc:docMk/>
          <pc:sldMk cId="0" sldId="328"/>
        </pc:sldMkLst>
      </pc:sldChg>
      <pc:sldChg chg="del">
        <pc:chgData name="#pk #profgiri #IIITH" userId="c2bc2610-0c6e-4dfc-8497-311072426e73" providerId="ADAL" clId="{014E7B10-E713-7D42-A3F7-6343B2607D32}" dt="2024-10-10T05:31:38.001" v="13" actId="2696"/>
        <pc:sldMkLst>
          <pc:docMk/>
          <pc:sldMk cId="0" sldId="329"/>
        </pc:sldMkLst>
      </pc:sldChg>
      <pc:sldChg chg="delSp mod">
        <pc:chgData name="#pk #profgiri #IIITH" userId="c2bc2610-0c6e-4dfc-8497-311072426e73" providerId="ADAL" clId="{014E7B10-E713-7D42-A3F7-6343B2607D32}" dt="2024-10-10T05:37:37.576" v="42" actId="478"/>
        <pc:sldMkLst>
          <pc:docMk/>
          <pc:sldMk cId="0" sldId="333"/>
        </pc:sldMkLst>
        <pc:inkChg chg="del">
          <ac:chgData name="#pk #profgiri #IIITH" userId="c2bc2610-0c6e-4dfc-8497-311072426e73" providerId="ADAL" clId="{014E7B10-E713-7D42-A3F7-6343B2607D32}" dt="2024-10-10T05:37:37.576" v="42" actId="478"/>
          <ac:inkMkLst>
            <pc:docMk/>
            <pc:sldMk cId="0" sldId="333"/>
            <ac:inkMk id="2" creationId="{03FD458D-40AF-F85C-059D-EE9EE5489A77}"/>
          </ac:inkMkLst>
        </pc:inkChg>
      </pc:sldChg>
      <pc:sldChg chg="delSp mod">
        <pc:chgData name="#pk #profgiri #IIITH" userId="c2bc2610-0c6e-4dfc-8497-311072426e73" providerId="ADAL" clId="{014E7B10-E713-7D42-A3F7-6343B2607D32}" dt="2024-10-10T05:38:59.118" v="43" actId="478"/>
        <pc:sldMkLst>
          <pc:docMk/>
          <pc:sldMk cId="0" sldId="334"/>
        </pc:sldMkLst>
        <pc:inkChg chg="del">
          <ac:chgData name="#pk #profgiri #IIITH" userId="c2bc2610-0c6e-4dfc-8497-311072426e73" providerId="ADAL" clId="{014E7B10-E713-7D42-A3F7-6343B2607D32}" dt="2024-10-10T05:38:59.118" v="43" actId="478"/>
          <ac:inkMkLst>
            <pc:docMk/>
            <pc:sldMk cId="0" sldId="334"/>
            <ac:inkMk id="2" creationId="{A5911816-3AA0-20EA-F055-A9EE2D559993}"/>
          </ac:inkMkLst>
        </pc:inkChg>
      </pc:sldChg>
      <pc:sldChg chg="del">
        <pc:chgData name="#pk #profgiri #IIITH" userId="c2bc2610-0c6e-4dfc-8497-311072426e73" providerId="ADAL" clId="{014E7B10-E713-7D42-A3F7-6343B2607D32}" dt="2024-10-10T05:31:37.992" v="10" actId="2696"/>
        <pc:sldMkLst>
          <pc:docMk/>
          <pc:sldMk cId="0" sldId="335"/>
        </pc:sldMkLst>
      </pc:sldChg>
      <pc:sldChg chg="del">
        <pc:chgData name="#pk #profgiri #IIITH" userId="c2bc2610-0c6e-4dfc-8497-311072426e73" providerId="ADAL" clId="{014E7B10-E713-7D42-A3F7-6343B2607D32}" dt="2024-10-10T05:31:37.995" v="11" actId="2696"/>
        <pc:sldMkLst>
          <pc:docMk/>
          <pc:sldMk cId="0" sldId="336"/>
        </pc:sldMkLst>
      </pc:sldChg>
      <pc:sldChg chg="del">
        <pc:chgData name="#pk #profgiri #IIITH" userId="c2bc2610-0c6e-4dfc-8497-311072426e73" providerId="ADAL" clId="{014E7B10-E713-7D42-A3F7-6343B2607D32}" dt="2024-10-10T05:31:37.982" v="5" actId="2696"/>
        <pc:sldMkLst>
          <pc:docMk/>
          <pc:sldMk cId="0" sldId="337"/>
        </pc:sldMkLst>
      </pc:sldChg>
      <pc:sldChg chg="del">
        <pc:chgData name="#pk #profgiri #IIITH" userId="c2bc2610-0c6e-4dfc-8497-311072426e73" providerId="ADAL" clId="{014E7B10-E713-7D42-A3F7-6343B2607D32}" dt="2024-10-10T05:34:17.221" v="31" actId="2696"/>
        <pc:sldMkLst>
          <pc:docMk/>
          <pc:sldMk cId="2281964062" sldId="341"/>
        </pc:sldMkLst>
      </pc:sldChg>
      <pc:sldChg chg="del">
        <pc:chgData name="#pk #profgiri #IIITH" userId="c2bc2610-0c6e-4dfc-8497-311072426e73" providerId="ADAL" clId="{014E7B10-E713-7D42-A3F7-6343B2607D32}" dt="2024-10-10T05:34:18.907" v="34" actId="2696"/>
        <pc:sldMkLst>
          <pc:docMk/>
          <pc:sldMk cId="421551031" sldId="342"/>
        </pc:sldMkLst>
      </pc:sldChg>
      <pc:sldChg chg="del">
        <pc:chgData name="#pk #profgiri #IIITH" userId="c2bc2610-0c6e-4dfc-8497-311072426e73" providerId="ADAL" clId="{014E7B10-E713-7D42-A3F7-6343B2607D32}" dt="2024-10-10T05:34:20.691" v="35" actId="2696"/>
        <pc:sldMkLst>
          <pc:docMk/>
          <pc:sldMk cId="346523005" sldId="343"/>
        </pc:sldMkLst>
      </pc:sldChg>
      <pc:sldChg chg="del">
        <pc:chgData name="#pk #profgiri #IIITH" userId="c2bc2610-0c6e-4dfc-8497-311072426e73" providerId="ADAL" clId="{014E7B10-E713-7D42-A3F7-6343B2607D32}" dt="2024-10-10T05:33:25.838" v="21" actId="2696"/>
        <pc:sldMkLst>
          <pc:docMk/>
          <pc:sldMk cId="0" sldId="344"/>
        </pc:sldMkLst>
      </pc:sldChg>
      <pc:sldChg chg="del">
        <pc:chgData name="#pk #profgiri #IIITH" userId="c2bc2610-0c6e-4dfc-8497-311072426e73" providerId="ADAL" clId="{014E7B10-E713-7D42-A3F7-6343B2607D32}" dt="2024-10-10T05:33:27.466" v="24" actId="2696"/>
        <pc:sldMkLst>
          <pc:docMk/>
          <pc:sldMk cId="0" sldId="346"/>
        </pc:sldMkLst>
      </pc:sldChg>
      <pc:sldChg chg="del">
        <pc:chgData name="#pk #profgiri #IIITH" userId="c2bc2610-0c6e-4dfc-8497-311072426e73" providerId="ADAL" clId="{014E7B10-E713-7D42-A3F7-6343B2607D32}" dt="2024-10-10T05:34:30.789" v="36" actId="2696"/>
        <pc:sldMkLst>
          <pc:docMk/>
          <pc:sldMk cId="1615427011" sldId="348"/>
        </pc:sldMkLst>
      </pc:sldChg>
      <pc:sldChg chg="del">
        <pc:chgData name="#pk #profgiri #IIITH" userId="c2bc2610-0c6e-4dfc-8497-311072426e73" providerId="ADAL" clId="{014E7B10-E713-7D42-A3F7-6343B2607D32}" dt="2024-10-10T05:34:31.960" v="37" actId="2696"/>
        <pc:sldMkLst>
          <pc:docMk/>
          <pc:sldMk cId="200804562" sldId="349"/>
        </pc:sldMkLst>
      </pc:sldChg>
      <pc:sldChg chg="add del">
        <pc:chgData name="#pk #profgiri #IIITH" userId="c2bc2610-0c6e-4dfc-8497-311072426e73" providerId="ADAL" clId="{014E7B10-E713-7D42-A3F7-6343B2607D32}" dt="2024-10-10T05:33:58.817" v="28" actId="2696"/>
        <pc:sldMkLst>
          <pc:docMk/>
          <pc:sldMk cId="0" sldId="350"/>
        </pc:sldMkLst>
      </pc:sldChg>
      <pc:sldChg chg="del">
        <pc:chgData name="#pk #profgiri #IIITH" userId="c2bc2610-0c6e-4dfc-8497-311072426e73" providerId="ADAL" clId="{014E7B10-E713-7D42-A3F7-6343B2607D32}" dt="2024-10-10T05:34:33.111" v="38" actId="2696"/>
        <pc:sldMkLst>
          <pc:docMk/>
          <pc:sldMk cId="1097635207" sldId="351"/>
        </pc:sldMkLst>
      </pc:sldChg>
      <pc:sldChg chg="del">
        <pc:chgData name="#pk #profgiri #IIITH" userId="c2bc2610-0c6e-4dfc-8497-311072426e73" providerId="ADAL" clId="{014E7B10-E713-7D42-A3F7-6343B2607D32}" dt="2024-10-10T05:34:35.017" v="39" actId="2696"/>
        <pc:sldMkLst>
          <pc:docMk/>
          <pc:sldMk cId="354075618" sldId="352"/>
        </pc:sldMkLst>
      </pc:sldChg>
      <pc:sldChg chg="del">
        <pc:chgData name="#pk #profgiri #IIITH" userId="c2bc2610-0c6e-4dfc-8497-311072426e73" providerId="ADAL" clId="{014E7B10-E713-7D42-A3F7-6343B2607D32}" dt="2024-10-10T05:31:37.980" v="4" actId="2696"/>
        <pc:sldMkLst>
          <pc:docMk/>
          <pc:sldMk cId="0" sldId="362"/>
        </pc:sldMkLst>
      </pc:sldChg>
      <pc:sldChg chg="del">
        <pc:chgData name="#pk #profgiri #IIITH" userId="c2bc2610-0c6e-4dfc-8497-311072426e73" providerId="ADAL" clId="{014E7B10-E713-7D42-A3F7-6343B2607D32}" dt="2024-10-10T05:34:17.767" v="32" actId="2696"/>
        <pc:sldMkLst>
          <pc:docMk/>
          <pc:sldMk cId="414082243" sldId="364"/>
        </pc:sldMkLst>
      </pc:sldChg>
      <pc:sldChg chg="del">
        <pc:chgData name="#pk #profgiri #IIITH" userId="c2bc2610-0c6e-4dfc-8497-311072426e73" providerId="ADAL" clId="{014E7B10-E713-7D42-A3F7-6343B2607D32}" dt="2024-10-10T05:34:18.343" v="33" actId="2696"/>
        <pc:sldMkLst>
          <pc:docMk/>
          <pc:sldMk cId="1994581067" sldId="365"/>
        </pc:sldMkLst>
      </pc:sldChg>
      <pc:sldChg chg="del">
        <pc:chgData name="#pk #profgiri #IIITH" userId="c2bc2610-0c6e-4dfc-8497-311072426e73" providerId="ADAL" clId="{014E7B10-E713-7D42-A3F7-6343B2607D32}" dt="2024-10-10T05:34:10.624" v="30" actId="2696"/>
        <pc:sldMkLst>
          <pc:docMk/>
          <pc:sldMk cId="0" sldId="366"/>
        </pc:sldMkLst>
      </pc:sldChg>
      <pc:sldChg chg="del">
        <pc:chgData name="#pk #profgiri #IIITH" userId="c2bc2610-0c6e-4dfc-8497-311072426e73" providerId="ADAL" clId="{014E7B10-E713-7D42-A3F7-6343B2607D32}" dt="2024-10-10T05:31:37.999" v="12" actId="2696"/>
        <pc:sldMkLst>
          <pc:docMk/>
          <pc:sldMk cId="0" sldId="373"/>
        </pc:sldMkLst>
      </pc:sldChg>
      <pc:sldChg chg="del">
        <pc:chgData name="#pk #profgiri #IIITH" userId="c2bc2610-0c6e-4dfc-8497-311072426e73" providerId="ADAL" clId="{014E7B10-E713-7D42-A3F7-6343B2607D32}" dt="2024-10-10T05:31:37.975" v="1" actId="2696"/>
        <pc:sldMkLst>
          <pc:docMk/>
          <pc:sldMk cId="0" sldId="384"/>
        </pc:sldMkLst>
      </pc:sldChg>
      <pc:sldChg chg="del">
        <pc:chgData name="#pk #profgiri #IIITH" userId="c2bc2610-0c6e-4dfc-8497-311072426e73" providerId="ADAL" clId="{014E7B10-E713-7D42-A3F7-6343B2607D32}" dt="2024-10-10T05:34:09.426" v="29" actId="2696"/>
        <pc:sldMkLst>
          <pc:docMk/>
          <pc:sldMk cId="0" sldId="386"/>
        </pc:sldMkLst>
      </pc:sldChg>
      <pc:sldChg chg="del">
        <pc:chgData name="#pk #profgiri #IIITH" userId="c2bc2610-0c6e-4dfc-8497-311072426e73" providerId="ADAL" clId="{014E7B10-E713-7D42-A3F7-6343B2607D32}" dt="2024-10-10T05:31:37.973" v="0" actId="2696"/>
        <pc:sldMkLst>
          <pc:docMk/>
          <pc:sldMk cId="0" sldId="395"/>
        </pc:sldMkLst>
      </pc:sldChg>
      <pc:sldChg chg="del">
        <pc:chgData name="#pk #profgiri #IIITH" userId="c2bc2610-0c6e-4dfc-8497-311072426e73" providerId="ADAL" clId="{014E7B10-E713-7D42-A3F7-6343B2607D32}" dt="2024-10-10T05:31:38.004" v="14" actId="2696"/>
        <pc:sldMkLst>
          <pc:docMk/>
          <pc:sldMk cId="0" sldId="1953"/>
        </pc:sldMkLst>
      </pc:sldChg>
      <pc:sldChg chg="del">
        <pc:chgData name="#pk #profgiri #IIITH" userId="c2bc2610-0c6e-4dfc-8497-311072426e73" providerId="ADAL" clId="{014E7B10-E713-7D42-A3F7-6343B2607D32}" dt="2024-10-10T05:31:37.987" v="7" actId="2696"/>
        <pc:sldMkLst>
          <pc:docMk/>
          <pc:sldMk cId="0" sldId="1955"/>
        </pc:sldMkLst>
      </pc:sldChg>
      <pc:sldChg chg="del">
        <pc:chgData name="#pk #profgiri #IIITH" userId="c2bc2610-0c6e-4dfc-8497-311072426e73" providerId="ADAL" clId="{014E7B10-E713-7D42-A3F7-6343B2607D32}" dt="2024-10-10T05:31:37.991" v="9" actId="2696"/>
        <pc:sldMkLst>
          <pc:docMk/>
          <pc:sldMk cId="0" sldId="1958"/>
        </pc:sldMkLst>
      </pc:sldChg>
      <pc:sldChg chg="del">
        <pc:chgData name="#pk #profgiri #IIITH" userId="c2bc2610-0c6e-4dfc-8497-311072426e73" providerId="ADAL" clId="{014E7B10-E713-7D42-A3F7-6343B2607D32}" dt="2024-10-10T05:33:23.920" v="18" actId="2696"/>
        <pc:sldMkLst>
          <pc:docMk/>
          <pc:sldMk cId="0" sldId="1962"/>
        </pc:sldMkLst>
      </pc:sldChg>
      <pc:sldChg chg="del">
        <pc:chgData name="#pk #profgiri #IIITH" userId="c2bc2610-0c6e-4dfc-8497-311072426e73" providerId="ADAL" clId="{014E7B10-E713-7D42-A3F7-6343B2607D32}" dt="2024-10-10T05:33:24.576" v="19" actId="2696"/>
        <pc:sldMkLst>
          <pc:docMk/>
          <pc:sldMk cId="0" sldId="1963"/>
        </pc:sldMkLst>
      </pc:sldChg>
      <pc:sldChg chg="del">
        <pc:chgData name="#pk #profgiri #IIITH" userId="c2bc2610-0c6e-4dfc-8497-311072426e73" providerId="ADAL" clId="{014E7B10-E713-7D42-A3F7-6343B2607D32}" dt="2024-10-10T05:33:25.162" v="20" actId="2696"/>
        <pc:sldMkLst>
          <pc:docMk/>
          <pc:sldMk cId="0" sldId="1964"/>
        </pc:sldMkLst>
      </pc:sldChg>
      <pc:sldChg chg="del">
        <pc:chgData name="#pk #profgiri #IIITH" userId="c2bc2610-0c6e-4dfc-8497-311072426e73" providerId="ADAL" clId="{014E7B10-E713-7D42-A3F7-6343B2607D32}" dt="2024-10-10T05:33:26.676" v="22" actId="2696"/>
        <pc:sldMkLst>
          <pc:docMk/>
          <pc:sldMk cId="0" sldId="1965"/>
        </pc:sldMkLst>
      </pc:sldChg>
      <pc:sldChg chg="del">
        <pc:chgData name="#pk #profgiri #IIITH" userId="c2bc2610-0c6e-4dfc-8497-311072426e73" providerId="ADAL" clId="{014E7B10-E713-7D42-A3F7-6343B2607D32}" dt="2024-10-10T05:33:27.145" v="23" actId="2696"/>
        <pc:sldMkLst>
          <pc:docMk/>
          <pc:sldMk cId="0" sldId="1966"/>
        </pc:sldMkLst>
      </pc:sldChg>
      <pc:sldChg chg="del">
        <pc:chgData name="#pk #profgiri #IIITH" userId="c2bc2610-0c6e-4dfc-8497-311072426e73" providerId="ADAL" clId="{014E7B10-E713-7D42-A3F7-6343B2607D32}" dt="2024-10-10T05:33:50.073" v="25" actId="2696"/>
        <pc:sldMkLst>
          <pc:docMk/>
          <pc:sldMk cId="0" sldId="1967"/>
        </pc:sldMkLst>
      </pc:sldChg>
      <pc:sldChg chg="modSp mod">
        <pc:chgData name="#pk #profgiri #IIITH" userId="c2bc2610-0c6e-4dfc-8497-311072426e73" providerId="ADAL" clId="{014E7B10-E713-7D42-A3F7-6343B2607D32}" dt="2024-10-10T05:39:51.781" v="44" actId="2165"/>
        <pc:sldMkLst>
          <pc:docMk/>
          <pc:sldMk cId="0" sldId="1973"/>
        </pc:sldMkLst>
        <pc:graphicFrameChg chg="modGraphic">
          <ac:chgData name="#pk #profgiri #IIITH" userId="c2bc2610-0c6e-4dfc-8497-311072426e73" providerId="ADAL" clId="{014E7B10-E713-7D42-A3F7-6343B2607D32}" dt="2024-10-10T05:39:51.781" v="44" actId="2165"/>
          <ac:graphicFrameMkLst>
            <pc:docMk/>
            <pc:sldMk cId="0" sldId="1973"/>
            <ac:graphicFrameMk id="686130" creationId="{C4A8061F-AE1A-BF47-9F8A-A392AC718438}"/>
          </ac:graphicFrameMkLst>
        </pc:graphicFrameChg>
      </pc:sldChg>
      <pc:sldChg chg="del">
        <pc:chgData name="#pk #profgiri #IIITH" userId="c2bc2610-0c6e-4dfc-8497-311072426e73" providerId="ADAL" clId="{014E7B10-E713-7D42-A3F7-6343B2607D32}" dt="2024-10-10T05:31:38.019" v="15" actId="2696"/>
        <pc:sldMkLst>
          <pc:docMk/>
          <pc:sldMk cId="1031545134" sldId="1975"/>
        </pc:sldMkLst>
      </pc:sldChg>
      <pc:sldChg chg="del">
        <pc:chgData name="#pk #profgiri #IIITH" userId="c2bc2610-0c6e-4dfc-8497-311072426e73" providerId="ADAL" clId="{014E7B10-E713-7D42-A3F7-6343B2607D32}" dt="2024-10-10T05:31:40.496" v="16" actId="2696"/>
        <pc:sldMkLst>
          <pc:docMk/>
          <pc:sldMk cId="393542867" sldId="1976"/>
        </pc:sldMkLst>
      </pc:sldChg>
      <pc:sldChg chg="add">
        <pc:chgData name="#pk #profgiri #IIITH" userId="c2bc2610-0c6e-4dfc-8497-311072426e73" providerId="ADAL" clId="{014E7B10-E713-7D42-A3F7-6343B2607D32}" dt="2024-10-10T05:31:47.657" v="17"/>
        <pc:sldMkLst>
          <pc:docMk/>
          <pc:sldMk cId="1683925356" sldId="1976"/>
        </pc:sldMkLst>
      </pc:sldChg>
      <pc:sldChg chg="del">
        <pc:chgData name="#pk #profgiri #IIITH" userId="c2bc2610-0c6e-4dfc-8497-311072426e73" providerId="ADAL" clId="{014E7B10-E713-7D42-A3F7-6343B2607D32}" dt="2024-10-10T05:31:37.979" v="3" actId="2696"/>
        <pc:sldMkLst>
          <pc:docMk/>
          <pc:sldMk cId="0" sldId="1978"/>
        </pc:sldMkLst>
      </pc:sldChg>
      <pc:sldChg chg="del">
        <pc:chgData name="#pk #profgiri #IIITH" userId="c2bc2610-0c6e-4dfc-8497-311072426e73" providerId="ADAL" clId="{014E7B10-E713-7D42-A3F7-6343B2607D32}" dt="2024-10-10T05:31:37.985" v="6" actId="2696"/>
        <pc:sldMkLst>
          <pc:docMk/>
          <pc:sldMk cId="0" sldId="1979"/>
        </pc:sldMkLst>
      </pc:sldChg>
      <pc:sldChg chg="add">
        <pc:chgData name="#pk #profgiri #IIITH" userId="c2bc2610-0c6e-4dfc-8497-311072426e73" providerId="ADAL" clId="{014E7B10-E713-7D42-A3F7-6343B2607D32}" dt="2024-10-10T05:44:39.204" v="46"/>
        <pc:sldMkLst>
          <pc:docMk/>
          <pc:sldMk cId="0" sldId="1991"/>
        </pc:sldMkLst>
      </pc:sldChg>
      <pc:sldChg chg="add">
        <pc:chgData name="#pk #profgiri #IIITH" userId="c2bc2610-0c6e-4dfc-8497-311072426e73" providerId="ADAL" clId="{014E7B10-E713-7D42-A3F7-6343B2607D32}" dt="2024-10-10T05:44:39.204" v="46"/>
        <pc:sldMkLst>
          <pc:docMk/>
          <pc:sldMk cId="0" sldId="1992"/>
        </pc:sldMkLst>
      </pc:sldChg>
      <pc:sldChg chg="add del">
        <pc:chgData name="#pk #profgiri #IIITH" userId="c2bc2610-0c6e-4dfc-8497-311072426e73" providerId="ADAL" clId="{014E7B10-E713-7D42-A3F7-6343B2607D32}" dt="2024-10-14T04:38:50.094" v="57" actId="2696"/>
        <pc:sldMkLst>
          <pc:docMk/>
          <pc:sldMk cId="1829062752" sldId="1993"/>
        </pc:sldMkLst>
      </pc:sldChg>
      <pc:sldChg chg="add del">
        <pc:chgData name="#pk #profgiri #IIITH" userId="c2bc2610-0c6e-4dfc-8497-311072426e73" providerId="ADAL" clId="{014E7B10-E713-7D42-A3F7-6343B2607D32}" dt="2024-10-14T04:38:50.101" v="65" actId="2696"/>
        <pc:sldMkLst>
          <pc:docMk/>
          <pc:sldMk cId="0" sldId="1995"/>
        </pc:sldMkLst>
      </pc:sldChg>
      <pc:sldChg chg="del">
        <pc:chgData name="#pk #profgiri #IIITH" userId="c2bc2610-0c6e-4dfc-8497-311072426e73" providerId="ADAL" clId="{014E7B10-E713-7D42-A3F7-6343B2607D32}" dt="2024-10-14T04:38:50.102" v="66" actId="2696"/>
        <pc:sldMkLst>
          <pc:docMk/>
          <pc:sldMk cId="2119210841" sldId="1996"/>
        </pc:sldMkLst>
      </pc:sldChg>
      <pc:sldChg chg="add">
        <pc:chgData name="#pk #profgiri #IIITH" userId="c2bc2610-0c6e-4dfc-8497-311072426e73" providerId="ADAL" clId="{014E7B10-E713-7D42-A3F7-6343B2607D32}" dt="2024-10-10T05:44:39.204" v="46"/>
        <pc:sldMkLst>
          <pc:docMk/>
          <pc:sldMk cId="2119210841" sldId="1996"/>
        </pc:sldMkLst>
      </pc:sldChg>
      <pc:sldChg chg="add del">
        <pc:chgData name="#pk #profgiri #IIITH" userId="c2bc2610-0c6e-4dfc-8497-311072426e73" providerId="ADAL" clId="{014E7B10-E713-7D42-A3F7-6343B2607D32}" dt="2024-10-14T04:38:50.109" v="72" actId="2696"/>
        <pc:sldMkLst>
          <pc:docMk/>
          <pc:sldMk cId="0" sldId="2001"/>
        </pc:sldMkLst>
      </pc:sldChg>
      <pc:sldChg chg="del">
        <pc:chgData name="#pk #profgiri #IIITH" userId="c2bc2610-0c6e-4dfc-8497-311072426e73" providerId="ADAL" clId="{014E7B10-E713-7D42-A3F7-6343B2607D32}" dt="2024-10-10T05:42:09.766" v="45" actId="2696"/>
        <pc:sldMkLst>
          <pc:docMk/>
          <pc:sldMk cId="211860980" sldId="2001"/>
        </pc:sldMkLst>
      </pc:sldChg>
      <pc:sldChg chg="add del">
        <pc:chgData name="#pk #profgiri #IIITH" userId="c2bc2610-0c6e-4dfc-8497-311072426e73" providerId="ADAL" clId="{014E7B10-E713-7D42-A3F7-6343B2607D32}" dt="2024-10-14T04:38:50.115" v="78" actId="2696"/>
        <pc:sldMkLst>
          <pc:docMk/>
          <pc:sldMk cId="0" sldId="2002"/>
        </pc:sldMkLst>
      </pc:sldChg>
      <pc:sldChg chg="add del">
        <pc:chgData name="#pk #profgiri #IIITH" userId="c2bc2610-0c6e-4dfc-8497-311072426e73" providerId="ADAL" clId="{014E7B10-E713-7D42-A3F7-6343B2607D32}" dt="2024-10-14T04:38:50.122" v="83" actId="2696"/>
        <pc:sldMkLst>
          <pc:docMk/>
          <pc:sldMk cId="0" sldId="2003"/>
        </pc:sldMkLst>
      </pc:sldChg>
      <pc:sldChg chg="add del">
        <pc:chgData name="#pk #profgiri #IIITH" userId="c2bc2610-0c6e-4dfc-8497-311072426e73" providerId="ADAL" clId="{014E7B10-E713-7D42-A3F7-6343B2607D32}" dt="2024-10-14T04:38:50.118" v="81" actId="2696"/>
        <pc:sldMkLst>
          <pc:docMk/>
          <pc:sldMk cId="0" sldId="2004"/>
        </pc:sldMkLst>
      </pc:sldChg>
      <pc:sldChg chg="add del">
        <pc:chgData name="#pk #profgiri #IIITH" userId="c2bc2610-0c6e-4dfc-8497-311072426e73" providerId="ADAL" clId="{014E7B10-E713-7D42-A3F7-6343B2607D32}" dt="2024-10-14T04:38:50.099" v="63" actId="2696"/>
        <pc:sldMkLst>
          <pc:docMk/>
          <pc:sldMk cId="0" sldId="2005"/>
        </pc:sldMkLst>
      </pc:sldChg>
      <pc:sldChg chg="add del">
        <pc:chgData name="#pk #profgiri #IIITH" userId="c2bc2610-0c6e-4dfc-8497-311072426e73" providerId="ADAL" clId="{014E7B10-E713-7D42-A3F7-6343B2607D32}" dt="2024-10-14T04:38:50.110" v="74" actId="2696"/>
        <pc:sldMkLst>
          <pc:docMk/>
          <pc:sldMk cId="0" sldId="2006"/>
        </pc:sldMkLst>
      </pc:sldChg>
      <pc:sldChg chg="add del">
        <pc:chgData name="#pk #profgiri #IIITH" userId="c2bc2610-0c6e-4dfc-8497-311072426e73" providerId="ADAL" clId="{014E7B10-E713-7D42-A3F7-6343B2607D32}" dt="2024-10-14T04:38:50.106" v="71" actId="2696"/>
        <pc:sldMkLst>
          <pc:docMk/>
          <pc:sldMk cId="0" sldId="2007"/>
        </pc:sldMkLst>
      </pc:sldChg>
      <pc:sldChg chg="add del">
        <pc:chgData name="#pk #profgiri #IIITH" userId="c2bc2610-0c6e-4dfc-8497-311072426e73" providerId="ADAL" clId="{014E7B10-E713-7D42-A3F7-6343B2607D32}" dt="2024-10-14T04:38:50.095" v="58" actId="2696"/>
        <pc:sldMkLst>
          <pc:docMk/>
          <pc:sldMk cId="0" sldId="2008"/>
        </pc:sldMkLst>
      </pc:sldChg>
      <pc:sldChg chg="add del">
        <pc:chgData name="#pk #profgiri #IIITH" userId="c2bc2610-0c6e-4dfc-8497-311072426e73" providerId="ADAL" clId="{014E7B10-E713-7D42-A3F7-6343B2607D32}" dt="2024-10-14T04:38:50.123" v="84" actId="2696"/>
        <pc:sldMkLst>
          <pc:docMk/>
          <pc:sldMk cId="0" sldId="2009"/>
        </pc:sldMkLst>
      </pc:sldChg>
      <pc:sldChg chg="add del">
        <pc:chgData name="#pk #profgiri #IIITH" userId="c2bc2610-0c6e-4dfc-8497-311072426e73" providerId="ADAL" clId="{014E7B10-E713-7D42-A3F7-6343B2607D32}" dt="2024-10-14T04:38:50.113" v="76" actId="2696"/>
        <pc:sldMkLst>
          <pc:docMk/>
          <pc:sldMk cId="0" sldId="2010"/>
        </pc:sldMkLst>
      </pc:sldChg>
      <pc:sldChg chg="add del">
        <pc:chgData name="#pk #profgiri #IIITH" userId="c2bc2610-0c6e-4dfc-8497-311072426e73" providerId="ADAL" clId="{014E7B10-E713-7D42-A3F7-6343B2607D32}" dt="2024-10-14T04:38:50.126" v="85" actId="2696"/>
        <pc:sldMkLst>
          <pc:docMk/>
          <pc:sldMk cId="0" sldId="2011"/>
        </pc:sldMkLst>
      </pc:sldChg>
      <pc:sldChg chg="add del">
        <pc:chgData name="#pk #profgiri #IIITH" userId="c2bc2610-0c6e-4dfc-8497-311072426e73" providerId="ADAL" clId="{014E7B10-E713-7D42-A3F7-6343B2607D32}" dt="2024-10-14T04:38:50.100" v="64" actId="2696"/>
        <pc:sldMkLst>
          <pc:docMk/>
          <pc:sldMk cId="0" sldId="2012"/>
        </pc:sldMkLst>
      </pc:sldChg>
      <pc:sldChg chg="add del">
        <pc:chgData name="#pk #profgiri #IIITH" userId="c2bc2610-0c6e-4dfc-8497-311072426e73" providerId="ADAL" clId="{014E7B10-E713-7D42-A3F7-6343B2607D32}" dt="2024-10-14T04:38:50.128" v="86" actId="2696"/>
        <pc:sldMkLst>
          <pc:docMk/>
          <pc:sldMk cId="0" sldId="2013"/>
        </pc:sldMkLst>
      </pc:sldChg>
      <pc:sldChg chg="add del">
        <pc:chgData name="#pk #profgiri #IIITH" userId="c2bc2610-0c6e-4dfc-8497-311072426e73" providerId="ADAL" clId="{014E7B10-E713-7D42-A3F7-6343B2607D32}" dt="2024-10-14T04:38:50.113" v="77" actId="2696"/>
        <pc:sldMkLst>
          <pc:docMk/>
          <pc:sldMk cId="0" sldId="2014"/>
        </pc:sldMkLst>
      </pc:sldChg>
      <pc:sldChg chg="add del">
        <pc:chgData name="#pk #profgiri #IIITH" userId="c2bc2610-0c6e-4dfc-8497-311072426e73" providerId="ADAL" clId="{014E7B10-E713-7D42-A3F7-6343B2607D32}" dt="2024-10-14T04:38:50.105" v="70" actId="2696"/>
        <pc:sldMkLst>
          <pc:docMk/>
          <pc:sldMk cId="2897767274" sldId="2015"/>
        </pc:sldMkLst>
      </pc:sldChg>
      <pc:sldChg chg="add del">
        <pc:chgData name="#pk #profgiri #IIITH" userId="c2bc2610-0c6e-4dfc-8497-311072426e73" providerId="ADAL" clId="{014E7B10-E713-7D42-A3F7-6343B2607D32}" dt="2024-10-14T04:38:50.104" v="69" actId="2696"/>
        <pc:sldMkLst>
          <pc:docMk/>
          <pc:sldMk cId="2781251970" sldId="2020"/>
        </pc:sldMkLst>
      </pc:sldChg>
      <pc:sldChg chg="add del">
        <pc:chgData name="#pk #profgiri #IIITH" userId="c2bc2610-0c6e-4dfc-8497-311072426e73" providerId="ADAL" clId="{014E7B10-E713-7D42-A3F7-6343B2607D32}" dt="2024-10-14T04:38:50.117" v="80" actId="2696"/>
        <pc:sldMkLst>
          <pc:docMk/>
          <pc:sldMk cId="2044949753" sldId="2021"/>
        </pc:sldMkLst>
      </pc:sldChg>
      <pc:sldChg chg="add del">
        <pc:chgData name="#pk #profgiri #IIITH" userId="c2bc2610-0c6e-4dfc-8497-311072426e73" providerId="ADAL" clId="{014E7B10-E713-7D42-A3F7-6343B2607D32}" dt="2024-10-14T04:38:50.112" v="75" actId="2696"/>
        <pc:sldMkLst>
          <pc:docMk/>
          <pc:sldMk cId="1339217438" sldId="2022"/>
        </pc:sldMkLst>
      </pc:sldChg>
      <pc:sldChg chg="add del">
        <pc:chgData name="#pk #profgiri #IIITH" userId="c2bc2610-0c6e-4dfc-8497-311072426e73" providerId="ADAL" clId="{014E7B10-E713-7D42-A3F7-6343B2607D32}" dt="2024-10-14T04:38:50.110" v="73" actId="2696"/>
        <pc:sldMkLst>
          <pc:docMk/>
          <pc:sldMk cId="431050492" sldId="2023"/>
        </pc:sldMkLst>
      </pc:sldChg>
      <pc:sldChg chg="add del">
        <pc:chgData name="#pk #profgiri #IIITH" userId="c2bc2610-0c6e-4dfc-8497-311072426e73" providerId="ADAL" clId="{014E7B10-E713-7D42-A3F7-6343B2607D32}" dt="2024-10-14T04:38:50.097" v="60" actId="2696"/>
        <pc:sldMkLst>
          <pc:docMk/>
          <pc:sldMk cId="3716014821" sldId="2024"/>
        </pc:sldMkLst>
      </pc:sldChg>
      <pc:sldChg chg="add del">
        <pc:chgData name="#pk #profgiri #IIITH" userId="c2bc2610-0c6e-4dfc-8497-311072426e73" providerId="ADAL" clId="{014E7B10-E713-7D42-A3F7-6343B2607D32}" dt="2024-10-14T04:38:50.103" v="68" actId="2696"/>
        <pc:sldMkLst>
          <pc:docMk/>
          <pc:sldMk cId="3464997842" sldId="2025"/>
        </pc:sldMkLst>
      </pc:sldChg>
      <pc:sldChg chg="add del">
        <pc:chgData name="#pk #profgiri #IIITH" userId="c2bc2610-0c6e-4dfc-8497-311072426e73" providerId="ADAL" clId="{014E7B10-E713-7D42-A3F7-6343B2607D32}" dt="2024-10-14T04:38:50.098" v="61" actId="2696"/>
        <pc:sldMkLst>
          <pc:docMk/>
          <pc:sldMk cId="0" sldId="2026"/>
        </pc:sldMkLst>
      </pc:sldChg>
      <pc:sldChg chg="add del">
        <pc:chgData name="#pk #profgiri #IIITH" userId="c2bc2610-0c6e-4dfc-8497-311072426e73" providerId="ADAL" clId="{014E7B10-E713-7D42-A3F7-6343B2607D32}" dt="2024-10-14T04:38:50.097" v="59" actId="2696"/>
        <pc:sldMkLst>
          <pc:docMk/>
          <pc:sldMk cId="11153012" sldId="2027"/>
        </pc:sldMkLst>
      </pc:sldChg>
      <pc:sldChg chg="add del">
        <pc:chgData name="#pk #profgiri #IIITH" userId="c2bc2610-0c6e-4dfc-8497-311072426e73" providerId="ADAL" clId="{014E7B10-E713-7D42-A3F7-6343B2607D32}" dt="2024-10-14T04:38:50.099" v="62" actId="2696"/>
        <pc:sldMkLst>
          <pc:docMk/>
          <pc:sldMk cId="2732248702" sldId="2028"/>
        </pc:sldMkLst>
      </pc:sldChg>
      <pc:sldChg chg="add del">
        <pc:chgData name="#pk #profgiri #IIITH" userId="c2bc2610-0c6e-4dfc-8497-311072426e73" providerId="ADAL" clId="{014E7B10-E713-7D42-A3F7-6343B2607D32}" dt="2024-10-14T04:38:50.116" v="79" actId="2696"/>
        <pc:sldMkLst>
          <pc:docMk/>
          <pc:sldMk cId="1578043876" sldId="2029"/>
        </pc:sldMkLst>
      </pc:sldChg>
      <pc:sldChg chg="add del">
        <pc:chgData name="#pk #profgiri #IIITH" userId="c2bc2610-0c6e-4dfc-8497-311072426e73" providerId="ADAL" clId="{014E7B10-E713-7D42-A3F7-6343B2607D32}" dt="2024-10-14T04:38:50.119" v="82" actId="2696"/>
        <pc:sldMkLst>
          <pc:docMk/>
          <pc:sldMk cId="2627821013" sldId="2030"/>
        </pc:sldMkLst>
      </pc:sldChg>
      <pc:sldChg chg="modSp new del mod">
        <pc:chgData name="#pk #profgiri #IIITH" userId="c2bc2610-0c6e-4dfc-8497-311072426e73" providerId="ADAL" clId="{014E7B10-E713-7D42-A3F7-6343B2607D32}" dt="2024-10-14T04:38:50.102" v="67" actId="2696"/>
        <pc:sldMkLst>
          <pc:docMk/>
          <pc:sldMk cId="1621821349" sldId="2031"/>
        </pc:sldMkLst>
        <pc:spChg chg="mod">
          <ac:chgData name="#pk #profgiri #IIITH" userId="c2bc2610-0c6e-4dfc-8497-311072426e73" providerId="ADAL" clId="{014E7B10-E713-7D42-A3F7-6343B2607D32}" dt="2024-10-10T05:50:27.983" v="56" actId="20577"/>
          <ac:spMkLst>
            <pc:docMk/>
            <pc:sldMk cId="1621821349" sldId="2031"/>
            <ac:spMk id="2" creationId="{069EBF28-2A5D-296B-9C49-59B616750F56}"/>
          </ac:spMkLst>
        </pc:spChg>
      </pc:sldChg>
    </pc:docChg>
  </pc:docChgLst>
  <pc:docChgLst>
    <pc:chgData name="#pk #profgiri #IIITH" userId="c2bc2610-0c6e-4dfc-8497-311072426e73" providerId="ADAL" clId="{0EE57EC4-F76E-5F49-8357-DEF1F046FEE1}"/>
    <pc:docChg chg="custSel modSld">
      <pc:chgData name="#pk #profgiri #IIITH" userId="c2bc2610-0c6e-4dfc-8497-311072426e73" providerId="ADAL" clId="{0EE57EC4-F76E-5F49-8357-DEF1F046FEE1}" dt="2024-10-10T10:46:49.824" v="0" actId="7634"/>
      <pc:docMkLst>
        <pc:docMk/>
      </pc:docMkLst>
      <pc:sldChg chg="addSp">
        <pc:chgData name="#pk #profgiri #IIITH" userId="c2bc2610-0c6e-4dfc-8497-311072426e73" providerId="ADAL" clId="{0EE57EC4-F76E-5F49-8357-DEF1F046FEE1}" dt="2024-10-10T10:46:49.824" v="0" actId="7634"/>
        <pc:sldMkLst>
          <pc:docMk/>
          <pc:sldMk cId="0" sldId="331"/>
        </pc:sldMkLst>
        <pc:inkChg chg="add">
          <ac:chgData name="#pk #profgiri #IIITH" userId="c2bc2610-0c6e-4dfc-8497-311072426e73" providerId="ADAL" clId="{0EE57EC4-F76E-5F49-8357-DEF1F046FEE1}" dt="2024-10-10T10:46:49.824" v="0" actId="7634"/>
          <ac:inkMkLst>
            <pc:docMk/>
            <pc:sldMk cId="0" sldId="331"/>
            <ac:inkMk id="2" creationId="{22619CBF-45F4-928C-C7C2-59E3A3A69D1C}"/>
          </ac:inkMkLst>
        </pc:inkChg>
      </pc:sldChg>
      <pc:sldChg chg="addSp">
        <pc:chgData name="#pk #profgiri #IIITH" userId="c2bc2610-0c6e-4dfc-8497-311072426e73" providerId="ADAL" clId="{0EE57EC4-F76E-5F49-8357-DEF1F046FEE1}" dt="2024-10-10T10:46:49.824" v="0" actId="7634"/>
        <pc:sldMkLst>
          <pc:docMk/>
          <pc:sldMk cId="0" sldId="332"/>
        </pc:sldMkLst>
        <pc:inkChg chg="add">
          <ac:chgData name="#pk #profgiri #IIITH" userId="c2bc2610-0c6e-4dfc-8497-311072426e73" providerId="ADAL" clId="{0EE57EC4-F76E-5F49-8357-DEF1F046FEE1}" dt="2024-10-10T10:46:49.824" v="0" actId="7634"/>
          <ac:inkMkLst>
            <pc:docMk/>
            <pc:sldMk cId="0" sldId="332"/>
            <ac:inkMk id="2" creationId="{A9AB9DA3-9C95-18E3-8F8B-2FC97FC4DDE6}"/>
          </ac:inkMkLst>
        </pc:inkChg>
      </pc:sldChg>
      <pc:sldChg chg="addSp">
        <pc:chgData name="#pk #profgiri #IIITH" userId="c2bc2610-0c6e-4dfc-8497-311072426e73" providerId="ADAL" clId="{0EE57EC4-F76E-5F49-8357-DEF1F046FEE1}" dt="2024-10-10T10:46:49.824" v="0" actId="7634"/>
        <pc:sldMkLst>
          <pc:docMk/>
          <pc:sldMk cId="0" sldId="334"/>
        </pc:sldMkLst>
        <pc:inkChg chg="add">
          <ac:chgData name="#pk #profgiri #IIITH" userId="c2bc2610-0c6e-4dfc-8497-311072426e73" providerId="ADAL" clId="{0EE57EC4-F76E-5F49-8357-DEF1F046FEE1}" dt="2024-10-10T10:46:49.824" v="0" actId="7634"/>
          <ac:inkMkLst>
            <pc:docMk/>
            <pc:sldMk cId="0" sldId="334"/>
            <ac:inkMk id="2" creationId="{00624F55-74A2-AEA6-C6A6-AD5DBDE46AB0}"/>
          </ac:inkMkLst>
        </pc:inkChg>
      </pc:sldChg>
      <pc:sldChg chg="addSp">
        <pc:chgData name="#pk #profgiri #IIITH" userId="c2bc2610-0c6e-4dfc-8497-311072426e73" providerId="ADAL" clId="{0EE57EC4-F76E-5F49-8357-DEF1F046FEE1}" dt="2024-10-10T10:46:49.824" v="0" actId="7634"/>
        <pc:sldMkLst>
          <pc:docMk/>
          <pc:sldMk cId="0" sldId="338"/>
        </pc:sldMkLst>
        <pc:inkChg chg="add">
          <ac:chgData name="#pk #profgiri #IIITH" userId="c2bc2610-0c6e-4dfc-8497-311072426e73" providerId="ADAL" clId="{0EE57EC4-F76E-5F49-8357-DEF1F046FEE1}" dt="2024-10-10T10:46:49.824" v="0" actId="7634"/>
          <ac:inkMkLst>
            <pc:docMk/>
            <pc:sldMk cId="0" sldId="338"/>
            <ac:inkMk id="2" creationId="{B2806057-4666-6B97-56D3-568D0AF62212}"/>
          </ac:inkMkLst>
        </pc:inkChg>
      </pc:sldChg>
      <pc:sldChg chg="addSp">
        <pc:chgData name="#pk #profgiri #IIITH" userId="c2bc2610-0c6e-4dfc-8497-311072426e73" providerId="ADAL" clId="{0EE57EC4-F76E-5F49-8357-DEF1F046FEE1}" dt="2024-10-10T10:46:49.824" v="0" actId="7634"/>
        <pc:sldMkLst>
          <pc:docMk/>
          <pc:sldMk cId="0" sldId="354"/>
        </pc:sldMkLst>
        <pc:inkChg chg="add">
          <ac:chgData name="#pk #profgiri #IIITH" userId="c2bc2610-0c6e-4dfc-8497-311072426e73" providerId="ADAL" clId="{0EE57EC4-F76E-5F49-8357-DEF1F046FEE1}" dt="2024-10-10T10:46:49.824" v="0" actId="7634"/>
          <ac:inkMkLst>
            <pc:docMk/>
            <pc:sldMk cId="0" sldId="354"/>
            <ac:inkMk id="2" creationId="{DCDD0CDE-02FF-F4E7-3965-F9DE2EA4AB00}"/>
          </ac:inkMkLst>
        </pc:inkChg>
      </pc:sldChg>
      <pc:sldChg chg="addSp">
        <pc:chgData name="#pk #profgiri #IIITH" userId="c2bc2610-0c6e-4dfc-8497-311072426e73" providerId="ADAL" clId="{0EE57EC4-F76E-5F49-8357-DEF1F046FEE1}" dt="2024-10-10T10:46:49.824" v="0" actId="7634"/>
        <pc:sldMkLst>
          <pc:docMk/>
          <pc:sldMk cId="0" sldId="361"/>
        </pc:sldMkLst>
        <pc:inkChg chg="add">
          <ac:chgData name="#pk #profgiri #IIITH" userId="c2bc2610-0c6e-4dfc-8497-311072426e73" providerId="ADAL" clId="{0EE57EC4-F76E-5F49-8357-DEF1F046FEE1}" dt="2024-10-10T10:46:49.824" v="0" actId="7634"/>
          <ac:inkMkLst>
            <pc:docMk/>
            <pc:sldMk cId="0" sldId="361"/>
            <ac:inkMk id="2" creationId="{F6691B09-687E-A89D-7D60-4FA42BFF4930}"/>
          </ac:inkMkLst>
        </pc:inkChg>
      </pc:sldChg>
      <pc:sldChg chg="addSp">
        <pc:chgData name="#pk #profgiri #IIITH" userId="c2bc2610-0c6e-4dfc-8497-311072426e73" providerId="ADAL" clId="{0EE57EC4-F76E-5F49-8357-DEF1F046FEE1}" dt="2024-10-10T10:46:49.824" v="0" actId="7634"/>
        <pc:sldMkLst>
          <pc:docMk/>
          <pc:sldMk cId="0" sldId="1971"/>
        </pc:sldMkLst>
        <pc:inkChg chg="add">
          <ac:chgData name="#pk #profgiri #IIITH" userId="c2bc2610-0c6e-4dfc-8497-311072426e73" providerId="ADAL" clId="{0EE57EC4-F76E-5F49-8357-DEF1F046FEE1}" dt="2024-10-10T10:46:49.824" v="0" actId="7634"/>
          <ac:inkMkLst>
            <pc:docMk/>
            <pc:sldMk cId="0" sldId="1971"/>
            <ac:inkMk id="6" creationId="{96D6472E-6500-A340-B947-CD6205B21D8A}"/>
          </ac:inkMkLst>
        </pc:inkChg>
      </pc:sldChg>
      <pc:sldChg chg="addSp">
        <pc:chgData name="#pk #profgiri #IIITH" userId="c2bc2610-0c6e-4dfc-8497-311072426e73" providerId="ADAL" clId="{0EE57EC4-F76E-5F49-8357-DEF1F046FEE1}" dt="2024-10-10T10:46:49.824" v="0" actId="7634"/>
        <pc:sldMkLst>
          <pc:docMk/>
          <pc:sldMk cId="0" sldId="1998"/>
        </pc:sldMkLst>
        <pc:inkChg chg="add">
          <ac:chgData name="#pk #profgiri #IIITH" userId="c2bc2610-0c6e-4dfc-8497-311072426e73" providerId="ADAL" clId="{0EE57EC4-F76E-5F49-8357-DEF1F046FEE1}" dt="2024-10-10T10:46:49.824" v="0" actId="7634"/>
          <ac:inkMkLst>
            <pc:docMk/>
            <pc:sldMk cId="0" sldId="1998"/>
            <ac:inkMk id="2" creationId="{B84748A2-7293-1EB9-B89E-1127F39E26B4}"/>
          </ac:inkMkLst>
        </pc:inkChg>
      </pc:sldChg>
      <pc:sldChg chg="addSp">
        <pc:chgData name="#pk #profgiri #IIITH" userId="c2bc2610-0c6e-4dfc-8497-311072426e73" providerId="ADAL" clId="{0EE57EC4-F76E-5F49-8357-DEF1F046FEE1}" dt="2024-10-10T10:46:49.824" v="0" actId="7634"/>
        <pc:sldMkLst>
          <pc:docMk/>
          <pc:sldMk cId="0" sldId="1999"/>
        </pc:sldMkLst>
        <pc:inkChg chg="add">
          <ac:chgData name="#pk #profgiri #IIITH" userId="c2bc2610-0c6e-4dfc-8497-311072426e73" providerId="ADAL" clId="{0EE57EC4-F76E-5F49-8357-DEF1F046FEE1}" dt="2024-10-10T10:46:49.824" v="0" actId="7634"/>
          <ac:inkMkLst>
            <pc:docMk/>
            <pc:sldMk cId="0" sldId="1999"/>
            <ac:inkMk id="2" creationId="{7763A4A2-E75D-A6B6-1CA3-CADB0C610C2C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8911C-9E6F-9349-AA8C-828BB3D9709E}" type="datetimeFigureOut">
              <a:rPr lang="en-US" smtClean="0"/>
              <a:pPr/>
              <a:t>10/14/24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2E826-76D0-E041-AF94-90439CD231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919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3:21:50.556"/>
    </inkml:context>
    <inkml:brush xml:id="br0">
      <inkml:brushProperty name="height" value="0.053" units="cm"/>
      <inkml:brushProperty name="color" value="#FF0000"/>
    </inkml:brush>
  </inkml:definitions>
  <inkml:trace contextRef="#ctx0" brushRef="#br0">4276 3519 7746,'-21'-11'0,"3"0"109,0 1 1,4 0 0,-2 2-1,0 1 1,3-2 0,3 0-1,1-2 1,3-1 0,2-1 0,1-2-1,2-2 1,1-2 0,0 0-1,0 1 1,0 0 0,0-1 0,0-1-1,-1 0 1,-2 1 0,-1 2-113,-2 2 1,2-4 0,-3 2-1,-2-1 1,-3 2 0,-4-1-1,0 2 1,-4-2 0,-3 1 0,-3-2-1,-1 1 1,-3 3 0,-1 2-1,-2 1 71,-2 1 1,-3 4-1,-6 2 1,-2 5-1,-4 7 1,-3 8-1,25-4 1,0 2-1,-1 3 1,1 2-1,-1 1 1,1 2 0,0 3-1,-1 1 1,0 4-1,0 1 1,-1 3-1,1 3 1,-1 2-1,1 2 1,0 3-1,2 1-67,1 2 1,2 0-1,2 1 1,2 0 0,1 0-1,2 0 1,2 0 0,2 0-1,1-1 1,2-1-1,2-1 1,2-2 0,2-4-1,2-1 1,2-4 0,3-2-1,9 26 1,8-4-1,8-6 1,8-5 0,6-7-1,7-7 70,3-4 0,-22-14 0,2-1 0,-1 0 0,2-2 0,-1-1 0,1-1 1,0-1-1,0-2 0,1 0 0,0-2 0,2 0 0,0-1 0,1 0 0,1 0 1,0 0-1,-1-1 0,0 0 0,0-2 0,0 0 0,-1-1 0,1 0 1,0-1 17,0 0 1,0-1 0,2-1 0,-1-1-1,0-1 1,-1-1 0,-1-1 0,-1-1-1,0-1 1,-1-1 0,0 0 0,-1-2-1,1-1 1,0-1 0,0-1 0,-1-1 0,1-2-1,-1-1 1,-1-1 0,-1-1 0,-2-1-1,-2-2 1,0-1 0,-3-2 0,0 0-1,-1-1 1,-2-1 0,-1-1-75,-1 1 1,-2-1-1,-3-2 1,-2-1-1,-5 2 1,-1-1 0,-1-1-1,-2 0 1,-1-3-1,-2-1 1,-1-2-1,-2 0 1,-3-3 0,-3 0-1,-1 1 1,-3 0-1,-2 2 1,-1 0-1,-2 2 1,-1 1 0,-2 2-1,-2 2 1,-2 2-1,-2 1-129,-2 3 1,-1 2 0,-2 2 0,-1 3 0,-2 4 0,-1 3-1,-3 2 1,0 3 0,-4 2 0,0 3 0,-1 1 0,-2 3-1,-1 2 1,-1 2 0,0 3 0,0 3 0,-1 3 0,-1 3-1,0 2 1,0 2 0,0 3 0,0 1 0,1 2 0,1 1-2,0 0 1,2 2 0,5-1 0,1 1 0,4-1 0,1 1 0,3 0 0,0 1 0,3 0 0,0 1 0,3 0 0,1 1 0,2 0 0,2 0-1,4 1 1,1 0 0,4 1 0,2 0 0,3 1 0,2 2 0,2 0 0,1 1 114,0 1 0,3 1 0,5 2 0,2 0 0,1 2 0,0 1 0</inkml:trace>
  <inkml:trace contextRef="#ctx0" brushRef="#br0" timeOffset="1">3487 256 7794,'0'-32'46,"-5"0"0,-3-1 1,-2-2-1,-4 0 1,3 0-1,-2 2 1,4 11-14</inkml:trace>
  <inkml:trace contextRef="#ctx0" brushRef="#br0" timeOffset="2">4216-1 13108,'-41'6'-12,"-8"2"-4,-1 1 0,0 0 0,-1 0 0,-1 1 0,0 0 1,0 1-29,0-1 0,1-1 0,0 0 0,1 0 0,2-2 0,0-1 1,0 1-1,-1 0 0,0 0 0,0 0 0,-1 0 0,1 0 0,1 1 1,0-1-1,2 0 0,0 0 0,1 0 0,1 0 0,1 1 0,0 0 1,0-1-1,2 1 0,-1 0 0,2 1 94,2-1 0,0 0 0,0 1 1,0 1-1,2 2 0,1 1 1,-2 2-1,1 1 0,-1 1 0,0 2 1,1 3-1,1 1-50,1 2 0,0 1 0,0 2 0,0 0 0,0 4 0,0 0 0,1 0 0,0 0 0</inkml:trace>
  <inkml:trace contextRef="#ctx0" brushRef="#br0" timeOffset="3">2623-1 9340,'-24'12'36,"-11"4"13,1 0 0,-1 0 1,0 0-45,-1-1 1,0 2-1,-1 1 1,0 0-1,-1 2 1,0-1-1,0 2 1,-1-1-1,1 0 1,-1 0 0,2 0-1,0-1 1,1 1-1,1-1 1,0 1-1,1-1 1,0 1-1,0 1 1,1-1 0,0 1-1,1 0 1,0 1-1,2-2 1,1 1 22,1 0 0,0 0 0,1-1 0,1 1 0,-1 1 0,1 0 0,0 0 0,1 1 0,0 0 0,2 0 0,2 0 0,0 0 0,0 0 0,1 1 0,1-1 0,-1 1 0,1 0 0,0 1 0,1 0 0,0 0 0,0 1 0,1 1 0,1 0 0,0 0 0,1 1 0,1 0 0,0 0 0,0 1-30,1-2 1,0 1-1,1 1 1,1 0-1,-6 28 1,5-1-1,5-2 1,1 0-1,1 0 1,1 2-1,2 0 1,6-3-1,5-3 1,6-3 12,1-2 0,6 2 0,2 0 1,1-2-1,1-2 0,3 0 1,2 0-1,2-1 0,1 0 1,3-2-1,1-2 0,2 0 7,2 0 0,1-5 1,2 0-1,3-3 1,2-2-1,-24-14 0,2 0 1,1-2-1,0-1 1,1 0-1,1-2 1,-1 0-1,0-1 0,1 0 1,1-1-1,0 0 1,1-1-1,2 1 1,0-2 35,2 1 1,-1-1 0,-1 0 0,-1-1 0,3 1 0,1-1 0,-2-1 0,1 0 0,0-1 0,0 0 0,1 0-1,1 0 1,0 0 0,1-1 0,1 1 0,0 0 0,-1-1 0,-1 0 0,0 0 0,0 0 0,0-1 0,1 0-1,0 0 1,1 0-63,1 0 0,0 0 0,0 0 0,1 0 0,-2 0 0,0 0 0,0-1 0,0 0 0,1 0 0,-1 0 0,2-1 0,-1-1 0,2 0 0,-1 0 0,0 0 0,0-1 0,0 1 0,-1-1 0,0 1 0,0-1 0,0 0 0,0 1 0,1-1 0,0 1-10,2-1 1,-1 1 0,-1-1-1,1 1 1,0-2 0,0-1 0,0 0-1,0 0 1,0-1 0,1 0-1,2-2 1,0 0 0,1-1 0,0 0-1,0 0 1,1 0 0,-2 0-1,-1 1 1,1 0 0,-1 0 0,-1 0-1,1 0 1,1 0 0,1 1-1,-1-1 1,1 1 0,-1 0 0,-1 1 13,-2 0 1,0 1 0,-2 1 0,0 2 0,0 1 0,0 1 0,0 0 0,0 1 0,-1 0 0,0 0 0,-1 0 0,1 0 0,-3 0 0,-1 1 0,0 1 0,0 1 0,-1 1 0,-1 1 0,0 2 0,0 0 0,-1 1 0,1 0 0,-3 0 0,1 0-55,-2 0 0,-1 1 0,1-1 0,0 2 0,-2 0 0,-1 2 0,0 0 0,1 0 1,-1 0-1,1 1 0,-1-1 0,0 1 0,0-1 0,0 0 0,27 13 0,-2-1 1,0-1-1,1-2 0,-2 0 123,-3 1 1,4-5-1,-4 1 1,3 1-1,2 0 1,-1-1-1,0-3 1,1-1 0,-2-1-1,0-3 1,0-5-1,3-4 1,-1-1-1,1-3 48,-2-4 1,5-2 0,-28 0 0,-1-2 0,1-1 0,1 0 0,-1-1 0,0-1 0,1-2 0,0-1 0,0-2 0,0 0-1,2-2 1,-2 0 0,1 0 0,-1-2 0,0 1 0,-1-1 0,-2 0 0,1 0 0,-2 0 0,0 0-116,0-1 0,-1 1 0,0 1 0,-1 0 1,-1-1-1,0 0 0,17-21 0,-3 1 1,-4 0-1,0 0 0,-5-2 0,-3 0 0,-6 2 1,-3 3-1,-5-1-150,-4 0 1,-3-2-1,-5 1 1,-1-1 0,-3 0-1,-4 1 1,-5-2 0,-6 0-1,-5 1 1,-4 4 0,-4 2-1,-3 2 144,0 1 0,-9 0 0,0 4 0,-3 0 0,-4 2 0,-1-2 0,24 15 0,0-1 0,-1 0 0,0 0 0,-2 0 0,0 0 0,1 0 0,-1 0 0,-1 0 0,1 0 0,0 0 0,-1-1 36,0-1 0,0 0 1,0 0-1,0-1 0,0-2 1,0 0-1,0 1 1,0 0-1,0 0 0,0 1 1,0-1-1,-1-1 1,-1 0-1,1 0 0,-2-1 1,0 0-1,0 0 0,0 0 1,0 1-1,1 1 1,0-1-1,1 0 0,-2 1 1,1 0 97,-1 0 1,0 1-115,-3-2 1,0 0 0,1 3 0,-1 0-1,0-2 1,1-1 0,0 2 0,0-1 0,0 1-1,0-1 1,-2 0 0,-1 1 0,1 0 0,-1 0-1,0 1 1,1-1 0,0 2 0,1 0 0,0 0-1,0 1 1,0 0 0,0 0 0,-1 0-1,0 1 1,-1 0 0,-1 0 0,1 2 0,0-1-1,0 1 1,0 0 0,1 1 0,-1 0 0,-1 1-1,0 1 1,-1 0 0,-1 1 0,0 1 0,-1 0-1,1 0 1,0 0 0,1 1 0,0 1-1,34 5-10</inkml:trace>
  <inkml:trace contextRef="#ctx0" brushRef="#br0" timeOffset="4">9000 1887 7831,'-15'11'-35,"2"-5"0,-4-3 1,2-3-1,3-3 1,2-4-1,4-4 0,2-3 1,1-4-1,3-3 1,4-4-1,3-4 1,3-3-1,1-2 0,4-1 1,2-1 24,3-1 0,-2 4 0,-1-2 1,-1 3-1,0 3 0,-1 4 1,-2 4-1,-2 3 0,-3 3 0,-1 1 1,0-1-1,1 1 0,-3 0 1,0 0 180,-2 1 1,-1-4-1,0 0 1,2-1 0,-2-1-1,-1-2 1,-1 2 0,0-1-1,-1 1 1,-2 0-1,-4 3 1,-4 0 125,-3 3 1,-2 2-1,-4 0 1,-1 1-1,-5 3 1,-4 4-1,-2 3 1,-1 3-1,-4 6 1,-4 2-1,-4 5 1,-1 0-394,-2 3 0,3 2 1,-5 1-1,1 2 1,-1 1-1,1-1 1,1 3-1,0 1 1,0 4-1,0 2 1,1 3-1,2 1 63,1 2 0,1 2 1,22-21-1,0 2 0,0-1 1,0 1-1,1 0 0,1 0 1,-16 23-1,2 0 1,1-1-1,1-1 0,2-3 1,6 0-1,2-3 0,5-2 1,2 0 91,4-2 0,1 3 0,5-1 0,2-2 0,1-1 1,1 0-1,0 3 0,1 2 0,2 0 0,4-3 1,3 0-1,2-1-34,2 1 0,-1 5 0,5-5 0,1-1 0,1 0 0,1-2 0,2 1 0,0 1 0,3 2 0,2-2 0,0-1 1,1-2 45,-1-3 1,4 3 0,4-4 0,-1 1 0,2-5 0,1-2 0,2-4 0,0 1 0,2-1 0,-2-3-1,2-2 1,-1-2-22,2 1 0,3-4 1,0 0-1,-1 0 1,0-1-1,0-2 1,3-3-1,-1-1 1,0 0-1,0 0 0,-1 0 1,1 0-44,2 0 0,-1-1 0,3-3 0,-1-3 0,1-3 0,0-3 0,1-4 0,0-2 0,3-5 0,-1-2 0,-27 12 0,1-1 0,-2-1 1,1 1-8,0-1 0,-1 0 0,3-2 0,-1 0 0,0 0 0,0 1 0,-1 0 0,-1 1 0,24-15 1,-2 1-1,0-2 0,-1-2 0,-2-1 0,-2 2 0,-3 0 0,-1-2 24,2-5 0,-6 3 0,-2-1 0,-3 0 0,-2 0 0,0-4 0,-3 0 1,-4-2-1,-2 2 0,-3 0 0,0-2 0,-4-2 0,-3 1 0,-3 1 101,-1 1 0,-2-1 0,-3-1 0,-1-3 1,-1-2-1,-3-2 0,-2 2 0,-4 0 1,-3 2-1,-4-3 0,-3-1 0,-4 0-133,-2 2 1,-2-1 0,-3 5 0,-1 0 0,-1 0 0,-3 3 0,0 1 0,-2 2 0,-1 1 0,-5 0-1,22 19 1,0 1 0,-1-1 0,-1 2-73,-23-18 1,-3 8 0,23 15 0,0 1 0,-1 0 0,-1 1 0,-1 1 0,0 0 0,-1 1 0,-1 2 0,0 1 0,0 1 0,-2 2 0,0 1 0,-2 2 0,0 1 0,-2 3 0,-1 1 0,-1 2 0,0 3 0,-1 3-1,0 2-103,0 1 0,1 2 0,-1 3 0,1 2 0,-2 3 0,1 2 0,-2 3 0,1 2 0,-1 3 0,1 2 0,-2 2 0,1 2 0,15-13 0,0 0 0,0 1 0,1 2 0,0 0 0,0 2 0,1 0 0,1 1 0,0 1 0,0 1 0,1 1 0,0 0 183,1 0 0,1 1 0,0 0 0,2-2 0,1 1 0,-1-1 0,2 0 0,0 0 0,-1 1 0</inkml:trace>
  <inkml:trace contextRef="#ctx0" brushRef="#br0" timeOffset="5">10930 2687 7672,'0'6'695,"0"3"-551,0-8 0,0 5 0,-1-3 0,-1 2 0,-2 0 0,2 4 0,-1 0 0,1 3 0,-3 1 0,1 2 0,-2 2 0,1 1 305,0-2 0,-2 0 0,3-5 1,1-1-1,-1 1 0,0-2 0,-1-3 1,0-6-118,3-6 0,-3-4 0,1-3 0,2-3 0,1-2 0,1-4 0,0-7 0,0-6 1,0-8-1,1-6 0,3-8 0,-1 25 0,2-1-314,1-4 1,1 0-1,1-3 1,2 0-1,1-5 1,1 1 0,1-2-1,1 0 1,-1 1-1,2-1 1,1 1 0,1 1-1,1 1 1,2 1-1,1 0 1,1 0 0,0 1-1,1 0 1,0 1-1,1 0 1,0 2 0,-1 1-1,2 1 1,-1 1-1,0 2 1,-1 1 0,2 0-1,-1 1 69,1 0 1,-1 2-1,12-18 1,-1 6-1,-7 9 1,-5 8 0,-3 5-1,-5 5 1,-2 3-1,-3 4 658,-1 4-1064,-4 2-2088,0 1 1328,-5 0 1,4 4 0,2 2 0</inkml:trace>
  <inkml:trace contextRef="#ctx0" brushRef="#br0" timeOffset="6">10333 1919 7804,'-5'-10'128,"3"0"1,-4 2-1,1 1 1,2-2 0,-1 0-1,-1-2 1,1 1 0,-1-1-1,1 1 1,1 2 0,-2 1-1,-1-1 1,-2-1 0,-2 2-1,1 5 109,2 4 0,-3 2 0,3 7 1,-2 4-1,-2 5 0,2 6 1,0 6-1,2 6 0,-1 5 0,0 3 1,1 5-1,3 3 0,3 4-73,1 2 1,6-5 0,4 2 0,7-4 0,4-4 0,4-7 0,4-9 0,1-8 0,2-5 0,0-5-1,0-3 1,-1-6-139,-2-4 0,0-10 0,-4-5 0,-2-5 0,-3-6 0,-4-2 0,0-3 1,-3-3-1,-3-4 0,-1-3 0,-3-2 0,-2-3-48,-1-2 0,-2 1 1,-1-4-1,0 2 1,0 2-1,-1 1 1,-3 1-1,-3-1 1,-2-1-1,-3-1 1,-1 2-1,-3 3 1,0 3-1021,-3 1 934,-1 2 1,0 12 0,1 5-1,1 7 1,0 3 0,0 5-1,0 4 1,1 6 0,-1 7 0,1 7-1,2 3 1,1 6 0,1 4-1,1 5 1,2 3 0,2-1 0,1 0-1,1-2 1,1-1 0,3-3-1,1-5 108,1-6 0,0-6 0,0-7 0</inkml:trace>
  <inkml:trace contextRef="#ctx0" brushRef="#br0" timeOffset="7">7251 2026 7804,'0'15'-140,"0"-3"0,0 2 1,0-2-1,0-1 0,-1-2 1,-1-3-1,-3-6 0,0-7 1,1-5-1,1-3 354,2-2 1,0-4 0,-2-5 0,0 0 0,1-1 0,0-1-1,2-1 1,0-1 0,0 0 0,0 3 0,0 1 0,0 4 0,0 2-1,-1 3 48,-2 2 0,-3 5 0,-6 6 0,-1 6 0,-3 6 0,0 11 1,-2 12-1,0 11 0,2 11 0,8-24 0,0 1 0,1 2 0,1 1 1,1 2-1,0 0-145,1 2 0,1 0 1,0 2-1,1-1 0,1-1 1,2 0-1,0-1 0,0-1 1,2 0-1,0-1 0,2-1 1,2 0-1,0-1 0,3 0 1,0-2-1,2-2 1,16 24-1,6-6 0,4-3 1,2-6-114,4-9 1,2-8-1,-1-13 1,1-5-1,0-11 1,1-12 0,-1-15-1,-24 14 1,0-3-1,-1-4 1,-1-1 0,0-4-1,-2-2 1,1-4-1,-1-1 1,-1-2 0,-1 0-12,-1-1 1,-1 0 0,-2-1 0,-2-1-1,-3 0 1,-1 0 0,-1-2 0,-2 0 0,-1 0-1,-3 0 1,-1 1 0,-3 0 0,-2 3 0,-4 2-1,-1 1 1,-3 1 0,-2 3 0,-1 2 0,-3 1-1,-1 3 1,-1 2 0,-1 3 0,0 4 0,-1 1-97,-21-7 0,2 10 1,0 14-1,-2 8 1,-3 13-1,2 10 0,3 9 1,5 7-1,20-17 1,1 1-1,1 3 0,1 1 1,1 3-1,0 1 1,3 2-1,1 2-253,1 0 0,1 1 0,1-1 0,0 0 0,3 2 0,1 0 0,0 1 0,2 0 0,2 0 0,1 0 0,3 0 0,2-2 356,1-3 0,2-1 0,5 1 0,2-1 0,0-1 0,1 0 0</inkml:trace>
  <inkml:trace contextRef="#ctx0" brushRef="#br0" timeOffset="8">14119 3529 7921,'0'-10'108,"-2"-1"1,-1 0-1,-4 1 1,-3-1-1,0 1 1,-1 2-1,-1 1 1,-2-1-1,-3-2 1,-2 1-1,-1 0 1,-4 2-1,-2-2 1,-3-2-84,-2 1 0,-2-3 0,-2 5 0,-1-1 0,-2-2 0,-3 1 0,0 0 0,-3 2 1,-1 2-1,-2 0 0,-2 1 0,-2-1 0,0 2 0,0-1 82,2 3 1,0-3-1,-3 1 1,1 2 0,-1 1-1,2 1 1,0 0-1,2 0 1,-4 0 0,-2 1-1,1 2 1,3 5-88,2 1 0,3 2 0,-5 1 0,0 2 0,1 3 0,3 4 0,2 0 0,2 1 0,0 2 0,4 1 0,5-1 0,5-2 0,2 0 0,2 0-15,2 3 0,5-3 0,4 3 0,3-2 0,4-1 0,1 2 0,0 2 0,0 0 0,3 1 0,2-1 0,2 2 0,3-1-38,1 3 1,0-1-1,2 1 1,-1-2 0,1 2-1,2 1 1,1 1 0,0 0-1,2 0 1,2 0 0,-1-2-1,1 1 122,3 1 1,-1-6 0,0 5 0,4-2 0,1-3 0,4 0-1,1-3 1,3 0 0,1-2 0,2 1 0,2-2 0,5-1 29,1-2 1,3-4 0,2 2-1,4-5 1,2-3 0,2-2 0,2-1-1,1-1 1,0-2 0,1-2 0,1-3-1,-28 1 1,0 0 0,0-1 0,-1-1-1,2 1 1,-1-1-109,0 0 0,0-1 0,26-5 1,1 0-1,0-2 0,-29 6 0,1-1 1,0 1-1,-1 0 0,28-7 1,-2-1-1,-2-1 0,0 0 0,-1-1 1,-1-1 16,-1 2 0,-5-5 1,1 4-1,-1-3 1,-1-1-1,0 2 1,-4 2-1,-2-2 1,-3-1-1,-1-2 1,-1 1-1,0 0 8,-2-1 0,-1 0 0,2-3 0,0-4 0,0-1 0,-1-2 0,-2 0 0,0-1 0,-1-2 0,0 0 0,-1 0 0,-4 2 84,-3 1 1,-4 0-1,0 0 1,-1 0-1,-5 0 1,-3 1-1,-2 2 1,-3 0-1,-2 0 1,-3-2-1,-5 0 1,-5 3 13,-5 3 0,-2-1 0,-3 1 0,-2 1 0,-3 2 0,-4 2 0,-3 2 0,-1 2 0,-3 2 0,-4 0 1,-3 1-1,-2 2-293,1 4 0,-4 2 1,0 5-1,-3 0 0,-4 2 1,-2 1-1,30 1 0,-1 0 1,-1 2-1,1 1 0,-2 2 1,0 1-1,-2 2 0,0 0 1,-3 2-1,1 2 0,-1 0 1,0 2-275,0 1 1,0 1 0,-1 3-1,-1 0 1,-1 2 0,-1 0-1,-1 1 1,1 0 0,-1 1 0,2 0-1,2-1 1,1 1 432,2-1 0,2 1 0,3 0 0,1-1 0,1 1 0,0 0 0</inkml:trace>
  <inkml:trace contextRef="#ctx0" brushRef="#br0" timeOffset="9">13202 6835 8002,'-8'-8'3,"2"1"1,1-1 0,0-1 0,-1-2 0,0-1-1,-2-1 1,-2-2 0,0-2 0,-1-2 0,0-1-1,-1-1 1,-1-1 0,-1 2 0,0 1 0,-2 3-1,0 0 1,-3 3 0,-1 3 0,-3 1 290,1 2 1,-2 5 0,0-1 0,-2 6-1,-1 5 1,-1 5 0,-1 6 0,2 6 0,1 7-1,1 8 1,0 8 0,1 6 0,14-25 0,0 1-1,2 3 1,1 1-329,0 2 1,2 1 0,0 4 0,1 1-1,0 2 1,0 1 0,3-2 0,0 0-1,2-1 1,2-1 0,1-2 0,2-2 0,2-1-1,1-2 1,1-3 0,1 0 0,14 22-1,5-10 1,4-10 0,5-7 19,3-6 0,4-5 1,1-9-1,2-6 0,2-8 1,1-9-1,-25 5 1,0-3-1,1-2 0,-1-1 1,0-3-1,0-1 1,-1 0-1,-1-1 0,1 0 1,-2-1-1,0-1 0,-2-1 1,0-2 1,0 0-1,2-1 1,0 0-1,-5-1 1,-1-1-1,0 2 1,-1 0 0,-2 1-1,-1-2 1,-1 0-1,-1 0 1,0-2-1,-2 0 1,-1-1 0,-2 1-1,0-1 1,-2 1-1,-2 0 1,-1 1-1,-2 0 1,-3 0 0,-1 1-1,-3 0 1,-3-1-1,-2 1 1,-2 0-1,-3 0 58,-1 0 0,-1 1 1,-4 1-1,-1 2 1,0 3-1,-1 1 1,-2 2-1,0 0 1,-1 2-1,-1 2 1,0 1-1,-1 3 1,1 1-1,-1 4 1,-27 1-1,3 12 1,0 13-1,27-5 1,0 3-1,-1 2 0,0 3-224,-1 1 1,1 3 0,0 3 0,0 3-1,2 2 1,2 1 0,-1 2 0,1 2 0,0 2-1,1 1 1,0 0 0,2 1 0,1 0-1,1-1 1,2-2 0,2 0 0,2-4 0,1 0 178,2-4 0,1 0 0,-16 22 0,2-6 0</inkml:trace>
  <inkml:trace contextRef="#ctx0" brushRef="#br0" timeOffset="10">7667 10652 8065,'-10'-11'68,"-1"-3"0,0 0 1,1 1-1,-2 1 1,-1 1-1,-2 0 1,2 2-1,0 2 1,0 3-1,-1 3 1,0 1 42,-1 0 0,2 5 0,-4 3 0,2 5 0,0 6 0,1 5 0,0 5 0,1 6 0,2 4 1,4 3-1,2 5 0,2 4 0,0 5 0,3-24 0,2-1-130,0 2 0,2 1 1,2 0-1,2-1 0,1-1 1,1 0-1,1 0 0,1-1 1,2-1-1,1 0 0,0-1 1,2-2-1,0-2 0,0 0 1,19 17-1,-1-5 1,1-5-1,2-3 0,1-6 1,1-4-1,-2-6 35,0-4 1,-4-5 0,5-5 0,2-2-1,-1-6 1,-1-5 0,-3-7 0,-3-7-1,-1-4 1,-1-3 0,-3-5 0,-3-4 48,-3-2 1,-1-8 0,-4 0 0,-9 24 0,-1-1-1,-2 1 1,0 0 0,-1-1 0,-1 0 0,-1 1 0,-3-1-1,0-2 1,-2-1 0,-3 1 0,-1-1 0,-2 0 0,-1 0-1,-3 2 1,0 0 0,-2 2 0,-1 0 293,-1 1 1,-2 0-408,1 0 0,-2 1 0,-2 0 0,-2 2 0,1 0 1,0 1-1,0 3 0,0 1 0,-25-16 0,0 9 1,-2 3-1,0 7 0,1 5 0,0 7 0,2 5 0,0 5 1,0 3-1,1 3 0,1 5 0,4 3 0,4 6 1,2 5-1,3 1 48,4 2 0,-3 5 0,4 1 0</inkml:trace>
  <inkml:trace contextRef="#ctx0" brushRef="#br0" timeOffset="11">9736 4574 8279,'-11'0'32,"1"0"1,-1 0 258,0 0 1,5-5-1,4-1 1,6-1-1,5 1 1,5 1-1,2-1 1,0-2-1,1 1 1,1 1-1,-1 1 1,0 0-1,0 0 1,-2 3-57,0 0 0,3 2 0,-2 0 0,0 0 0,3 0 0,0 0 1,1 0-1,0 0 0,4 0 0,1 0 0,2-1 0,0-1 1,3-3-1,2-1-106,4-2 0,-3 0 0,2-1 0,-2 3 0,1 1 0,0 0 0,1-1 1,0 1-1,-3 0 0,-3 3 0,-1 1 0,-2 1 0,-1 0-40,1 0 1,-4 0 0,3 0 0,-2 0 0,-2-1-1,0-2 1,-1 0 0,-2 0 0,-5 1 0,-3 0-271,-3-2 1,-10-3-1,0 3 1,-8 2-1,-7 1 1,-6 1-1,-6 0 1,-4 1 0,-4 3-1,-6 4 1,-5 4-1,-5 3 1,-4 2 141,28-8 1,0 1 0,1 0 0,-1 0 0,2 0 0,-1 1 0,-1 0 0,0 1-1,-1-1 1,0 1 0,1 0 0,1 0 0,-24 8 0,7-4 0,8-5 0,8-1 426,8-3 0,17-2 0,6-6 0,10-3 0,8-3 0,5-3 0,8 0 0,6-2 0,5-1 0,3-2 0,3-1 0,-1 0 0,0 0-475,-1 1 1,2-1-1,6 3 1,3-1-1,-28 7 1,0 0-1,25-7 1,-4-1-1,-3 2 1,-3 2 0,-4 0-1,-6 1 1,-11 3-251,-7 4 0,-11 2 0,-7 1 0,-9 0 1,-9 1-1,-8 2 0,-8 6 0,-7 2 0,-4 5 1,-5-1-1,-5 2 514,26-9 0,0 0 1,-1 1-1,0-1 1,0 1-1,1 1 0,0-2 1,0 1-1,-28 6 1,4-2-1,3 0 0,7-1 1,12-1-142,18-6 1,20-3-1,27-6 1,10-3-1,9-3 1,-23 5-1,2-1 1,2-1-1,0 1 1,2-1-1,0-1 1,0 1 0,0 0-1,0 0 1,-1 0-1,-1 0 1,0 0-1,0 0 1,0 1-365,-2 0 1,0 0-1,25-7 1,-5 1-1,-11 2 1,-11 2-1,-12 2 1,-11 3-1,-12 2 1,-10 2-1,-9 3 1,-7 7-2197,-6 6 1,0 4 2523,-1 4 0,-5 2 0,-4 5 0</inkml:trace>
  <inkml:trace contextRef="#ctx0" brushRef="#br0" timeOffset="12">13261 5219 8177,'-10'0'0,"1"0"11,-1 0 1,0 0-1,2-1 1,0-1 0,2-3-1,-1 0 1,1-3-1,0 0 1,1-2 0,0 0-1,-2 1 1,1 0-1,-1 2 368,0 0 0,-2 2 1,-1-2-1,0 4 1,-2 2-1,-1 2 0,0 2 1,-1 5-1,-1 4 1,-1 4-1,-1 2 0,1 3 1,1 2-371,2 6 1,-1 2 0,2 4-1,3 3 1,2 2 0,3 2 0,2 0-1,2 0 1,3-1 0,4-3-1,5-5 1,4-4 0,4-3 0,3-3 185,2-3 0,7-6 0,1-3 0,2-4 1,1 0-1,2-2 0,2-2 0,1-3 1,1-3-1,-1-3 0,-1-3 0,-2-1 0,0 0-78,-2-3 1,-2-2-1,-2-6 1,0 0-1,-2-3 1,-3 0 0,-5-1-1,-5 1 1,-3-4-1,-2-3 1,-3-2-1,-4-1 1,-7-4-149,-8-3 1,-5-3 0,-8-4 0,-3 4-1,-2 5 1,-2 6 0,-2 4 0,-4 4 0,-2 6-1,0 6 1,-1 5 0,0 5 0,0 4-343,0 5 1,-2 9 0,2 11 0,2 3 0,2 5 0,4 5 0,2 5 0,4 2 0,6 1 0,6-2 0,5 1 0,7 2 372,7 0 0,4 5 0,0-26 0,0 0 0</inkml:trace>
  <inkml:trace contextRef="#ctx0" brushRef="#br0" timeOffset="13">11738 7634 7812,'0'-14'114,"0"-1"1,0-1 0,0 1-1,0 0 1,-1 0 0,-2-1-1,-4-1 1,-1 2 0,-3 1-1,-2 2 1,-4 3 0,-5 1-1,-5 3 1,-4 1 0,-5 2 0,-1 4-1,-3 2 1,-2 2-106,-4 5 0,2-1 0,-1 4 0,0-1 1,-1 1-1,1 1 0,-1 2 0,-1 1 0,1 3 1,2 0-1,0 3 0,0 1 0,-3 2 0,1 2 5,23-13 0,1 0 1,-22 16-1,6 2 0,-1 2 1,0-1-1,2 3 1,4-1-1,4-1 0,2 0 1,2 0-1,2 2 0,4 1 40,3-1 1,2-2 0,4 3 0,2 0-1,1-1 1,4-2 0,3-1 0,3-1-1,4 1 1,1 1 0,3 2 0,2 1-1,2 0 1,1 0-46,0-1 1,4 4 0,2 1 0,1 1 0,1-1 0,2-1 0,2 1 0,1 1 0,1 0 0,2-2 0,4-2-1,2-2 24,0-3 0,-15-16 1,0 0-1,0-1 1,0-1-1,0 0 0,0 0 1,1 0-1,1-2 1,-1 1-1,1 0 1,2-1-1,-1 1 0,1 0 1,0 0-1,1 0 1,-1 0-1,1-1 0,-1 0 1,0-1-1,0 0 1,0-1-1,0 1 1,0-2-1,1 1 0,0-1 1,1-1-27,-1 0 1,1 0 0,1 1 0,0 0-1,-2-1 1,-1 0 0,2 0 0,0 0-1,0-1 1,1 0 0,0 0 0,0-1 0,1-1-1,0 0 1,-1-2 0,1 1 0,0-2-1,0 0 1,0 0 0,0 0 0,1 0 0,1 0-1,0-1 1,1 0-14,-1 0 1,0-1-1,2-1 1,0 0-1,-2-2 1,-1 0-1,2 0 1,0 0-1,1 0 1,1-1 0,0 0-1,0 0 1,0-1-1,0 0 1,-2-1-1,-1 0 1,1 0-1,-1 0 1,1 0-1,-1-1 1,2 1 0,-1 0-1,1-1 1,-1 0-1,0 0 1,0 0-1,-2-1 1,1 0-7,-1 0 1,-1 0-1,-1 0 1,0 1-1,1-1 1,0 0 0,-1 0-1,0 0 1,0 0-1,0 0 1,-2 1 0,1-1-1,-1 0 1,1-1-1,0 0 1,-1-1 0,1-1-1,0 0 1,0-1-1,-1 0 1,1-1 0,-2 0-1,1 0 1,-1 0 36,1-1 0,1-1 1,-1 0-1,1-2 1,0-1-1,0-2 0,0 0 1,-1-1-1,0 1 1,-1-1-1,-1 1 0,0-1 1,-2 1-1,0 0 1,-1 0-1,-1 0 1,0 0-1,0 0 0,19-16 1,-2-2-1,-2 1 1,-2-3-1,-4-1 46,-1-1 0,-3-3 0,-3 1 1,-6 3-1,-3 2 0,-3 2 0,-2 0 1,-4 1-1,-3 0 0,-2 1 1,-1-1-1,-1-2 24,-2-2 1,-2 1 0,-6-1 0,-2 2-1,-3-3 1,-4-2 0,-1-2 0,-3 1-1,-2 1 1,-3 2 0,-3 2 0,-3 0-141,-1 0 0,-2-1 1,-2 1-1,-2 4 0,-3 2 1,21 15-1,0 0 1,0 0-1,0-1 0,-1 1 1,0 0-1,0 2 1,-1-1-1,-2 1 0,1 0 1,-2 2-1,0-1 1,0-1-1,-1 1 60,-1-1 1,1 1-1,2 1 1,0 0-1,-2-2 1,0 1 0,1 0-1,-1 0 1,0 1-1,0-1 1,-1 1 0,-1-1-1,1-1 1,0 1-1,-1-1 1,0 0 0,1 1-1,1-1 1,-2 1-1,1-1 1,0 1 0,1 0-1,-3-2 1,1 1-1,0-1 1,-1 1 0,0-1-1,1 1 1,0 0 1,1 0 0,0 2 0,1-1 0,-1 0 0,0 0 0,-1-1 0,0 2 0,-2 0 0,1 0 0,-1 1 0,0 0 0,0 0 0,0 1 0,0 1 0,-1 0 0,0 1 0,-1 0 0,-2 1 0,0-1 0,0 1 0,-1 1 0,-1-1 0,0 2-178,0 0 0,0 0 0,1 3 0,1 0 0,-4-1 1,-1 1-1,0 0 0,0 1 0,-1 0 0,0 1 0,-1 0 1,-1 1-1,1 1 0,1 2 0,0 0 0,-1 2 0,1 0 1,0 3-1,-1 0 0,-1 2 0,0 2 0,0 1 0,-1 3 1,1 0-272,1 2 0,0 1 0,0 1 0,1 0 1,1 2-1,-1 1 0</inkml:trace>
  <inkml:trace contextRef="#ctx0" brushRef="#br0" timeOffset="14">9827 7062 7933,'14'-15'10,"0"-3"1,3 1 0,-1-1 0,2-1-1,-1-2 1,0 0 0,-2-2 0,-1 1-1,-2 2 1,-2 1 0,-4-1 0,-3 1-1,-3 0 1,-3 2 0,-3 2 0,-4 0-1,-4 0 1,-4-1 0,-5 0 94,-2-1 1,1 6 0,-5-2 0,1 2 0,-3 0-1,-1-1 1,-3 0 0,1 3 0,-4 2 0,-3 3-1,-4 2 1,-3 3 0,0 5 0,-2 7-60,-1 4 1,26-5 0,0 1-1,-1 1 1,-1 1 0,1 2-1,1 1 1,-2 1 0,2 1-1,0 0 1,0 2 0,2 0-1,0 1 1,2 0 0,1 1 0,1 1-1,0 1 1,2 0 0,1 1-1,1 0 1,1 1 0,2-2-1,2 1 27,-5 23 0,5 2 0,4 1 0,3-1 0,4-2 0,5-3 0,7-3 0,4-4 0,5-2 0,3-2 0,5-1 0,3-5 0,5-2 0,4-3 4,7-3 1,-24-12 0,1 0 0,3-2 0,-1 0-1,1-2 1,0 0 0,1-2 0,0-1 0,1-1 0,0-1-1,3 0 1,-1-1 0,2 0 0,-1-2 0,2 0 0,-1-1-1,1-2 1,-2-1 0,1-1 0,-2-1 0,0-1-1,0-1-21,0-1 0,-1 0 1,-1-2-1,0-1 1,1 1-1,-1 0 1,-2-1-1,-1-1 1,-1-1-1,0 0 1,-2-2-1,0 0 1,1-1-1,-2-2 1,0 0-1,0-1 1,-2-1-1,-1 0 1,-2 0-1,-2 0 1,-1-1-1,-3 0 1,11-24-1,-7-3 1,-6-2-26,-7-1 0,-5 4 1,-6-2-1,-10 1 1,5 26-1,-2 1 1,-2-1-1,-2 1 1,0 2-1,-1 1 1,-3 1-1,-1 2 1,-1 2-1,-2 1 1,-3 1-1,-1 0 1,-1 1-1,-1 1 1,-1 0-1,-1 2-216,0 0 0,0 1 0,-2 3 0,0 1 0,-1 3 0,0 1 0,-3 1 0,1 0 1,-2 1-1,1 1 0,-1 2 0,1 1 0,2 1 0,1 2 0,1 2 0,1 1 0,1 0 1,2 2-1,0 2 0,1 1 0,3 1 0,0 1 185,2 2 0,2 1 0,2 3 0,2 1 0,3 2 0,0-1 0</inkml:trace>
  <inkml:trace contextRef="#ctx0" brushRef="#br0" timeOffset="15">8275 6509 8067,'9'-14'85,"-3"0"1,-3-3 0,-1 1 0,0-2 0,2 0 0,-2-1-1,-1-1 1,-1 2 0,0 1 0,-1 2 0,-1 1 0,-3 2-1,0 1 1,-4 2 0,-1 3 0,-3 3 0,0 2 0,0 1 179,0 0 1,-4 4-1,0 3 1,-1 6-1,-2 7 1,-2 6 0,-1 5-1,2 6 1,0 3-1,2 6 1,0 2-1,0 3 1,11-25 0,0 1-1,-4 26-230,5-1 1,4-24 0,1-1-1,3 26 1,3-1 0,2-4 0,4-7-1,3-6 1,4-7 0,3-4 0,4-6-1,1-4 1,2-5 0,2-6-38,3-5 0,0-8 1,3-7-1,1-6 0,-1-6 1,0-7-1,-2-5 0,-16 18 1,-1-1-1,-1-2 0,1 0 1,-1-2-1,0 0 0,-2 0 1,0-1-1,-2-1 0,-1 0-84,-1-2 0,-2 0 0,-3-3 0,-1-1 1,-2-1-1,-1 1 0,-2-1 0,-2 0 1,-3 2-1,-3 0 0,0 2 0,-3 2 1,-1 1-1,-1 1 0,-1 4 0,-1 2 1,-17-14-1,-2 16 0,1 10 0,-2 9 0,-1 6-23,0 9 1,3 12 0,3 15 0,17-17 0,1 1 0,0 3 0,3 1 0,0 2 0,2 2 0,2 0 0,1 1 0,2 0 0,1 0 0,1-2 0,3-2 0,5 24 108,10-6 0,11-13 0,8-6 0</inkml:trace>
  <inkml:trace contextRef="#ctx0" brushRef="#br0" timeOffset="16">11272 6587 8088,'-19'-10'147,"1"4"0,0 0 0,2 2 1,-1 2-1,0 1 0,0 1 1,1 1-1,1 2 0,1 4 1,0 5-1,2 6 0,1 3 1,0 5-1,0 3 0,3 3 1,3 5-1,3 4 0,1 4 1,1 3 23,0 0 0,4-4 0,3-2 0,2-3 1,3-3-1,2-5 0,0-5 0,1-7 1,-1-6-1,1-5 0,2-5 0,2-4 0,3-6 1,0-5-197,2-6 1,-3-10 0,5-5 0,0-7 0,-1-5 0,-3-4-1,-5-1 1,-5-3 0,-4-1 0,-5 26 0,0 0 0,-2 0 0,0 0-1,-2 0 1,-2 1 0,-10-24-115,-8 5 0,-4 8 0,-5 11 1,-1 10-1,-1 10 0,-1 10 1,1 8-1,0 11 0,0 10 1,3 8-1,3 5 0,5 4-416,3 3 1,4-2 0,6 4 0,2-2 554,6-5 0,13-2 0,8-7 0</inkml:trace>
  <inkml:trace contextRef="#ctx0" brushRef="#br0" timeOffset="17">7731 8469 7722,'-4'-10'130,"2"3"0,-4 0 0,-2-3 0,-1-3 0,0-1 0,-2-1 0,-1 0 0,-2-2 0,-1-2 1,-2 0-1,-2 0 0,-1 0 0,-2 3 0,-1 3 0,-3 2 0,-3 3 0,-3 1 0,1 4 0,0 4-172,-1 6 1,-3 9-1,-4 13 1,1 5-1,2 6 1,18-18-1,1 0 1,0 3 0,0 1-1,0 1 1,2 1-1,-1 2 1,1 0-1,2 1 1,2 1 0,0 0-1,1 1 1,2-1-1,0 0 1,1 0-1,1 0 1,1-1-1,0 0 76,2 0 1,0-1-1,0 22 1,6-5 0,4-2-1,5-2 1,5-1 0,5-4-1,4-5 1,2-2-1,2-2 1,2 0 0,4-1 33,2-2 0,1-3 0,0-4 1,3-3-1,4-3 0,1-3 0,2-4 1,-1-3-1,1-2 0,-1-2 1,2-3-1,0-6 0,1-4 0,-2-3 87,-3-2 0,-5 0 0,2-7 0,-2-2 0,-2-3 0,-5-4 0,-4-3 0,-4-2 0,-3-3 0,-4-5 0,-4-2 0,-5-2-42,-6-1 0,-5-2 0,-1 25 0,-2-1 0,-2-1 0,-2 1 1,-2 0-1,-1 1 0,-1 1 0,-1 1 0,-2 0 0,0 2 1,-1 0-1,-1 1 0,-2 1 0,-1 0 0,-1 1 0,-1 0 0,0 2 1,-1 1-1,0 2 0,1 1-207,-25-12 0,-1 4 0,22 15 0,0 1 0,-1-1 1,-1 1-1,0 1 0,0 1 0,0 2 0,0 1 1,0 1-1,1 1 0,-28 3 0,27 2 0,1 2 1,0 1-1,0 3 0,1 1 0,0 3 0,2 0 0,1 3 1,1 2-1,1 1 0,0 4 0,2 2 94,-1 2 0,1 3 0,1 7 0,2 1 0,-1 4 0,0 0 0</inkml:trace>
  <inkml:trace contextRef="#ctx0" brushRef="#br0" timeOffset="18">4986 11805 8129,'0'-23'132,"0"2"1,-1 0-1,-2 2 1,-4 3 0,-2 0-1,-4 1 1,-5 2-1,-4 2 1,-7 2 0,-6 0-1,-3 2 1,-1 4-1,-5 2 1,-4 1 0,-6 1-1,26 0 1,-1 1-1,-1 2 1,1 0 0,-2 1-1,1 2 1,-1 1-1,0 1-36,-1 1 1,0 2 0,1 0-1,1 2 1,-2 1 0,0 1-1,1 0 1,1 1 0,1 1-1,1 0 1,1 1 0,2 1-1,1 0 1,1 2 0,2 0-1,-1 1 1,1 1 0,1 0-1,1 2 1,1 0 0,2 1-1,1 0 1,4 0 0,1 1-1,2 0 1,2 0 0,1 0-1,0 1-62,2 1 1,0-1 0,0 1-1,1 0 1,2-2 0,1 0 0,4 26-1,4-2 1,7-1 0,3-2 0,5-4-1,5-4 1,5-6 0,5-4 0,3-6-25,3-1 1,4-2 0,3-7 0,-25-9 0,2-1 0,2-2 0,0 0 0,3 0 0,1-2 0,2 0 0,1-2 0,-1-1 0,1-1 0,0-3 0,1-1 0,-1-2 0,0 0 0,1-2 0,1-1 0,-1 0-1,0-2 1,1 0 0,-2-1 0,-1-1 0,-1 0-26,0-2 1,-2 0-1,-1 0 1,-1-2-1,1 0 1,-1 0-1,0-2 1,-1-1-1,0 0 1,-2-2-1,-3 0 1,-1 0-1,-2 0 1,-2 0-1,-3-1 1,-1 0-1,-2-2 1,-1-1-1,-2-2 1,-1 0-1,-2-1 1,-2 0-1,-1 0 1,-2 0 47,-2 0 0,0 0 0,-1 3 0,-2-1 0,-1-1 0,-1 1 0,-3 1 0,-1 1 0,-3 1 0,-3 2 0,-18-19 0,-8 6 0,17 22 0,-1 1 0,-3 1 0,-1 2 0,-3 2 0,0 2 0,-4 1 0,0 3 0,-2 1 0,-1 1-209,0 1 0,-1 1 1,-1 2-1,-1 2 0,-1 0 1,-2 3-1,-1 1 0,-1 2 1,-1 2-1,1 2 1,1 1-1,0 2 0,1 2 1,1 1-1,-1 1 0,2 2 1,-2 1-1,1 2 176,0 1 0,0 1 0,4-1 0,1 1 0,-1 3 0,-1 0 0</inkml:trace>
  <inkml:trace contextRef="#ctx0" brushRef="#br0" timeOffset="19">2067 1862 8173,'0'-15'-5,"0"-2"106,0 4 1,0-3 0,0 3-1,-1 0 1,-1 0 0,-3-1-1,1 0 1,-1 0 0,-1 1-1,-1 0 1,-2 0 0,-1 0 0,1 1-1,-2-1-158,-2 1 0,1 1 0,-4 1 1,-1 1-1,-2 0 0,-1 2 1,-3 4-1,-3 2 0,-2 1 0,-2 1 1,-2 4-1,-3 4 0,0 6 1,-1 5 179,-1 2 1,0 1 0,-2 5 0,1 2 0,2 0 0,1 2 0,1 0 0,0 4 0,1 1 0,1 3 0,2 1 0,2 2-10,2 1 0,2-2 1,2 4-1,-1 0 0,3 1 1,2 2-1,2-1 0,2 2 1,3 0-1,0-1 0,2-1 1,3-1-1,3 0 0,1 2-94,2-1 1,5-2-1,1-2 1,4-2-1,3-3 1,3-3-1,3 0 1,4-3-1,3-3 1,3-7-1,3-2 1,4-3 83,2-2 0,4-3 1,1-6-1,2-4 0,4-2 1,3-3-1,-24-1 1,0-1-1,2-1 0,0-3 1,-1 0-1,1-2 1,0-1-1,-1-1 0,0 0 1,1-1-1,0-2 1,0-1-98,2-1 1,1-1 0,-3 1-1,0 0 1,2-3 0,1-1-1,-3 1 1,0-2 0,-1 1-1,0-1 1,1-1 0,-1-1-1,1-1 1,0 0 0,-1 0-1,0-1 1,-1 0 0,-1 0-1,0-1 1,-1 0 0,0-1-1,-1-1 1,1-2 0,-1-1-1,-1 0 1,0-1 0,-3-1-1,0 0-38,-3 1 0,-1 0 1,-1-1-1,-2 0 0,0 2 1,-1-1-1,0 0 1,-2 1-1,0-1 0,-1 1 1,-3 1-1,0 2 0,-3 0 1,0 1-1,-1-22 1,-3 1-1,-3 3 0,-4 1 1,-6 4 242,-7 3-250,-3 2 1,-11 2 0,-1 3 0,-4 4 0,-3 5 0,-5 5-1,-3 4 1,22 8 0,0 0 0,-2 2 0,0 0 0,-1 1-1,0 1 1,-1 1 0,0 1 0,-1 1 0,0 2 0,0 2 0,-1 2-1,-2 2 1,-1 2 0,-1 2 0,0 2 0,-2 2 0,0 2-1,0 1 1,1 2 0,1 1 0,0 0 0,1 2 0,1 0-1,-1 2 1,0 0 0,1 1 0,1 1 0,1 1 0,0 1 0,3 0-1,2 1 1,2 0 0,1 1 0,2 2 0,2 1 37,0 0 0,2 2 0,0 2 0,2 1 0,1 4 0,2 0 0,1 0 1,3 1-1,1 0 0,1 1 0,2 2 0,2 0 0,-1 3 0,1 0 0,2-15 0,-1-1 0,1 0 0</inkml:trace>
  <inkml:trace contextRef="#ctx0" brushRef="#br0" timeOffset="20">3745 3512 7751,'-14'0'109,"-1"-4"1,-6 0 0,0 0 0,-3-1-1,0 3 1,-1 1 0,-1 1 0,-2 0-1,1 0 1,-1 0 0,0 1 0,-2 2-1,-3 4 1,-2 3 0,-3 1 0,-1 3-1,-1 3 1,-2 3 0,-4 5-152,21-12 1,-1 2 0,0 2 0,0 0 0,-2 2 0,-1 1 0,-1 2 0,0 1 0,-1 3-1,-1 0 1,0 2 0,0 1 0,-1 2 0,1 0 0,0 0 0,0 1 0,1 1 0,-1 1-1,0 1 1,1 0 0,-1 3 0,1 0 0,-1 1 0,1 0 0,0 2 0,1-1 0,0 0-1,2 0 103,-1-1 1,2 1 0,1-1 0,0 0 0,-1 2-1,0-1 1,1 1 0,0 1 0,2 0 0,1-1 0,0 0-1,2 0 1,0 0 0,1 0 0,-1 1 0,2 0 0,0 1-1,0 1 1,0 1 0,1 0 0,1 0 0,0 1 0,0 0-1,2 0-91,-1 0 0,1 0 0,1 0 0,0 1 0,1 0 0,0-1 0,2 0 0,0 1 0,1-1 0,0 0 0,2-1 0,0-1 0,2 0 0,0-1 0,2 1 0,0-1 0,1 3 0,0-1 0,1 1 0,0 1 0,0-1 0,1 0 0,-1 0 0,1 0 0,-1 0 0,0 0 0,1 0 0,0 1 11,0 1 1,1 0-1,0 2 1,1-1-1,0 0 1,1-1-1,1-1 1,1-1 0,0 0-1,1-1 1,-1-1-1,1 1 1,0 1-1,1 0 1,0-1-1,1 0 1,1 0 0,0-1-1,1-2 1,0 0-1,1-1 1,1 1-1,0-1 1,-1 1 69,2-1 0,-1 1 0,2 0 0,0 1 0,-1-3 0,0 1 0,0-1 0,0 1 0,2-1 0,-1 0 0,1 0 1,0 0-1,1 0 0,1-1 0,-1-1 0,1 0 0,0 0 0,1 0 0,0-2 0,0-1 0,0-1 0,1 0 0,0-2 1,1 0-57,0 1 1,2 0 0,1 0-1,0-1 1,-1-1 0,1-1-1,0-2 1,0-1 0,1-1-1,1 0 1,-1-1 0,1 1-1,1 0 1,0-1 0,-1 1-1,1-1 1,0-1 0,0 1-1,-1-2 1,-1 1 0,1 0 0,0-1-1,0 2 1,0 0 0,1 0-1,0 0 1,0-1 0,-1 1 5,0 0 1,0-1 0,-1-2-1,1 0 1,1-1 0,1 0-1,0-1 1,1 0 0,-1-1-1,1 0 1,-1-1 0,1-1-1,0-1 1,0-1 0,1-1-1,0-2 1,1-1 0,-1-1 0,2-2-1,0 0 1,0-1 0,0-1-1,1-1 1,0-1 15,-1 1 1,0-2 0,2-2-1,0 0 1,0 1 0,0-1 0,2 0-1,-1-2 1,1 1 0,0-2 0,0 0-1,0 0 1,0-1 0,0 1 0,0-2-1,0 0 1,0 0 0,0-1 0,0 0-1,1 0 1,-1-1 0,1 0 0,-1-1-1,1 1 1,-2 0 0,0 0 0,1 0-1,-1 0-28,1 0 1,-1-1 0,1 2 0,0-1 0,-1 0 0,1-1-1,-2 2 1,0 0 0,0 0 0,-1 0 0,0 0 0,-1 0-1,2 0 1,-1 0 0,1-1 0,0 0 0,0-1 0,0 0-1,0 0 1,0 0 0,-1-1 0,-1 1 0,0-1 0,1 0 12,-1 0 0,1-1 0,-1 0 0,0-1 0,2-1 0,0 0 0,-1 0 0,1 0 0,-2-1 0,0 1 0,0 0 0,-1-1 0,0 1 0,0-1 0,1-1 0,-1 1 0,-1-1 0,1-1 0,-2 0 0,1 0 0,-2-1 0,1 1 0,-2-1 0,1 1 10,0-1 0,0 1 0,-1-1 0,0-1 0,-2 1 0,0 0 0,0 0 0,0 0 0,20-13 0,-2-1 0,-2-1 0,0-4 0,-1 1 0,-3-2 0,-1 1 0,-2-3 35,0 0 0,1-3 1,-4-1-1,-1 0 1,-2 2-1,-4 2 1,-1 1-1,-3-2 1,-1 0-1,-2 2 1,-1 1-1,-3 2 50,-3 1 1,0-2 0,-2-2 0,-1-2 0,-2-3 0,-1-2 0,-2-1 0,0 0 0,0 0 0,0-1 0,-2 1 0,-1 0-45,-3 1 0,-3 3 1,-1-2-1,0 4 1,-2 1-1,-2 2 1,-1 1-1,-3-1 1,0-1-1,-1-1 1,-1 1-1,1 1 1,-1 1-1,1-1-8,0-2 1,-4 3 0,0-2 0,2 1 0,-1-2-1,1 1 1,-2-2 0,2 1 0,0-1 0,2 0 0,-1-4-1,1-3-67,-1 1 1,5-2-1,2 2 1,3-3-1,1-4 1,3-3-1,3 25 1,1 1-1,1 0 1,-1 0-1,0-1 1,1 0-1,0 0 1,0 0-1,0-1 1,1-1-1,-1-1 1,2 0-59,-1 0 1,0 1 0,0-1 0,0 1 0,0 2 0,0 1 0,0 0 0,0 0 0,0-27 0,0 0-1,0 0 1,0 1 0,0 1 0,0 3 0,0-1 0,0 1 100,0 2 1,0-3-1,0 6 1,0-2 0,0-3-1,0 0 1,0 1 0,0 0-1,0 0 1,0-3 0,-2-2-1,2 27 1,-2-1 27,-1-26 0,-3 3 0,1 4 0,0 2 1,-3-1-1,-1-1 0,-3 1 0,-2 1 0,0-2 1,-1 0-1,0-3 0,-3 0 0,0-2 0,8 26 1,1 0-52,-1 0 0,0-1 0,1 1 0,-1-2 0,0-1 1,-1-1-1,0 0 0,0 1 0,-1 0 0,-1 0 1,0 1-1,0 2 0,0 1 0,0 0 0,-14-21 0,-2 1 1,-1-1-1,-1 2 0,1 1 13,-2 0 0,0 2 0,16 18 0,0 1 0,-2-1 0,0 0 0,-1 1 0,0-1 0,0 1 0,-1 0 0,1 0 0,-1 1 0,-1 0 0,0 1 0,-2 0 0,-1 0 0,-1 1 0,0 1 0,-3 1 0,1 1 0,-2 2 0,0 1-54,1 2 1,-2 0 0,-2 1 0,-2 1-1,0 3 1,-2 2 0,0 1 0,-1 1-1,-1 0 1,0 2 0,-1 0 0,1 2-1,-1 0 1,-1 1 0,0 2 0,0 1-1,-2 1 1,1 0 0,-1 1 0,1 0-1,0 0 1,2-1 0,1 0 0,1 0 32,2 1 0,0-2 0,1 0 0,0-1 0,1 2 0,1-1 0,1 0 0,1-1 0,-23 5 0,8-1 0,4 1 0,5 1 10,1 2 0,3 2 0,3 4 0</inkml:trace>
  <inkml:trace contextRef="#ctx0" brushRef="#br0" timeOffset="21">2523 8003 8422,'-10'-10'218,"-3"0"0,0 1 0,2-1 0,4 0 0,5 2 0,4 1 1,4 3-1,4 1 0,2-1 0,1 2 0,-1 1 0,-2 1 1,1 1-1,0 2 0,0 4 0,-3 3 28,1 3 0,-4 2 1,1 5-1,-1 2 1,-1 1-1,1 2 1,-3 3-1,-1 2 0,0 4 1,1 0-1,1 3 1,1 1-1,0 2 1,3 0-74,1 3 0,2-5 0,1-2 0,2-1 0,3 1 0,2-1 0,3-2 0,2-3 0,5-2 0,6-3 1,2-1-1,4-4-105,0-3 1,0 2-1,0-4 1,2 1 0,2-1-1,0 0 1,-2-1 0,-2 1-1,0-1 1,1 1-1,1-1 1,-1-1 0,-1-3-1,-1-2-83,0-1 1,-1 1-1,1-2 1,0-2-1,0 0 1,0-1-1,-1-1 1,2-1-1,1-1 1,1-1-1,-1-2 1,-1-4 123,-1-1 0,5-3 1,2-1-1,3-2 1,-2-1-1,0-2 1,-2-2-1,1 0 0,2 0 1,0 0-1,0 2 1,0 1-84,3-1 0,0-1 1,-25 10-1,0-1 1,25-7-1,-4-1 1,1-2-1,-1 0 0,3-2 1,-1-1-1,-24 9 1,0 0-1,-1-1 1,-1-1-1,1-1 0,0 0 1,-1-2-1,0-1 1,1-1-1,0-1-14,0-1 1,0-1 0,-2 1 0,-1-1 0,3 1 0,1-1 0,-2 0-1,0-1 1,0-1 0,-2 0 0,1-1 0,-2-1 0,1 1 0,-2 0-1,0-1 1,0 1 0,-1 0 0,1 1 0,-2 0 0,0 1 0,0 0-1,1 0 1,-2 1 0,1 0 41,0 0 1,-1 1 0,17-16 0,-4 0 0,0 2 0,-1 4 0,-1 1 0,-3 4 0,-4 3 0,-5 5 0,-3 3 0,-3 2 207,-3 2 1,-1 4 0,-5 2 0,0-2 0,0 0 0,0-2 0,0 0-181,0 1 1,0 2-3400,0 1 0,-2 3 3317,-1 0 0,-2 6 0,-5 3 0</inkml:trace>
  <inkml:trace contextRef="#ctx0" brushRef="#br0" timeOffset="22">5666 7498 8406,'-25'10'824,"1"-5"0,6-1 0,1-3 0,1-1 0,-1 0 0,2 0 0,5 0-207,5 0 0,3 0 1,9 0-1,1 0 1,3 0-1,3 0 0,1-1 1,2-2-1,3 0 1,1 0-1,3 0 1,0-2-574,-1 0 1,4 2-1,-1-3 1,1 1-1,0 1 1,-2-1-1,-1 3 1,-3 1-1,0 1 1,-3 0-1,-2 0 1,-3 1-105,-2 3 0,-6 2 1,-1 7-1,-3 3 0,-1 2 1,0 2-1,-1 0 0,-2 2 1,-1 2-1,0 0 0,-1 2 1,3-1-978,1-2 0,1 1 0,1 2 1,3 3-1,1 4 1037,0 2 0,4 12 0,-4 2 0</inkml:trace>
  <inkml:trace contextRef="#ctx0" brushRef="#br0" timeOffset="23">11477 5781 8098,'0'-9'91,"0"-1"1,0 0-1,0 1 1,0-1-1,0 0 1,0 0-1,0 0 1,0-2-1,0-1 1,-1 0-1,-1 0 1,-3-1-1,-1 0 152,-5 0 0,0 1 0,-5 3 0,-2 1 0,-4 0 0,-4 3 0,-2 2 0,-2 3 0,-2 2 0,-4 4 0,-1 4 0,-2 6 0,0 5 0,0 2 0,0 4-222,1 2 0,-1 3 1,1 1-1,2 3 0,4 3 1,3 2-1,3 1 0,2 3 1,3 3-1,1 2 0,5 1 1,4-1-61,1 0 0,1 3 0,3-1 1,3-1-1,3-4 0,4-5 0,6-3 1,6-3-1,4 0 0,4-4 0,2-5 1,4-5 156,4-5 0,5-1 0,3-4 0,2-2 0,2-3 0,0-4 0,3-2 1,2 0-1,2-1 0,0-3 0,-2-2 0,-2-4 0,-1-2-52,-3 0 1,4-6-1,-2 2 1,-2-2 0,-1-2-1,-3 0 1,0-2 0,-1-1-1,-1-2 1,-5-3 0,-2-3-1,-3-5 1,1-4-23,-14 18 0,0-1 1,0 0-1,-2 0 1,2-4-1,0-1 0,-2-1 1,-1 0-1,-2 0 1,0-1-1,-1 0 0,0-1 1,-2 1-1,-1 0 1,-2 3-1,0-1 0,-1-20 1,-4 5-1,-4 3 1,-6 2-38,-5 3 0,-5 2 0,-2 6 0,-5 3 0,-5 1 0,-4 4 0,-4 2 0,-3 3 0,-2 3 0,-5 1 0,-4 3 0,25 5 0,-1 1 1,-1 1-1,-1 0 0,-1 1 0,1 1-349,-1 1 0,0 1 1,0 3-1,0 3 1,-1 1-1,0 1 1,0 1-1,0 3 1,1 1-1,0 2 1,2 3-1,1 2 342,2 1 0,1 3 0,1 2 0,1 1 0,1 1 0,0 0 0</inkml:trace>
  <inkml:trace contextRef="#ctx0" brushRef="#br0" timeOffset="24">6636 3725 7976,'0'-10'80,"-1"-1"1,-1 0 0,-1-5-1,0-2 1,2-6 0,1-2-1,1-5 1,2-1 0,0-6-1,0-4 1,0-4 0,0-2-1,0-1 1,-2-2 0,-1-1-1,0 2 1,-1 1 0,-4 5-1,-3 3 50,-4 2 0,-5 5 0,-1 2 1,-3 4-1,-5 5 0,-3 8 1,-5 6-1,-3 6 0,-5 4 1,-1 7-1,-2 8 0,2 9 1,-1 7-1,22-13 0,1 2-36,-1 2 0,1 1 1,0 1-1,1 0 1,1 2-1,2 1 0,1 0 1,0 1-1,1 1 1,1 0-1,0 3 1,1 0-1,1 1 0,0 1 1,1 1-1,2 0 1,1 0-1,2 0 1,1 1-1,1 0 0,2-1 1,1 1-1,0 1 1,2 0-134,0 2 0,1 0 0,2-2 0,2-1 0,2 0 0,1 0 1,1-1-1,2-1 0,0 0 0,2 0 0,2 1 0,1-1 1,2 1-1,1-2 0,1 0 0,2-1 0,1-1 0,0-1 0,2-2 1,0-1-1,2-1 0,0-1 0,2-1 0,2-2 0,0-1 1,2-1-1,1-1 0,0-2 146,0-1 1,1-3 0,0-3 0,1-2 0,0-1 0,0 0 0,2-2 0,0-1-1,1-2 1,0-1 0,0-2 0,0-1 0,0-3 0,0-2 0,0-2 0,0-2 0,0-3-1,0-1 1,1-2 0,1-3 0,-1-1 0,1-3 0,-1-1 0,0-1-7,-3-2 1,-1-1-1,1-2 1,-2-2-1,0 0 1,-1-1-1,-1-2 1,-1-2-1,0 0 1,-1-2 0,-1-1-1,-2 0 1,0 0-1,-3 0 1,-1 1-1,-2 0 1,-2 0-1,-2 0 1,-3 0-1,-1-1 1,-3 1 0,-1-1-1,-3 0 1,-2 0-1,-3 1 1,-1 0-1,-2 2 1,-3-1-189,-3 0 0,-1 0 1,-3-2-1,-2 0 1,-5-2-1,-2 2 1,-3-1-1,-3 2 1,-1 1-1,-4 3 1,-2 1-1,-1 2 0,-3 2 1,-1 3-1,-2 1 1,-3 2-1,0 3 1,-3 1-1,-2 3 1,-1 2-1,0 3 1,-2 2-1,-1 3 1,0 2-82,-2 2 0,-1 2 1,17 3-1,0 1 1,-1 2-1,-1 0 1,0 2-1,-1 1 1,1 2-1,0 1 1,1 2-1,1 0 1,0 2-1,0 1 0,1 0 1,1 1-1,0 1 1,2 0-1,0 0 1,0 2-1,1-1 1,0 2-1,1 0 1,1 1-1,1 0 1,0 1-1,-12 12 1,2 1-1,4 0 0,3 2 168,4 1 0,3 1 0,0 0 0,1 1 0,3 1 0,0 0 0,0-1 0</inkml:trace>
  <inkml:trace contextRef="#ctx0" brushRef="#br0" timeOffset="25">9501 1727 7758,'-14'-20'141,"-1"1"0,-2 0 1,-2-2-1,-2-3 0,-3-1 1,-2-1-1,0-2 0,-1-3 1,-2-1-1,-3 0 0,-3 0 1,-3 0-1,-1 0 0,-2 0 1,0 0-1,-5 1-132,-5 3 1,-4 3 0,25 15 0,-1 2-1,0 1 1,0 1 0,-1 1 0,0 2-1,-2 1 1,-1 2 0,-1 1 0,-1 2-1,-2 3 1,0 3 0,-1 2 0,0 2-1,0 3 1,1 2 0,0 1 0,0 3-1,-1 1 1,0 3 0,0 2 0,1 3-1,-1 1 1,1 2 4,-1 1 1,3 1-1,2 2 1,2 1 0,1-2-1,1 0 1,2 1 0,0 2-1,3 0 1,0 2 0,2-1-1,2 1 1,2-1 0,1-1-1,2-1 1,2-1 0,1 0-1,2-1 1,1 0 0,0-1-1,2 2 1,1 0 0,1 1-1,1-1 1,1 1-1,1 0 1,2 0 0,1 1 64,0-1 1,1 1-1,2-1 1,2-1-1,0 2 1,2-1-1,2 0 1,2-1-1,1-1 1,2 0-1,0 0 1,2-1-1,1 1 1,0 0-1,2 0 1,1 0 0,1 0-1,1 0 1,1-1-1,1-1 1,0-1-1,1-1 1,-1 0-1,1 0 21,0-1 1,2 0-1,0-2 1,1 0 0,1-1-1,0 0 1,0-1-1,2-1 1,0-2 0,0-2-1,2-1 1,0-1-1,1-2 1,2-2 0,0-1-1,1-2 1,1-1-1,0-2 1,2-3 0,1-1-1,0-2 1,0-2-1,2-1 1,0-4 0,2-1-1,0-2 1,2-2-1,0-2-21,2-3 0,-1-1 0,1-2 0,-1-1 0,0-2 0,0-1 1,-1-2-1,0-2 0,1-1 0,0-3 0,0-1 0,0-2 1,1 0-1,-1 0 0,0-1 0,-1-1 0,-2 2 0,-1-1 1,-1-1-1,-1 0 0,-1-1 0,-2-1 0,1-1 0,-1-1-99,2 0 1,-1-1 0,-3-2 0,-1 0 0,1-1-1,-1 0 1,-2 0 0,-1 0 0,-2-1 0,-1 0 0,-1 0-1,-1-1 1,-2 1 0,-2-1 0,0 1 0,-2-1 0,-2 2-1,-1 1 1,-2 0 0,-1 1 0,-2 0 0,-1 0 0,-1-2-1,-1-1-70,-1-3 0,0-1 0,-3-2 0,-1-2 0,-1-3 0,-2-1 0,1 1 0,-2 1 0,-1 1 0,-1 0 0,-2 2 0,-3-1 0,0 2 0,-3 1 0,-2 1 0,-2 1 0,0 3 0,-3 1 0,-2 2 0,-2 2 0,-2 0 0,-1 2 0,-3-1 0,-2 1 0,-1 1 0,-1 0 0,-1 0 0,-2 2 81,0 0 1,-1 1-1,-2 1 1,-1 0-1,-2 3 1,-2 0-1,-2 0 1,-2 1-1,0 1 1,-1 1-1,-2 1 1,0 1-1,0 3 1,-1 2-1,-2 2 1,-1 2-1,-2 2 1,0 2-1,-4 2 1,0 1 0,-2 3-1,-1 1 1,20 1-1,-1 1 1,1 1-10,0 1 1,0 0 0,1 2 0,-2 1 0,1 1 0,-1 1 0,1 2 0,0 1-1,0 1 1,-1 2 0,1 0 0,0 1 0,0 1 0,0 1 0,0 1 0,2 0 0,0 1-1,0 1 1,3-1 0,0 1 0,0 0 0,-14 11 0,1 2 0,3 1 0,1 2 0,0 3-1,2 1 1,2 3 0,1 1 0,3 2 0,1 1-562,3 2 1,3 1-1,3 2 1,3 2 0,9-16-1,2 1 1,0-1 578,1 2 0,1 0 0,1 0 0,1 0 0,1 1 0,1 0 0,1 2 0,1 0 0,0 0 0</inkml:trace>
  <inkml:trace contextRef="#ctx0" brushRef="#br0" timeOffset="26">9064 1642 7777,'-5'-21'163,"-2"-2"1,-2-2 0,-3-2 0,-2-1 0,-5-1 0,-4 1-1,-2 0 1,1 5 0,-3 3 0,-1 3 0,-4 3 0,-2 3 0,-3 4-1,-1 2-127,-2 3 0,-2 2 0,-3 5 0,-2 5 0,-4 8 0,0 6 1,-1 5-1,25-11 0,1 0 0,-3 3 0,1 2 0,-2 2 0,0 2 1,1 2-1,-1 1 0,1 2 0,0 0 0,0 2 0,1 0 0,0 1 1,-1 2-25,1 1 0,1 1 0,0 2 0,0 2 0,2 2 1,1 0-1,0 1 0,3 1 0,0 0 0,1 1 0,2 1 1,1 1-1,0-1 0,2 1 0,1 0 0,2-1 0,1-2 1,3 0-1,2-2 0,1-1 0,2-2 0,1-1 0,2-1 1,2 0-1,1-2 0,2 1 0,2-2 0,1-1 80,2-2 0,2 0 1,3-2-1,3-2 0,-1-3 1,1 0-1,2 0 1,2-1-1,0 0 0,2 0 1,1-1-1,1 0 1,1-2-1,0-1 0,3-1 1,0-2-1,0-1 1,1 0-1,2-1 0,1-1 1,0 0-1,1 0 1,2-1-1,0-1-72,-1-1 1,1-1 0,2 1 0,1-2 0,-4-3 0,1-2 0,2 1 0,0-1 0,2 0-1,0-1 1,1-1 0,0-1 0,0-1 0,0 0 0,-1-2 0,0-2 0,-1 0 0,-1-3 0,2-2-1,-1-2 1,1-3 0,0-1 0,0-3 0,1-2 0,-2-2 0,0-1 0,0-3 0,0-2 78,-1-2 0,0-2 0,2-2 0,0-2 0,-2-4 1,-1-2-1,-1-1 0,-1 0 0,-2-1 0,0-1 1,-2-2-1,-2 0 0,0-3 0,0-3 0,-11 16 0,1-2 1,-1-1-1,-1-2 0,1 0 0,-2-2 0,0 0 1,0-1-1,-1-1 0,-1 1 0,-1-1 0,0 1 0,-2 0 1,0 0-1,-1 0-134,0 0 1,-2 0-1,1 1 1,-1 0-1,-1 1 1,0-1-1,-2 2 1,-1 0-1,0 0 1,1-18 0,-1 1-1,-2 4 1,-1 3-1,-2 3 1,0 1-1,-2 5 1,-1 0-1,-2 3 1,-2 1-1,-2 1 1,-2 0 0,-2 3-1,-3 0 1,0 2-1,-2 2 1,-1 1-1,-1 2 1,-1 2-1,-2 2 1,-1 2-1,-2 1-73,-1 2 1,-3 2 0,2 3 0,-2 3 0,0 2 0,-1 3 0,-1 1 0,-1 3 0,-2 0 0,0 3 0,-2 2-1,-1 3 1,-1 3 0,1 3 0,-1 4 0,0 3 0,0 4 0,1 2 0,-1 4 0,1 2 0,-1 3 0,1 3-1,-2 4 1,0 2-3008,13-12 0,0 1 0,1 0 3115,1 0 0,1 0 0,1 2 0,-3 3 0,0 2 0,1 1 0,2-3 0,0 0 0</inkml:trace>
  <inkml:trace contextRef="#ctx0" brushRef="#br0" timeOffset="27">8638 4638 7769,'-5'-11'135,"-2"-4"0,-7-2 0,-5-1 1,-4-3-1,-3-1 0,0-1 1,-1 1-1,-1 1 0,-1 0 1,-2 4-1,-1 4 0,0 4 0,0 7 1,0 4-1,0 7 0,0 5 1,0 7-199,0 6 0,0 10 0,0 7 0,16-19 1,0 2-1,0 3 0,1 0 0,1 4 1,0 0-1,1 3 0,1 1 0,0 2 1,1 1-1,1 3 0,-1 1 0,1 2 1,1 1-1,1 0 0,1 1 0,1-1 1,2 0 121,1-1 0,0 0 1,2-1-1,1 0 1,3 2-1,1 0 1,3 0-1,1-1 1,1-1-1,2 0 1,1-1-1,2-1 1,1-1-1,3-1 1,2 0-1,1-2 1,3 0-1,2-2 1,1 0-1,1-2 1,0-2-1,2-1 1,-1-2-1,2-1 1,1-2-1,1-2 1,2-1-1,0-1 99,1-2 0,2-2 0,2 0 1,1-3-1,1-2 0,-1-3 0,1 0 1,-1-2-1,1-2 0,0-2 0,0-2 1,1-1-1,0-2 0,0-3 0,0-2 1,1-2-1,-1-2 0,0-3 0,-1-1 1,-1-3-1,0-2 0,-1-3 0,-2-1 1,1-3-87,-1-1 1,-1-3-1,1-2 1,-2-3-1,-1-1 1,0-3 0,-2 0-1,-2-2 1,-2-1-1,-1-1 1,-2-3 0,-1-2-1,-2-3 1,0-2-1,-2-2 1,-1-2 0,-2-2-1,-1-1 1,-8 19-1,-1 0 1,-1-1 0,0-1-1,-2 0 1,-1 0-1,-1-1 1,0 0 0,-1-1-1,0-1 1,-2 0-1,0-1 1,0 0 0,-2-1-1,0 0-185,-2-1 1,-1 0 0,0 0 0,-2 0 0,0 1-1,-2 0 1,-2 2 0,-1-1 0,-1 2 0,1 0 0,-1 0-1,-1 2 1,1 1 0,-1 2 0,-1 0 0,-8-15 0,0 3-1,-2 3 1,-1 4 0,-2 3 0,-1 3 0,-2 2 0,-2 2-1,-2 3 1,-1 1 0,-3 1 0,-1 3 0,-1 1 0,-2 4 30,0 1 1,-1 3 0,-3 6 0,0 3 0,0 3-1,-1 4 1,-2 3 0,-2 5 0,-3 4 0,0 5 0,17-3-1,0 2 1,0 2 0,0 1 0,1 3 0,0 1 0,1 1-1,1 2 1,0 1 0,2 1 0,1 2 0,0 1 0,2 0-1,0 1 1,1 2 0,1 0 0,0 1 0,1 1 0,1 0-1,1 0 1,1 1-272,0-1 1,1 1-1,1 0 1,2 2-1,0 1 1,3 0-1,-5 16 1,4 2 352,7-18 0,1 0 0,1 2 0,0-1 0,1 2 0,1-1 0,3 1 0,1 0 0</inkml:trace>
  <inkml:trace contextRef="#ctx0" brushRef="#br0" timeOffset="28">1824 6547 7819,'-23'10'96,"0"1"0,-4 0 0,1-1 0,-1 3 0,1 4 0,0 5 0,1 6 1,0 5-1,0 6 0,2 8 0,0 9 0,12-25 0,1 1 0,0 1 1,0 0-1,0 1 0,1 1 0,1 1 0,0 0 0,1 3 0,1 0 1,1 3-1,1-1 0,-1 2 0,2 0-82,-1-1 0,2 0 0,0 1 0,1 1 0,3 2 0,2 0 0,2 0 0,0 1 0,1 0 0,1-1 0,2-2 0,1 0 0,0-3 0,2-2 0,2-3 0,1-2 0,1-3 0,2-2 0,-1-2 0,2-1 0,0-2 0,1-3 0,24 14 0,5-14 1,3-11 149,4-8 1,-27-6-1,1-4 1,1-2-1,1-2 1,0-6-1,-1-2 1,0-5-1,-1-2 1,0-4-1,0-2 1,1-4-1,-1-1 1,2-4-1,-2-3 1,1-2-1,-1-3 1,-11 15-1,0 0 1,-1-1-1,0-1 1,-1 0-1,-1-1 1,-1 0-1,0-1 1,-1-1-209,0-1 0,0 0 1,-1 0-1,-1-3 1,0 0-1,-1-1 0,-1-2 1,1 0-1,-2-1 1,0 1-1,-1-1 0,-1 1 1,-1 0-1,0-1 1,-2 1-1,0-1 0,0 1 1,-2 0-1,0-1 1,-1 1-1,-1-1 0,0 2 1,-1-1-1,-1 1 1,-1 0-1,0 2 1,-2 0-1,-1 2 0,-1 1 1,-1 0-1,-5-16 1,-3 2-1,-2 3 0,-2 1 1,-1 3-1,-2 1 1,-2 4-1,-1 3-19,0 4 0,-2 3 0,-1 7 0,-2 5 0,0 7 0,-1 4 0,0 3 0,0 2 0,-2 4 0,0 4 1,0 3-1,0 3 0,-1 6 0,1 3 0,-1 7 0,1 4 0,0 5 0,1 5 0,-1 6 0,2 2 0,9-11 1,1 1-1,0 1 0,0 2 0,0 2 0,0 1-82,1 2 0,0 0 0,0 1 0,0 2 0,1 1 0,1-1 0,1 0 0,0-1 0,1 1 0,1 0 0,0 0 0,0 1 0,1 0 0,1 0 0,1 1 0,1-1 0,1-1 0,0 1 0,2-3 0,1 1 0,1-2 0,2-4 0,0 0 0,3-2 145,0 15 0,4-2 0,1-4 0,3-1 0,2-5 0,3-2 0,-1-1 0,-1-1 0</inkml:trace>
  <inkml:trace contextRef="#ctx0" brushRef="#br0" timeOffset="29">5524 6856 7881,'-32'26'233,"-5"1"1,-1 4-1,2-1 1,2-2 0,7 2-1,5 0 1,5 2 0,5 0-1,6 2 1,6 0-1,7 4 1,8 3 0,6 7-1,7 3 1,-11-24 0,2 0-267,2 2 0,1-1 0,0 0 0,1 0 0,3 1 0,1 1 0,2 0 0,1 0 1,2 0-1,0 0 0,2-1 0,1 0 0,-1-3 0,2-1 0,0-3 0,0-1 0,0-2 1,0-2-1,1-2 0,0-2 0,-2-1 0,1-1 0,-1-2 0,0-2 0,-3 0 1,0-3-1,-2-1 0,0-2 204,26-4 0,-2-7 0,-2-10 0,-2-8 0,-5-10 0,-24 15 0,-1-2 0,-2-5 0,-1-2 0,0-4 0,-2-2 0,0-5 0,-3-2 0,0-4 0,-2-2 0,-2-2 0,-2-3 0,-1-2 0,-2-2-184,-1 18 1,0 0-1,-2-1 1,-2-1-1,-1-2 1,-2 1-1,0-2 1,-1-1-1,-2 1 1,-1-1-1,-2 1 1,-1 0-1,-1 1 1,-2 0-1,-2 2 1,0 0-1,-2 1 1,-2 0-1,0 3 1,-1 0-1,-1 2 1,-1 1-1,-1 2 1,-2 1-1,-13-11 1,-2 3-1,1 6 1,-3 4-1,2 7 1,-1 5-1,0 6 1,-1 6-120,1 4 1,-1 5 0,-2 9 0,0 6-1,2 8 1,2 5 0,0 5 0,1 5-1,13-9 1,1 1 0,1 2 0,0 2 0,1 1-1,1 2 1,-1 1 0,0 1 0,1 0-1,1 2 1,0 0 0,0 0 0,1 0 0,1 1-1,0 0 1,2-1 0,1-1 0,1 1-1,1-1 1,2 1 0,0-1 0,2-2 0,2 1-1,0-1 1,-2 18 0,3 0 0,2-5-1,3-1 132,3-5 0,1-2 0,0-4 0,2-1 0,3-6 0,1-2 0,1 1 0,-1 0 0</inkml:trace>
  <inkml:trace contextRef="#ctx0" brushRef="#br0" timeOffset="30">2346 9831 8313,'-4'-11'729,"2"0"0,-2 1 0,0-1 0,0 0 0,2 1 0,1-1 0,1 0 0,1 2 0,3 1 1,3 3-167,2 4 0,1 3 0,-2 10 0,-2 3 0,-1 7 1,-2 5-1,1 5 0,-1 3 0,1 6 0,-1 2 1,1 4-1,-2-1 0,0 0 0,-2 0-952,0-1 1,0-3 0,0-7 0,0-7 0,0-8 0,0-11 0,0-11 0,0-18 0,0-15-1,1-11 76,2-5 0,0-6 0,3 2 1,0 3-1,-1 4 0,3 5 0,-1 3 1,0 5-1,1 5 0,2 10 0,0 7 1,1 7-1,1 6 0,1 7 747,1 6 1,5 4 0,-2 5 0,1 2-1,3 2 1,1 0 0,1 0 0,-1-1-1,-1 0 1,1 0 0,-1 0 0,-1-1-866,-2 1 1,1 1-1,-6-2 1,-2 2-1,-3 1 1,-1 3 0,-1 1-1,-1 2 1,-2 3 430,1 3 0,4 2 0,-2 2 0</inkml:trace>
  <inkml:trace contextRef="#ctx0" brushRef="#br0" timeOffset="31">5759 10001 8101,'0'-16'481,"0"1"1,0 4-1,-2 0 1,0 0-1,-3 1 1,-1 0-1,-2 3 1,-1 3-1,-2 4 1,1 5-1,3 5 1,4 4-1,2 4-192,1 4 0,0 1 0,0 6 0,0 3 1,0 3-1,0-1 0,1 0 0,1 1 1,2 0-1,-2 0 0,-1-3 0,-1-4 1,0-3-1,1-4-686,3-3 1,-3-5-1,3-9 1,-3-10 0,-1-10-1,0-10 1,-1-7 0,-2-7-1,-1-5 1,-1-4 216,0 1 1,-3-3 0,2 4 0,-1 4 0,1 4 0,0 7 0,1 5 0,-1 7 0,2 8 0,-1 11 0,2 11 609,2 5 0,5 3 0,1 4 1,0 2-1,4 2 0,0 0 1,1 0-1,-2-2 0,-1-1 0,0-2 1,0 0-1,0 1-712,2-1 1,-5-5-1,1-1 1,-1-4 0,-1 0-1,-2-3 1,-2-4 0,-3-8 18,-2-4 0,2-4 1,-2-2-1,1-4 0,2-2 1,-1-2-1,1-2 1,0-2-1,2 0 0,1-1 1,0 1-1,0-1 508,0 4 1,0 0-1,0 3 1,0 2-1,0 7 1,0 7-1,0 12 1,0 11 0,0 8-1,0 4 1,0 1-107,0 0 1,0 4 0,0 1-1,1-1 1,3 2 0,3-1-140,3 0 0,0 3 0,1-2 0</inkml:trace>
  <inkml:trace contextRef="#ctx0" brushRef="#br0" timeOffset="32">17168 4542 7955,'-16'-9'0,"-3"-3"-55,4-10 0,2 6 1,6 4-1,5 7 1,4 9-1,5 5 55,3 6 0,1 6 0,-1 6 0</inkml:trace>
  <inkml:trace contextRef="#ctx0" brushRef="#br0" timeOffset="33">16390 5918 8081,'-20'0'0,"1"-2"0,2-1-453,2-4 0,3 2 453,8 1 0,10 8 0,11 2 0</inkml:trace>
  <inkml:trace contextRef="#ctx0" brushRef="#br0" timeOffset="34">2357 8274 7921,'0'-11'-327,"0"1"0,0 3 0,0-1 476,0 0 0,-4 2 1,1-1-1,-1 0 1,1 0-1,-2 1 1,0 0-1,0 0 0,3-2 642,1-2 0,1 3 0,1 1 0,1 3 0,2 4 0,-2 6 1,0 5-766,-2 2 0,0 4 0,0-3 1,0 2-1,0 3 0,0 3 1,0 1-1,-2 0 0,0-1 1,-2-2-1,1 0 0,-1 1-131,1-1 1,-1-5 0,4 0 0,-1-3 0,-1-1 0,-2-6 0,3-6 0,2-10 0,3-5 0,-2-7 137,-1-1 1,3-3 0,-1 2-1,0-1 1,-2 1 0,-1 2-1,1 1 1,1-1 0,2 2-1,-2 2 1,0 4 0,-2 2-3,0 2 1,1 0 0,1 4-1,2 6 1,-2 6 0,0 4 0,1 2-1,0 2 1,1 3 0,-1 4-1,1 0-21,-2 0 1,3 1 0,-1-2 0,-1-1 0,1-2 0,-1 2-1,0 0 1,-2-1 0,-1-2 0,0-1-103,0 3 1,0-6-1,-1-3 1,-2-4-1,-1-8 1,-1-5 0,-1-5-1,1-1 1,-1-2-1,2 0 101,-1-1 1,1-2 0,4 4 0,0 0 0,0-1-1,0 3 1,0 1 0,0 2 0,0-1 0,0 0 0,1 2 21,3 2 0,-2-2 0,4 7 0,-1 3 0,-3 5 0,0 4 0,-2 1 0,0 2 0,0 3 0,-2 0 0,0 3 0,-3 0-186,-1-1 0,3-1 0,-3-4 0,1 1 0,2 0 0,-1 0 0,0 2 155,2 0 0,6 2 0,2 4 0</inkml:trace>
  <inkml:trace contextRef="#ctx0" brushRef="#br0" timeOffset="35">5886 8338 12409,'-5'-1'877,"1"-3"1,2-3-796,-2-2 0,3-6 1,-3 0-1,3-3 1,1-4-1,0-6 0,1-2 1,2-4-1,1-1 1,1-3-1,1-1 0,0 1 1,2 2-1,2 6 1,-1 4-1,0 4-40,-2 5 1,-1 5-1,2 6 1,-1 2-1,0 5 1,-1 5-1,-1 4 1,-2 0-30,1 1 0,1 0 0,-3-1 1,2 1-1,-1 0 0,1 1 0,0 1 1,1 2-1,1 2 0,-1 2 0,0 0 1,-2-1-1,1 1 0,0 3 28,2 1 0,-2 4 0,2-4 0,0 2 0,-2-1 0,2-2 1,-1-2-1,0-1 0,-2-2 54,2-2 0,-4-6 1,4-9-1,-1-6 0,-1-5 1,0-3-1,-1-4 1,0-2-1,3-3 0,0-1 48,0-5 1,2-5-1,-3-2 1,1 1-1,1-2 1,0-1-1,2-1 1,2 1-1,0 1 1,2 3-1,0 2 1,0 5-638,-3 5 1,0 6 0,1 6 0,1 2 0,0 2-1,-1 1 1,1 4 493,0 4 0,-1 3 0,1 4 0</inkml:trace>
  <inkml:trace contextRef="#ctx0" brushRef="#br0" timeOffset="36">4127 3135 7868,'-15'-6'144,"-3"-4"0,-2-3 1,-2 0-1,0 1 0,-2 2 1,-2 0-1,-1 2 1,-2 2-1,1 1 0,0 3 1,-3 2-1,-2 3 0,-4 5 1,0 2-1,-1 4 1,0 4-152,-2 2 0,-5 6 1,-1 3-1,0 3 1,-2 2-1,23-15 1,0 0-1,-1 1 1,-1 2-1,-1 1 1,0 1-1,0 1 1,0 1-1,-1 1 1,1 0-1,-1 2 1,1 0-1,-1 3 1,0 0-1,-1 4 1,0 0-1,0 1 0,0 1-1,0 1 1,1 1-1,-1 1 1,1 0-1,1 1 0,0-1 1,-1 2-1,1 1 1,-1 1-1,1 1 1,0 0-1,0 1 1,1 0-1,0 0 1,1 0-1,1 1 1,0 1-1,0 0 1,1 2-1,1 0 1,-1 3-1,0 0 1,2 1-1,-1 0 16,1 0 1,1 0 0,1 2 0,1 0 0,-1-4 0,2 1 0,-2 2 0,2 2 0,5-19 0,1 2-1,0-1 1,0 2 0,-1 0 0,1 0 0,1 1 0,-1-1 0,1 1 0,0-1 0,0 0 0,1 1 0,0-1-1,0 0 1,0 0 0,1 1 0,0-1 0,0 0 0,0 1 0,0 0 0,1 0 0,0 0 0,0 0-1,0 0 1,1 0 0,0 0 0,0-1 0,1 0 0,0-1 0,0 1-23,1-1 1,0 0 0,1 0-1,0 0 1,1 0 0,-1 0-1,1 2 1,0 0 0,1 0-1,0 0 1,0 0 0,0 0 0,0 0-1,1 0 1,-1-1 0,1 0-1,0-1 1,1 1 0,0-1-1,0 0 1,0 0 0,1 0-1,0 1 1,1-1 0,0 2 0,1-1-1,0 0 1,0 1 0,1-1-1,1 0 1,-1-1 0,2 0-1,-1 0 1,3 19 0,1-1 39,0-2 1,1 1-1,1-2 1,1 0 0,1 2-1,0-1 1,1-1 0,0-1-1,0 0 1,1-2 0,0-2-1,1 0 1,0-1 0,1-2-1,1 0 1,0-1 0,1 0-1,1-1 1,0-3 0,0 0-1,0-3 1,0-1 0,0-3-1,0 0 1,0-3 0,1 0-1,1-1 1,0 0 10,1 0 0,0 0 0,2-1 0,0 1 0,-2-2 0,0 0 0,0-1 0,0-1 0,1-1 1,0 0-1,0 0 0,0 0 0,2-1 0,-1 1 0,0-1 0,1 0 0,0-1 0,0 0 0,0-2 1,-1 0-1,1-1 0,0 0 0,1-1 0,0 1-27,1-1 1,0 0 0,1 0-1,1 0 1,0-1 0,0-1 0,-1-1-1,0-1 1,-1 0 0,1-1 0,0 0-1,0-1 1,0 0 0,1 0-1,1-1 1,0-1 0,0 0 0,1-1-1,-1-1 1,0-1 0,1 0 0,-1-2-1,0 0 1,0 0 0,1-2 0,0-1-1,0 0 1,0-1-5,1-2 1,0-1 0,-1 0 0,-1-1-1,29 0 1,-28 0 0,-1-1 0,1-1-1,0-1 1,0-1 0,0-1 0,-1-2-1,-2 0 1,1-2 0,-1 0 0,0-1-1,0-1 1,0-1 0,1 0 0,0 0-1,0 0 1,0 1 0,0-1-25,-2-1 0,0 1 0,28-11 0,-28 10 0,0 0 0,1 0 0,0 0 0,0 0 0,0-1 0,0 0 0,0-1 0,-1 1 0,0 0 0,-1-1 0,0 0 0,0 0 0,-1 0 0,2-2 0,-1 0 0,1 0 0,0 0 0,0-1 0,-1-1 27,0 1 0,-2-2 0,2 1 0,-1-1 0,-3-1 0,1 0 1,0-1-1,1 0 0,-1-1 0,1 0 0,0-2 0,-1 0 1,-1-1-1,0 0 0,-1-1 0,0 0 0,-1 0 0,1 0 1,-1-1-1,0-1 0,0-1 0,0 0 0,-1-1 0,-1 0 1,-1 0-1,-1 0 0,0 1 0,0 0 34,-1-1 1,-1 0 0,2 0 0,0-2 0,-1 0 0,1 0 0,0-1 0,-1 1 0,-1-1 0,0 0 0,-1 0 0,0 1 0,-1-2 0,0 1 0,0-1 0,0 1 0,-1 0 0,0-1-1,-1 2 1,0 0 0,0 0 0,0 1 0,-1 0 0,1 0-43,0 0 1,-1 0 0,1-1 0,0 1 0,-1-1-1,0-1 1,-1 0 0,0 0 0,-2-1 0,0 1 0,0-1-1,-1 0 1,0 0 0,0 0 0,0-1 0,0 0 0,-1 0-1,-1 0 1,0-1 0,0 1 0,0 1 0,-1 1 0,1-1-1,-2 1 1,1 1 0,-1-1 0,0 2 0,0-1 49,0 1 0,0 0 0,0-27 0,1 1 0,-2 1 0,-1-1 0,0-2 1,0 28-1,0 1 0,0-1 0,0 0 0,0 1 0,0-1 0,0 0 1,0 0-1,0 0 0,0-1 0,0-1 0,0-1-53,0 0 1,0 0 0,0 4 0,0 1 0,0-31 0,0 5 0,0-1 0,0 26-1,-1-1 1,0-2 0,0 0 0,-1-1 0,-1-1 0,1 1 0,-1 0 0,0 1-1,0 0 1,1-1 0,0 1 0,-1-1 0,0-1-10,0-2 0,0 0 0,-2 3 0,-1 0 1,-1-1-1,0 0 0,0 1 0,0 1 0,0 0 1,-1 1-1,1-2 0,-1 1 0,0-1 0,-1 0 1,0-1-1,0 0 0,-1 0 0,-1-1 1,1 0-1,-1 0 0,0-1 0,0-1 0,-2-3 1,1 0 35,-2-4 1,-1 0-1,2 2 1,-1 0-1,0-4 1,1 1-1,-1 1 1,0 1-1,1 0 1,0 1 0,0 0-1,-1 1 1,1 2-1,-1 1 1,-1 2-1,0 1 1,0 2-1,-1 0 1,1 1-1,-1-1 1,-1 0 0,0-1-1,0-1 1,0-2-1,-1 0 1,0-1-1,1-1 1,0 0-43,1 1 1,-1-1 0,-1-2 0,-1 0-1,0-2 1,-1 0 0,0 0 0,-1 0-1,-1 0 1,1 0 0,-1 2 0,0 0 0,0 0-1,-1 2 1,0 1 0,-1 0 0,-1 1-1,0 0 1,-1 1 0,-1 1 0,-1 1-1,0 0 1,0 2 0,-1 2 23,0 0 1,0 1 0,0 1 0,-1 1 0,-2-2 0,0 1 0,0 2 0,0 1-1,0 1 1,0 2 0,0 2 0,0 1 0,0 3 0,-1 1 0,-1 1 0,0 2 0,-1 1-1,-1 2 1,0 2 0,-1 1 0,-1 1 0,1 3 0,0 1 0,-1 1 0,1 2 0,0 1-1,-1 3 1,0 1-2,-1 2 1,0 3-1,-1 4 1,0 3-1,-1 4 1,0 2-1,2 2 1,0 2-1,0 3 1,1 2-1,0 2 1,-1 2-1,-1 3 1,0 1-1,-1 3 1,1 1-1,13-14 1,1 1-1,0 0 1,-12 17-1,2 0 1,1 1-1,0 0 1,13-15-1,-1-1 1,1 1-137,0 0 0,-1-1 0,2 2 0,-1 1 0,0 1 0,2 0 0,-1 1 0,1 0 0,0 1 0,1 0 0,0 0 0,0 0 0,1 1 0,0 1 0,0 0 0,0 2 0,1 0 0,0 0 0,-1 3 0,1 0 0,1 1 0,0 1 0,0 1 0,1 1 0,1 1 0,0 0 0,1 1 0,1 0 0,1 1 0,1 1 130,0 1 0,0 1 0,1 0 0,2 1 0,0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3:21:50.671"/>
    </inkml:context>
    <inkml:brush xml:id="br0">
      <inkml:brushProperty name="height" value="0.053" units="cm"/>
      <inkml:brushProperty name="color" value="#FF0000"/>
    </inkml:brush>
  </inkml:definitions>
  <inkml:trace contextRef="#ctx0" brushRef="#br0">3050 480 7876,'-5'-18'68,"-2"-1"0,-2 0 1,-2 0-1,0 1 1,1-1-1,-1-2 1,2-3-1,0 0 1,2-1-1,0-1 1,0-3-1,0-3 1,0-2-1,0-1 1,0 1-1,-2-1 1,-1-3-1,5 27-67</inkml:trace>
  <inkml:trace contextRef="#ctx0" brushRef="#br0" timeOffset="1">2692 0 12136,'-17'5'2,"-35"12"2,0 1 0,0 2 0,1 1 0,-1 1 0,0 2 0,0 1 0,0 1 1,12-5-1,0 0 0,0 1 0,0 1 0,0 1 0,-1 1 0,1 0 0,1 1-1377,-1 0 0,1 1 1,0 1-1,0 0 1373,1 1 0,0 2 0,0 0 0,1 0 0,1-1 0,1 0 0,0 1 0</inkml:trace>
  <inkml:trace contextRef="#ctx0" brushRef="#br0" timeOffset="2">2178-1 9226,'-25'13'6,"-14"7"3,0 1 0,0 3 0,0 0 0,-3 1 1,1 1-1,-1 1 0,1 1 0,0 2 0,1 1 0,0 0 1,0 2-1,-1 0 0,0 1 0,-1 2 0,0-1 1,0 2-1,1 0 0,1-1 0,2 1 0,1-1 0,1 0 1,1 0-1,1 0 20,-2-1 1,0 2 0,1 1 0,1 2 0,-2 1 0,2 0 0,-1 1 0,1 0 0,0 0 0,2 1 0,-1 0-1,2 1 1,-1 0 0,1 2 0,-1 3 0,1 1 0,9-14 0,1 0 0,0 1 0,0 2 0,1-1 0,-1 1-1,2-1 1,-1 0 0,1 0 0,-7 16 0,0 0 0,3-4 0,0 1 0,3-3 0,1 0-7,1-1 0,2 0 1,-1 1-1,2-1 1,-1 1-1,1 1 1,0 1-1,1 0 1,1 1-1,1 1 1,1 0-1,0 1 0,0 0 1,1 0-1,-1-2 1,1 1-1,1-2 1,0 0-1,0 0 1,1 0-1,0 0 1,2-1-1,0 1 1,2-1 11,1 0 0,1-1 1,2-3-1,-1-1 0,2 0 1,-1-1-1,2 1 0,1-1 1,2-1-1,1 0 0,2 0 1,0-1-1,3-1 0,0 1 1,0-2-1,2 0 0,0-2 1,1-1-1,0 0 0,1-2 1,2-1-1,1-1 0,0 0 1,2-2-67,1-1 1,1-1 0,0-1 0,-1-1 0,2-1 0,2 0 0,-2-2 0,2 0 0,1-1 0,1 0 0,3-1 0,1 0 0,1 0 0,1 0 0,1-1 0,1 0 0,0-1 0,0 0 0,1 0 0,0-1 0,1 0 0,1-1 0,0 1 0,2 0 0,0 0 0,0-1 0,1 1 0,-1-1 29,-1 0 1,0-1 0,0 0 0,-1-1-1,0-1 1,1 0 0,1-1 0,-1-1-1,1 0 1,0-1 0,0-1 0,0 0 0,1-1-1,-1 0 1,1-2 0,1-1 0,0-2-1,1 0 1,1-2 0,1-1 0,1 0 0,1-2-1,-1 0 1,1-1 46,-1-1 0,1-1 1,0-3-1,0 0 0,0-2 1,0 0-1,2-1 0,0-2 1,2 0-1,-1 0 0,0-2 1,0-1-1,-2 0 0,1-1 1,-1 0-1,1-1 0,0 0 1,1-1-1,1-1 0,-1 0 1,0-1-1,0-1 0,-2 1 1,0-1-1,-1-1 0,0-1 1,1 0-1,0-1-82,1-1 1,1-1 0,1-4 0,0-1 0,-3 0 0,1-2 0,-2 0 0,0 0-1,0-1 1,0-1 0,-1 0 0,0-1 0,1-1 0,-1-1 0,0 0 0,-1-1-1,0 0 1,-1-2 0,-1 0 0,-2-1 0,0-1 0,-1-1 0,-2 1 0,1-1 10,-1-1 0,0 0 1,-2-2-1,0-1 0,-13 15 1,0-1-1,0 0 0,8-16 1,0-2-1,-1 1 0,0-2 1,-3 0-1,0 0 0,-1-2 1,-2-1-1,-2 1 0,-2-1 1,-1 1-1,-2 1 0,-2 2 1,-2 0-1,-1 1 0,-2 1 1,-2 0-1,-2 1 84,-1-1 0,-2 1 0,0-1 0,-1 0 0,-2 0 0,0 0 0,-1 0 1,0 0-1,-2 0 0,-1 0 0,-3-2 0,-1 1 0,-1-3 0,-2 1 1,-1-1-1,-1 0 0,-1 0 0,-1 0 0,-2 2 0,-2 0 0,-1 0 1,-3 1-1,0 0 0,-2 0-64,-1-1 0,0 0 0,6 16 0,0-1 0,-1 1 0,1-1 1,-1 0-1,0 1 0,-1 0 0,1 0 0,-2 0 0,0 1 1,0 0-1,-2 1 0,1 0 0,-2 1 0,0 0 0,-1 0 1,0 0-1,-1 1 0,-1 0 0,0 0 0,-1 0 0,0 1 0,-1 0 1,-1 1-1,1 1 0,-2 1 0,0 2 0,0 0 0,-2 1 1,0 1-1,-1 1 0,-1 1 0,-1 1 9,-1-1 0,0 2 0,-2 0 0,-1 1 0,-2 0 0,0 3 0,32 12-3</inkml:trace>
  <inkml:trace contextRef="#ctx0" brushRef="#br0" timeOffset="3">7219 6717 7918,'-14'0'69,"-1"0"0,-2 0 0,-2 1 0,0 2 0,0 0 0,2 0 0,-1-2 0,0-1 0,-1 0 0,-2 1 0,-3 1 0,0 2 0,2-2 0,0 0 0,0-1 0,-2 1 1,-2 3-1,-1 1-9,-3 2 0,2 3 1,-3 3-1,-3 4 1,-2 3-1,-2 4 1,0 3-1,-2 3 1,-3 2-1,-2 2 0,-1 1 1,1 2-1,3 3 1,1 1 29,22-19 1,-1 0 0,-18 18-1,-1 1 1,4 0 0,1-1-1,2 2 1,0 0 0,2-1-1,1 1 1,4 0 0,3-1-1,0 2 1,2 0 0,3 0-40,2-3 0,1-1 0,2 3 0,3 0 0,0-2 0,2 0 0,1-2 0,2 1 0,3 0 0,3 0 1,5-2-1,4-1 9,3-3 1,2 3 0,6 0 0,0 1-1,2 1 1,1 0 0,0-1 0,1 0 0,2 0-1,4 2 1,3 1 0,1 1 0,1-3-1,1-2-76,0-1 1,2-2 0,5 1 0,1-3 0,1-3 0,0-5 0,3-1 0,3-2 0,3 1 0,1-2 0,0-2-1,1-3 58,-28-7 0,0-1 1,0-1-1,0 0 0,2 1 1,-1 0-1,2 0 0,-1-2 1,1 1-1,0-1 0,-1 0 1,1 1-1,-1-1 0,0 0 1,0 1-1,1-1 0,0 0 1,0-1-1,1 1 0,0-1 1,-1-1-1,0 0 0,0-1 1,-1 0-26,0 0 0,0-1 1,2 1-1,1 0 1,0 0-1,0 0 1,0-1-1,0-1 1,-1 0-1,-1-2 1,1-1-1,-1-1 1,0-1-1,0-1 1,1-1-1,1 0 1,-1-2-1,0 0 1,0-1-1,0 0 1,-2-1-1,0-1 1,-1 0-1,0 0 6,-1-2 0,1-1 1,1-1-1,0 0 1,1-1-1,-1 0 1,1-1-1,-2 0 1,-1 1-1,0-1 0,-2 0 1,-1 0-1,1 0 1,-1-1-1,1 0 1,-1-1-1,2-1 1,-1 0-1,0-2 0,-1 1 1,-1-1-1,0 1 1,-2-1-1,1 1 1,-2-1-1,1 1 1,-1-2-1,0-1-54,1-1 0,0 0 1,-4 1-1,-1-1 1,0-2-1,1-1 1,-3 2-1,0 0 1,-1-1-1,0 1 1,0-1-1,0-1 1,0-1-1,-1 0 0,-1-1 1,-1-1-1,-1 1 1,-1-1-1,-2 1 1,-1 1-1,0-1 1,0 1-1,-1 0 1,-1 0 75,6-29 0,-6 2 0,-3 6 0,-3 1 1,-3-1-1,-5-1 0,-2-1 0,-4 0 1,-4 3-1,-4-1 0,-2-3 0,10 27 0,0-1-9,1 0 0,-1 0 0,-2-1 0,0 0 0,0 0 1,0 1-1,-2 0 0,-2 0 0,0 0 0,-1 1 1,0-1-1,-1 0 0,0 0 0,0 0 0,0 1 1,-2 1-1,0 1 0,-2 0 0,1 1 0,-2 0 1,0-1-1,-2 1 0,1 0 0,-2 0-81,1 1 0,-2 0 1,-1 0-1,-1 1 1,2 4-1,0 0 1,-1-1-1,-1 1 1,-2-1-1,0 1 1,0 1-1,-1 1 1,-1 1-1,1 1 1,0 0-1,-1 1 1,0 1-1,0 0 1,-1-1-1,0 1 1,-2 0-1,0 0 1,1 1-1,-1-1 1,0 2-1,0 0 1,0 1-1,0-1 62,0 1 0,1 1 0,-1 1 1,0 1-1,1-2 0,0 1 1,-1 2-1,0 0 0,-1 0 1,1 1-1,1 1 0,0 0 1,1 0-1,0 1 0,1-1 1,-1 1-1,1-1 0,-1 1 1,-1 1-1,1 0 0,-2 0 0,1 1 1,1 0-1,1 1-58,0 0 0,1 1 0,-1 1 1,1 1-1,0 2 0,1 1 0,-1 1 1,-1 0-1,2 0 0,-1 2 1,2 0-1,0 2 0,0 1 0,0 1 1,0 2-1,-1 0 0,0 2 1,0 1-1,0 2 0,1 1 0,0 1 1,1 2-1,2 1 0,1 0 10,0 1 1,0 0 0,3-1-1,0 1 1,-2 1 0,1 0-1,1 0 1,1 2 0,0 0-1,2 1 1,0 0 0,2 0 0,0 0-1,0 1 1,1-1 0,0-1-1,1 2 1,0-1 0,1 0-1,0 1 1,1 1 0,1 0 0,1 1-1,1 0 56,1 0 0,2 1 0,0 1 0,1 0 1,0-1-1,1 1 0,0 0 0,0 0 0,1 0 1,0 0-1,1 0 0,2-1 0,0 2 1,1-1-1,1 0 0,1 0 0,1 0 0,0 0 1,2-1-1,0 0 0,2-1 0,1 0 1,2-2-1,2 0 100,2-1 0,2-1-187,1 1 1,2-1 0,3 1 0,1 0 0,0 0 0,3-1 0,1-2 0,2 0 0,1-3 0,2-1-1,1-1 1,2-2 0,2-1 0,1-1 0,4 0 0,1-1 0,3 0 0,2-2 0,2 0 0,1-1 0,2-1-1,0-3 1,2-2 0,0-1 61,1-3 0,1-1 0,5 1 0,1 0 0,1-2 0,0 0 0</inkml:trace>
  <inkml:trace contextRef="#ctx0" brushRef="#br0" timeOffset="4">6836 10876 7801,'24'-32'65,"2"-2"0,2-1 0,1-5 0,2-4 1,1-4-1,-1 0 0,-3-3 0,-4-1 0,-5 0 1,-5 3-1,-3 5 0,-4 4 0,-3 1 0,-6 0 1,-4 1-1,-5 1 0,-6 4 0,-5 2 74,-6 3 1,-7 4-1,-6 0 1,-4 5-1,-4 5 1,-5 3-1,-3 4 1,27 5-1,-1 1 1,-2 0-1,1 1 1,-3 0-1,1 1 1,-1 1-1,0 1 1,-1 1-1,0 1 1,-1 2-1,0 1 1,-1 2-1,0 1-182,-1 1 0,0 2 0,1-1 1,0 1-1,-1 1 0,-1 1 1,1 0-1,1 2 0,0 0 1,0 1-1,1 1 0,0 1 0,-1 1 1,1 0-1,0 1 0,1 1 1,1 0-1,1 1 0,1 0 1,2 1-1,1 0 0,1 1 1,-1 1-1,0 1-40,0 1 0,1 1 0,3 2 0,1 1 0,0 2 0,0 0 0,2 3 0,1 1 0,1 2 0,1 1 0,-1 3 0,2 1 0,0 3 0,1 0 0,0 2 0,2 0 0,1 0 0,1 0 0,1 1 0,2-1 0,3-2 0,1 0 1,2-1-1,0-2 0,3-2 0,1-2 0,1-3 0,1-1 104,2-3 1,1-1-1,2 1 1,1 0 0,5 0-1,1 0 1,1 2 0,2 0-1,0 0 1,2 1 0,1-3-1,1 0 1,1-3 0,1-1-1,1-2 1,1-2 0,2 0-1,2-1 1,1 0 0,2-1-1,1 0 1,1 0 0,1 0-1,1-1 89,0 0 0,0 0 0,0-2 0,1 0 0,2 2 0,1 0 0,1 0 0,0-1 0,3 1 0,0-1 0,0-1 0,0 0 0,0-1 0,1 0 0,-2-1 0,1 0 0,1-1 0,0 0 0,1-1 0,0 0 0,1-1 0,1-1 0,1-1 0,-1-2-112,2-2 0,1-2 1,-2-3-1,1-2 0,3-2 1,1-2-1,1-1 0,0 0 1,1-2-1,0-1 0,-1-2 1,0-2-1,0-2 0,0-3 1,0-2-1,0-3 0,1-2 1,1-1-1,-1-1 0,0-2 1,-1 0-1,0-1 0,-3 0 1,0-1-1,-2 0 0,-1-1 1,-1 0-1,0 0-8,-1 0 0,0-1 0,-2-3 0,-1-2 0,0 1 0,-1-2 0,-2 0 0,-1-1 1,-1-2-1,-1-1 0,-1-1 0,-1-3 0,-1-2 0,-1-2 0,0-2 0,-2-2 0,0-1 1,-1-1-1,-2-2 0,0 0 0,-2 0 0,-1-2 0,-2 1 0,-1-2 42,-2 0 1,0-2 0,-8 19 0,0 0 0,-2-1 0,0 0 0,-2 1 0,0-1 0,2-17 0,-1 0-1,-1 0 1,-3 0 0,-1 1 0,-2 0 0,-1 0 0,-1 0 0,-1 1 0,-2 0 0,-2 1 0,-1 1 0,-2 3-1,-3 2 1,-1 2 0,-3 1 0,-3 1 0,-1 2-50,-2 1 1,-2 1-1,-3-2 1,-2 3 0,-3 2-1,-2 3 1,-2 2 0,-1 2-1,-3 3 1,-1 1 0,-2 3-1,-2 1 1,-3 1-1,-2 2 1,-3 1 0,0 2-1,-3 2 1,1 1 0,-2 3-1,0 1 1,-1 1 0,-1 2-1,18 3 1,0 0-1,0 1-18,-2-1 1,0 1 0,0 1 0,-2 0 0,-1 0 0,0 0 0,1 2 0,-1 1 0,1 0 0,1 1 0,1 1 0,-1 0 0,1 1 0,0 1 0,1 1 0,0 0 0,0 1 0,0 0 0,-2 2 0,1 0 0,0 0 0,-1 1 0,1 0 0,0 1 0,1 1 0,-1 0 0,2 0 0,1 1 0,1 0 0,1 1 0,-16 7 0,1 1 0,1 1 0,1-1 0,0 2 0,2-1 0,0 1 0,2 0-178,3-1 0,1 0 0,2 2 0,1-1 0,8-2 1,1 1-1,1-2 0,1 1 0,2-2 0,2 1 1,-17 20-1,9-4 0,12-5 212,9-3 0,6-3 0,5 1 0,0-3 0,0-2 0</inkml:trace>
  <inkml:trace contextRef="#ctx0" brushRef="#br0" timeOffset="5">6708 10310 7832,'5'11'708,"0"-4"0,-5 0 1,-1 0-1,-1 1 1,-2-1-1,3 1-708,3 1 0,9 12 0,6 1 0</inkml:trace>
  <inkml:trace contextRef="#ctx0" brushRef="#br0" timeOffset="6">10013 8914 7893,'-5'-16'94,"0"1"0,-5-4 1,2 0-1,1-2 0,-2-3 1,1-1-1,0 0 1,1 0-1,-2 0 0,0 1 1,-2-1-1,-1 1 1,-1 3-1,-2 3 0,-2 3 1,-2 0-1,-2 2 1,-4 4-1,-3 4-72,-3 4 0,-2 3 0,-2 5 0,-1 8 0,-2 5 0,-3 5 0,-1 3 0,-4 5 0,21-14 0,1 0 1,0 2-1,-1 1 0,2 0 0,0 1 0,1 0 0,-1 0 0,1 1 0,-1-1 0,0 2 0,-1 0 26,-1 2 0,1 1 0,2-2 0,0 1 0,1 1 0,0 1 0,2-2 0,1 0 0,1 0 0,0 0 0,0-1 0,0 0 0,-15 25 0,5-2 0,4 4 0,1 1 0,11-25 0,1 1 0,0 1 0,0 0-40,1 1 1,0 1-1,-1 1 1,1 1-1,2-1 1,0 2-1,0 1 1,1 1 0,0 3-1,1 0 1,1 2-1,0 1 1,1 0-1,0 1 1,0-2-1,1 0 1,1-1 0,1 0-1,1-1 1,2 0-1,1 0 1,2 0-1,2-1 1,1 0-1,1 0 1,1-2 0,1-1-1,1 0 87,1-2 0,0 0 1,3-1-1,2-1 1,1 0-1,0-2 1,2 0-1,1 0 1,2-2-1,1-1 1,1-3-1,2-1 1,1-1-1,0-1 1,2 0-1,0-1 1,2 1-1,0-1 1,1 0-1,1-1 1,0 0-1,1-1 1,1-1-1,0-1-66,1-2 0,0-1 0,1 2 0,1-1 0,1-1 0,1-1 1,-1 1-1,0-2 0,0 0 0,-1-2 0,0-2 0,0-1 0,0-1 1,1-1-1,0-1 0,0-1 0,2-1 0,0-1 0,0 0 0,1-2 1,0 0-1,0-2 0,-1-2 0,-1-2 19,2-2 1,-1-2 0,0-3 0,-1-3 0,3-3 0,0-2 0,1 0 0,-1-3 0,-1-1 0,0-2 0,-2-1 0,0-2 0,-1-1 0,-1-1 0,1-1 0,-1-2 0,1-1 0,0-2 0,1 0 0,-2-2 0,0-2 0,-1-2 0,-2 0 0,-2-2-1,0-2 1,-3 0 0,0-2 0,-2 0-93,-10 15 1,-1 0-1,0 0 1,0-2 0,1 0-1,-2 0 1,-1-1 0,-1 0-1,0 0 1,-1 1-1,0 0 1,-2 0 0,7-19-1,-1 0 1,-8 19 0,0-1-1,-1-1 1,0-1 0,-1 0-1,0 0 1,-1-1-1,-1 0 1,0 0 0,-1 1-1,-2-1 1,1 1 0,-2 0-1,-1 0 1,0 1 0,0 0-1,-2-1 1,0 1-1,-1-20 1,-1 0-55,-2 2 0,-1 0 1,-2-1-1,-2 0 0,-5 3 1,-3 2-1,-1 1 0,-3 1 1,-1 2-1,-3 1 0,-2 1 1,-2 1-1,-3 1 0,-3 1 1,-3 2-1,-2 2 0,-3 2 1,-1 3-1,-2 3 0,-2 3 1,-1 3-1,-2 3 0,-3 3 1,-1 3 39,-3 1 0,-2 3 0,17 7 1,-1 0-1,-1 3 0,-1 0 1,-1 3-1,1 1 0,-1 1 1,1 2-1,0 2 0,-1 2 1,0 1-1,0 2 0,1 1 1,-1 1-1,1 2 0,-1 1 1,0 1-1,0 0 0,1 1 1,1 1-1,0 1 0,0-1 1,0 2-1,1 0 0,2-1 1,1 1-1,0 0 0,2 0 1,0 1-1,1 1 0,1-1 1,1 1-1,0 1 58,1 0 0,1 1 0,-1 0 0,-14 11 0,0 1 0,2 1 0,0 1 0</inkml:trace>
  <inkml:trace contextRef="#ctx0" brushRef="#br0" timeOffset="7">7027 1290 7872,'-26'0'231,"4"0"1,-3 0-1,2 0 1,3 0-1,3 0 1,2 0 0,5 1-1,3 3 1,3 4-1,4 5 1,2 6-1,2 6 1,-2 8 0,-1 10-243,-1 9 1,0 7 0,0-25-1,0 1 1,0 2 0,0 2 0,1 3-1,-2 1 1,1 5 0,-1 1 0,0 4-1,0 1 1,-1 2 0,-1 2 0,1-1-1,-1 0 1,1 1 0,0 1 0,0-1-1,1 0 1,1 1 0,-1 1 0,1-19-1,1 0 1,-1-1 0,1 2 0,0 0-1,1 0 26,0 0 0,0 0 0,1 0 0,1-1 0,0 1 0,1 0 0,0 1 0,0-1 0,0 1 1,1 0-1,0 0 0,0 0 0,1 0 0,0 0 0,1-1 0,-1 0 0,1-1 0,0 1 0,4 17 1,1-1-1,0-1 0,0 0 0,1 0 0,-1 2 0,-3-18 0,0 0 0,-1 1 0,0 2 1,0 0-1,0 1 0,0 0 0,0 1 0,-1 0-38,0 0 0,0 0 0,0 0 0,-1 0 0,0 1 0,0-1 0,0 2 0,-2-1 0,1 1 0,-1-2 1,0 0-1,-1-1 0,0-2 0,0 1 0,-1-2 0,1 18 0,-1-1 0,-1-3 0,0 0 0,-2-1 0,1 0 1,-1 0-1,0-1 0,-1 0 0,1-1 0,-1-1 0,-1-1 0,0-1 0,-1-1 0,1 0 0,-1-2 0,-1-1 1,-1 0 68,0-3 0,1-1 1,0-1-1,1 0 1,0-6-1,0-2 1,-2 23-1,3-14 1,0-13-1,4-9 1,1-8-1,4-7-46,3-4 0,-2 3 0,3-1 0,2 1 0</inkml:trace>
  <inkml:trace contextRef="#ctx0" brushRef="#br0" timeOffset="8">9437 1184 7849,'0'10'120,"0"1"0,0 0 0,0 0 0,0 4 0,0 2 0,0 5 1,2 4-1,0 7 0,3 8 0,1 9 0,2 8 0,-3-26 1,-1 1-1,2 3 0,-1 1 0,0 0 0,1 1 0,-1 3 0,0 0 1,1 2-1,-1 1 0,0 2 0,-1 1-91,0 2 0,0 1 0,0-2 0,1 1 0,-1 1 0,-1 0 0,2 1 0,0-1 0,0 1 0,0 0 1,1 1-1,0 0 0,0 0 0,1 1 0,1-2 0,0 1 0,0-3 0,0 0 0,2-1 0,0-1 1,1-1-1,1 0 0,1 1 0,0 0 0,0-1 0,1 1 0,0 1 0,1-1-26,-2 0 0,1 0 0,1-2 0,-1 0 1,-1 0-1,-1 1 0,1 0 0,-1 0 1,1 0-1,-1 1 0,1 0 0,-1 0 1,0 0-1,-2 0 0,1 0 0,-1 1 1,-2 0-1,0 0 0,1 2 0,-1 1 1,-1 0-1,0 2 0,0 0 0,-1 0 83,-1 0 1,0 0 0,-3 1 0,0 1-1,1 1 1,0 0 0,0 1 0,-1 0-1,-1-2 1,0-1 0,0-3 0,-1-1-1,1-6 1,0-1 0,0-2 0,0-2-1,1-2 1,0-1 0,-1 0 0,1-1-1,0-1 1,0-1 0,0-2 0,0 0-1,3 28 1,0-4-125,-3-3 1,4-9-1,0-3 1,1-5 0,-1-9-1,0-6 1,-1-6 0,1-3-1,-1-3-695,-1-1 1,0-6 0,-5-1 0,-3-7 0,-3-6-1,-3-6 733,0-4 0,-6-9 0,0-6 0</inkml:trace>
  <inkml:trace contextRef="#ctx0" brushRef="#br0" timeOffset="9">10290 5310 7962,'0'10'784,"0"1"0,-1 0 0,-1-1 0,-2 1-784,2 0 0,1-10 0,1-2 0</inkml:trace>
  <inkml:trace contextRef="#ctx0" brushRef="#br0" timeOffset="10">9085 4819 7871,'0'-6'467,"0"2"-268,0-1 0,-1 0 0,-1-3 1,-3 2-1,-1 0 0,-2 1 0,-2 1 1,0 0-1,-1 1 0,0-1 1,1 2-1,-1 0 0,-1 2-13,-2 0 1,2 0 0,-3 2 0,1 1 0,-2 4 0,0 3 0,-3 0 0,0 1 0,0 1 0,1 1 0,0 2 0,0 2 0,2 2-1,-1 1-134,1 1 0,3 1 0,-3 0 1,2 2-1,0 2 0,1 0 1,2 1-1,3 0 0,1 2 0,0-1 1,-1 1-1,3-1 2,0-1 1,1 0 0,4-6 0,0 0 0,0 2 0,0 0 0,0 2 0,0-1 0,0-2 0,0 0 0,0 0 0,1 2 0,2 2 0,2 0 30,0 0 1,-1 0 0,3-2 0,0 2 0,0 0 0,0 0 0,2-2 0,-1-2 0,0 0 0,-1-1 0,2 0-1,0 1-61,2-1 1,0-1 0,-1-1 0,1-1 0,0 1 0,-2 0 0,1 0 0,-1-3 0,3 1 0,0-2 0,0 2 0,-2-2 0,2 2 0,1-2 43,1 1 0,2 1 0,-3-2 0,1-1 1,-1 0-1,0 1 0,0 1 0,2-1 1,1-3-1,-1-2 0,-1-3 0,2 0 6,2-1 0,-3 2 0,0-4 0,0-2 1,-1 0-1,0 1 0,0 0 0,2 0 1,-1-2-1,1-1 0,-3 0 0,-2 0-7,0 0 0,3-4 0,1-1 0,-2 1 0,-2-2 1,0 1-1,0-1 0,-1 1 0,1-1 0,0 2 0,-1-2-8,1 0 1,-4-1 0,0-4 0,2 2 0,0-1 0,2 1 0,-1-3 0,0 0 0,-2 0 0,-1 2 0,2-2 0,0-1-65,2-2 1,-1 0 0,1 2 0,0-2 0,-1-1-1,1 0 1,0 0 0,-2 0 0,-1 0 0,0 1 0,-1 1-1,0-1 1,-1 1 0,0 0 86,0-1 0,-3 3 0,3-4 0,0 2 0,-1-1 1,-1-1-1,0 0 0,0 0 0,-1 0 0,-1-1 0,0-2 1,-2-1 879,0-1-943,0 4 1,0-3 0,0 2 0,0-2-1,0 0 1,0 1 0,0 2 0,0 2 0,0 1-1,0-2 1,0 0 0,0-2 0,0 1-1,0 1 1,0-1 0,0-2 0,0-1 0,-2-1-1,0-1 1,-1 1 0,0 0 0,2-2 0,1 0 82,0-2-1,-4 0 1,1 4 0,0-1 0,2 1 0,0 0 0,-1-1 0,-2 1 0,1 0 0,-1 0 0,1 3 0,-1 1 0,0 2 0,0 0 0,-2 0 0,-1 3 1,-4-3-1,0 0 1,1 1-1,-2 1 1,-1 1-1,-3 1 1,1-3-1,0 0 1,0 1-1,0 1-119,-3 2 1,2-1 0,-1 0 0,0 2 0,2 1 0,-2 1 0,1-1 0,-3 1-1,0 1 1,0 2 0,2 1 0,1 2-79,-1 1 0,1 0 1,-3 0-1,2 0 0,2 0 1,0 1-1,1 2 1,-1 1-1,-1 2 0,1 1 1,2 1-1,0-1-19,-1 1 0,2 1 1,-2 1-1,2-2 0,1-1 1,1 2-1,-2 1 0,-1 2 1,0 1-1,2-1 1,3 1-1,-1-1 64,0 0 1,-2-2-1,2 1 1,0 0-1,2-2 1,0-1-1,0 0 1,1 0-1,0 1 1,2 2-1,-2 0 1,1-1 10,0 1 0,-3 0 0,2 0 0,-1 3 0,1 0 0,0 0 1,0 0-1,-1 2 0,0-1 0,1 0 0,0 0 0,1-1-11,0 0 0,1 4 0,1-3 0,0 2 0,0 1 0,2-1 0,1 1 0,0 1 0,0 1 0,0 1 0,0 1 0,0-1-24,0 0 0,1 0 0,2-2 0,2-2 0,-1 1 1,2 0-1,-1-2 0,1 1 0,-1-2 0,1 1 1,-2-3-1,2 0-151,0 1 219,1-2 1,0 5 0,-1-4-1,0 1 1,-1 0 0,1 0 0,-1 2-1,1-1 1,-2 0 0,2 0 0,-1-1-1,1 1 1,-1 1 0,1-1 0,-2-2-1,2 0 1,0 0 0,1 1-1,0-1 1,-1-1 0,0-1 0,0 0-1,2-1 1,1 1 0,-1 0 22,-1-1 0,0 1 1,4 0-1,1-1 1,1 0-1,2-2 1,1-1-1,0 1 1,0 2-1,0-1 1,0 0-1,0-2-71,1 1 0,-1 2 1,2-1-1,-3-1 1,0-1-1,-1 2 1,-1-1-1,0 0 0,1-1 1,3 1-1,-1-3 387,-1-1-300,-8 2 1,2-5 0,-2 3 0,3-3 0,0-1-1,1 0 1,0 0 0,1 0 0,1 0 0,1-1 0,-1-2-1,-1-1 1,0-1 0,2-1 0,2 0 0,2-1 0,-1 0-1,-1 0 1,1 0 0,2-1 0,0 1 0,-1-1-1,-3-1 1,-1-2 48,0 0 0,4 1 1,-4-2-1,-1-1 1,-1-3-1,-1 1 1,-2-2-1,0 0 0,-3-5 1,0-3-1,-2-1 1,1-1 92,-3 0 0,0-2 1,-2-3-1,0 0 1,0 0-1,0 2 1,0 0-1,0 1 1,0 1-1,0 0 1,0 0-1,0 1-251,0 0 0,0 0 1,-2-3-1,0 3 1,-2 1-1,2 1 0,0 0 1,-1 0-1,-1 1 1,-1 2-1,-1 1 1,0-2 46,-2-2 1,-2 1 0,0-3-1,-1 0 1,0 0 0,-1-2-1,-1 0 1,-1-1 0,1-1 0,0 3-1,0-1 1,-2 3 88,-2 0 0,3 1 0,-3 4 1,1 1-1,0 2 0,0 4 1,-1 1-1,-2 1 0,0 0 1,0 4-1,1 1 0,1 2 1,-1 0-1,0 3-137,-1 1 1,0 1 0,0 0 0,2 1 0,-2 1 0,-2 3 0,1 1 0,1 1 0,2 0 0,-2 0-1,-2 2 1,0 0-20,0 2 0,-1-1 1,1 1-1,0 0 0,0-1 1,-1 2-1,2 1 1,1 3-1,2 0 0,1 3 1,-1 1-1,-2 2 0,-1-1 1,0 0 29,2 1 1,-1 3 0,4 1 0,0 1 0,0 1 0,5 0 0,3-2 0,1-2-1,1 3 1,0-3 0,3 1 0,1-2-41,1 0 1,0 1 0,0-1 0,0 0 0,1 2 0,1 0 0,3 0 0,0 0 0,1 0 0,-1 0 0,4-2 0,0-1-52,2-3 0,0-2 0,-1 5 0,1-1 1,0 0-1,0 1 0,2-1 0,3 0 0,-1 2 1,2 1-1,-2 2 0,2 0-377,-1 0 1,2 3-1,4 0 1,0 2-1,2-1 1,2-1-1,0-4 1,1-3-1,0-3 534,3-5 0,1-9 0,1-11 0</inkml:trace>
  <inkml:trace contextRef="#ctx0" brushRef="#br0" timeOffset="11">9341 4670 8059,'-21'-5'180,"0"3"0,-1-5 0,1 0 1,1 0-1,2 1 0,3 1 0,1 3 1,-1 0-1,2 2 0,1 3 0,1 3 1,-2 7-1,-3 6 0,1 7 1,-3 5-1,-1 4 0,-3 4 69,-1 3 1,0 2 0,2 2 0,-1 2 0,-2 1 0,0-2 0,3-1 0,2 1 0,1-2 0,0 0 0,3 0 0,2 1-301,4-1 1,5 2 0,0 1 0,3 1-1,1 5 1,1 0 0,4 0 0,5-3-1,4-1 1,2 0 0,5-2 0,1-7-1,4-3 1,1-5-135,3-3 0,1-1 0,1-4 0,0-1 0,-1-3 0,-2-2 0,0-2 0,-1-2 0,1-3 0,-2-2 0,-1-5 0,-2 0 314,-2-2 0,-1-3 0,0-4 0,-3-4 0,-1-5 0,0-5 1,-1-3-1,3-4 0,0-4 0,0-3 0,-1-3 0,1-5 575,1-6-686,6-7 0,-7-2 0,-9 25 0,0-1 0,-1 0 0,0 0 0,-1 0 0,-1-1 0,2-3 0,-1 1 0,0-3 0,-1 0 0,1-2 0,0 0 0,-2 0 0,0-1 0,-2 0 0,0-1 0,-2 1 1,-1 0-1,0-2 0,0 1 0,-1-1 0,0 1 0,0 0 0,0 0 0,-1 2 0,0 1 0,0 2 0,-2 0 0,-1 2 0,-2 0 0,-1 2 0,-1 0 0,-1 2 0,-1 1 0,-14-23 0,-2 9 1,-5 10-1,-3 8 0,-6 7 0,-4 8-33,-2 5 1,-1 11 0,5 9 0,-2 13 0,21-10 0,0 3 0,-2 2 0,1 2 0,-1 3 0,2 1 0,-1 2 0,3 1 0,-1 2 0,2 1 0,1 1 0,0 2 0,0 3 0,1 0 0,1 1 0,1 1-668,1 0 1,1 0 0,0 0 0,2 0 0,1-4 0,3 0 681,0 0 0,1-1 0,2 0 0,1 0 0,4-1 0,0 1 0</inkml:trace>
  <inkml:trace contextRef="#ctx0" brushRef="#br0" timeOffset="12">6676 1205 7952,'-22'7'43,"0"-1"0,-2 0 0,-1-1 1,1 0-1,1 0 0,-1 1 0,-1 0 1,1 2-1,2 3 0,-1 3 1,0 4-1,-2 2 0,1 1 0,2 2 1,-1 2-1,-1 3-87,0 3 1,-5 5 0,3 0 0,-1 3 0,-3 5-1,-1 5 1,15-22 0,0 0 0,0 2 0,0 0 0,0 3-1,0-1 1,0 2 0,-1-1 0,0 3 0,0 0 0,-1 1-1,0 1 1,1 1 0,0 1 0,1 0 0,0 1 30,2 0 0,0 2 0,-2 1 1,1 0-1,1-1 0,1-1 1,-2 3-1,1 0 0,0 2 1,1 1-1,0 1 0,0 0 1,0 1-1,1 1 0,-1-2 1,1 1-1,-1 0 0,1 1 1,0 0-1,0 1 0,1 1 1,0 1-1,1 1 0,0 0 20,1 1 1,0 0-1,-1 1 1,1-1-1,2-2 1,0 0-1,0 1 1,0 0-1,-1 1 1,1 1-1,0 2 1,0-1-1,1 1 1,-1 0-1,1-1 1,0 0-1,1-1 1,0 1-1,0-1 1,0 1-1,1 2 1,0 0-1,0 0 1,1 1-29,0-19 0,0-1 0,0 0 0,2 0 0,-1 1 0,1-1 0,-2 19 0,1-1 0,0 1 0,0 0 0,1 0 0,-1 0 0,1 1 0,-1 0 0,1 0 0,0-1 0,0 1 0,0-1 0,-1-1 0,0 1 0,1 0 0,1-1 0,0 1 0,1 0 0,1-2 0,1-1 58,0-2 1,0 0 0,0 2-1,1-2 1,1-6 0,2-1-1,0 1 1,0-1 0,2 0 0,0 0-1,1-2 1,0 1 0,1-3-1,0 0 1,1-3 0,1 0 0,1-4-1,1 0 1,0-1 0,1-1-1,0-2 1,1 1 0,0-2 0,1-1-1,1-1 1,1-2 0,1-1-1,0-1-25,0-2 1,1 0 0,-1-1-1,1-1 1,1-1 0,1 0-1,0-1 1,0-1 0,1-1-1,0 0 1,23 13 0,1-2-1,1-2 1,2 0 0,0-3 0,-2-4-1,-3-5-48,-1-2 1,5-3 0,-2-2 0,0-4 0,-3-6 0,-1-5-1,0-5 1,2-6 0,1-3 0,-1-6 0,-2-2 0,-1-7 88,-2-3 1,-18 17-1,-1 1 1,0-2 0,0 0-1,0-2 1,-1 0 0,0 0-1,0-1 1,-1-1 0,0-1-1,0 1 1,0-1 0,0-1-1,-1 0 1,1-1 0,-1 0-1,0-1 1,0-1 0,-1 0-1,-1 0 1,0-2 0,-1 1-43,1-1 0,0-1 0,-1-3 0,0-2 0,2 0 0,0-2 0,0 0 1,-1-1-1,-1-1 0,0 1 0,-1-2 0,0 1 0,-1-3 0,0 0 1,-1-3-1,0 0 0,0-1 0,1-1 0,-2 1 0,1 0 0,-1 1 1,-1-1-1,-1 0 0,0 0-34,0-1 0,0 0 0,-1-1 0,1-1 0,0 0 0,-1-1 0,0-1 0,0-1 0,0 0 0,-1 0 0,0-2 0,-1 0 0,-3 19 0,1 0 0,-1-1 0,1-2 0,0 0 1,-1-1-1,1-1 0,0 0 0,0 0 0,0-1 0,-1 0 0,0 0 0,1 1 0,-1 1 0,0 1 0,-1 1 0,1 0 0,-1 1 14,-1 1 1,1 1 0,0 0 0,0 0 0,1-1 0,-1 1 0,-2-1 0,0 0 0,-1 0 0,2-2 0,-1 0 0,-1 0-1,1-1 1,-1-1 0,0 1 0,0-2 0,-1 1 0,0-1 0,0-1 0,0 1 0,0 0 0,0-1 0,0 0 0,0 0-1,0 1 1,0-1 0,-1 1 0,0 0 0,-1 1 0,0-1 0,-1 1 0,0 1 0,-1 0 0,-1 1 0,-1-1 0,0 1 2,0 0 0,-1 1 0,0-1 35,0 0 0,0 1 1,0-1-1,-2 0 0,1 0 1,-2 0-1,1 1 1,0 0-1,-1 2 0,-5-19 1,-1 3-1,0 1 0,-1 2 1,0 2-1,-2 1 1,0 1-1,-2 0 0,-1 2 1,-1 1-1,-1 2 0,-2 1 1,1 2-1,-2 1 1,1 2-1,-1 0 0,0 3 1,-1 0-1,1 3 0,-2 0 1,-1 4-1,-1 1 1,0 2-1,-1 2 0,1 3 1,-2 2-1,1 3 0,-1 1 1,0 2-1,-1 3 1,-2 1-1,-1 1 0,0 2 1,0 2-1,-2 2 1,1 1-1,0 2 0,0 2 1,-1 3-1,0 2 0,-1 3 1,0 2-1,-2 4 1,0 2-119,-2 3 1,1 2 0,1 0 0,1 2-1,-2 4 1,2 3 0,-1 1 0,2 2 0,0 2-1,0 2 1,0 1 0,0 2 0,0 1 0,2 1-1,12-14 1,0 1 0,1-1 0,0 2 0,1-1-1,0 1 1,1 1 0,-1 0 0,1 1 0,1 0-1,0 1 1,0 0 0,0 1 0,1 0 0,0 1 5,1-1 1,-1 1 0,2 0 0,-1 2 0,1 1 0,1-1 0,1 0 0,0-1 0,1 1 0,0 2 0,1 0-1,0 2 1,0 1 0,0 1 0,1 1 0,0 1 0,1 1 0,0 0 82,1 1 0,0 1 0,0 0 0,-1 1 0,0 1 0,1-1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3:21:50.684"/>
    </inkml:context>
    <inkml:brush xml:id="br0">
      <inkml:brushProperty name="height" value="0.053" units="cm"/>
      <inkml:brushProperty name="color" value="#FF0000"/>
    </inkml:brush>
  </inkml:definitions>
  <inkml:trace contextRef="#ctx0" brushRef="#br0">3391 8029 7811,'-20'-4'101,"-5"-1"0,-4 0 1,-3-4-1,0 0 1,0-3-1,-2-1 0,0-1 1,-3 1-1,-1 1 1,-1 0-1,-1-1 1,-1-1-1,-6-1 0,-2 1 1,-6 0-1,1 1 1,-2 1-1,-1 3-152,27 5 1,0 1 0,-5 0 0,-1 1 0,-2 1 0,1 2 0,-1-1 0,0 1 0,0 0 0,-1 2 0,0 0 0,0 2 0,-3 1 0,0 1 0,-2 2 0,-1 1 0,-1 1 0,-1 2 0,2 0 0,0 2 0,1 0 0,0 1 0,0 0 0,0 1 0,-2 1 0,1 1 0,-2 1 0,1 1 77,-1 1 0,1 1 0,0 2 1,0 1-1,5-1 0,-1 0 0,2 1 1,-1 1-1,-1 2 0,1 0 1,-1 2-1,1 1 0,0 1 0,1 2 1,2-1-1,2 1 0,1 2 1,1 0-1,1 1 0,1 1 0,0 2 1,0 1-1,0 1 0,1 0-53,0 1 1,2 1-1,1 0 1,2 0 0,3-1-1,1 1 1,1 1-1,2 2 1,1 0 0,0 2-1,2 0 1,0 1 0,2-2-1,0 0 1,1-2-1,1 0 1,1-1 0,1 0-1,0 1 1,2 1 0,1 1-1,1 1 1,1 0-1,2 0 1,0-1 0,2-1-1,1-2 1,0 0 54,1 0 1,2 0 0,2-1 0,2 0 0,2 1 0,3 1 0,1-1 0,1-2 0,1 0 0,1-1 0,0-3 0,1 0 0,1 0 0,1-2 0,1 2 0,2-1 0,3 1 0,0-1 0,2 0 0,2 0 0,1-1 0,0-1 0,2 0 0,2-1-50,1 1 0,1 0 0,-1 0 0,2 0 0,3 0 0,2 0 0,-1-1 0,1-1 0,-1-1 0,2-1 0,0 0 0,1 0 0,2-1 0,0 0 0,2 0 0,2 1 0,-16-11 0,0-1 0,0 1 0,1 0 0,1 0 0,-1-1 0,1 0 0,-1-1 0,1 1 0,1-1 0,-1 0 0,1 0 0,0 0 0,0-1 0,1 0 0,0 1 0,1 0 0,0-1 14,0 1 0,1 0 0,0 0 0,0-3 0,-1 0 0,1 1 0,0 0 0,1 0 0,0 0 0,0 0 0,-1 1 0,1-1 0,0 0 1,1 1-1,-1-1 0,2 1 0,-1 0 0,1 0 0,1 0 0,-1 0 0,1-1 0,-1 0 0,1 1 0,0-2 0,0 1 0,0-1 0,0-1 1,0 1-1,0 0 0,0-1 0,2 0 0,-1 0 0,1 0 0,0-1 0,1 1 0,1 0-18,0-1 1,1 0 0,-1 0 0,1-1 0,-1 1 0,0-1 0,0-1 0,1 0 0,0 0 0,0-1 0,1-1 0,0 0 0,1 0 0,0-1 0,1 0 0,2-1 0,0 0 0,0 0 0,1 0 0,0-1 0,0 0 0,1 0 0,-1-1 0,1-1 0,-1 0 0,-1 0 0,1-1 0,0 0 0,0-1 0,0 0 0,1-1 0,-1 0 0,1 0 0,2 1 0,0-1 0,1 0 29,0 0 1,1 0 0,0 0 0,-3 0-1,-1-1 1,1-1 0,1 1 0,1-1 0,0 0-1,-1-1 1,0 1 0,1-1 0,1 0 0,0 0-1,0 0 1,-13 0 0,0 0 0,0-1 0,0 1-1,1-1 1,0 0 0,-1 0 0,1 0 0,0 0-1,0-1 1,-1 0 0,1 0 0,-1 0 0,0-1-1,-1 0 1,1 1 0,0-2 0,0 1 0,0-1-1,0 0 1,1 0 0,-1 0 0,0-1 0,1 1-1,0-1 1,0 0 0,1 0 0,-1 1 0,0-1-1,0 0 1,0 0 0,0 1 0,0-1-1,-1 1 1,0-1 0,1 1-22,-2-1 1,0 1-1,-1-1 1,1 0-1,0 0 1,1 0-1,-1 0 1,0 0-1,1-1 1,0 1-1,0 0 1,0-1-1,2 1 1,-1-1 0,0 1-1,1-1 1,-1 0-1,1 0 1,-1 0-1,1 0 1,0 0-1,-1-1 1,1 1-1,-1-1 1,0 1-1,-1-1 1,0 0-1,1 0 1,-1-1 0,1 1-1,-1-1 1,0 0-1,1 0 1,-1 0-1,0-1 1,1 1-1,0-1 1,0 0-1,1 0 1,-1-1-1,0 1 1,0-1-1,0 1 1,0-1 0,0 0-1,-1 0 1,0 0-1,1 0 16,-2 0 0,0 0 1,0-1-1,-1 1 1,0-1-1,0 0 0,0 0 1,0 0-1,1 0 1,-1-1-1,0 1 0,1 0 1,-1-1-1,1 0 1,-1-1-1,1 1 0,-1 0 1,1 0-1,-1-1 1,0 0-1,0 0 0,0 0 1,0 0-1,-1-1 1,14-4-1,-1 1 0,0-1 1,-1-1-1,0 1 1,0-1-1,-1 1 0,0-1 1,0 0-1,0 0 1,0 0-1,0-1 0,-2 1 1,1-2-1,-1 1 1,-1-1-1,-1 0 0,1 0 1,-2 0-1,0-1 1,-1 0-1,1 0 0,-1-1 1,0-1-10,1 0 0,-1-1 1,0 0-1,0-1 0,0-1 1,-1 0-1,0 0 0,-1-2 1,0 1-1,-1 1 1,0 0-1,-2-1 0,-1 2 1,0 0-1,-2-1 0,0 1 1,-1 0-1,-1 0 0,-1 0 1,-1 0-1,0 0 1,0 0-1,-1 0 0,-1-1 1,-1 2-1,0-1 0,-1-1 1,-1 1-1,-1 0 0,0-1 1,11-13-1,0-1 1,-3 0-1,-1-2 3,-2 0 0,-1-1 1,-1 2-1,-1-1 0,-2 0 1,-2 0-1,-3 1 0,0 0 1,-4 2-1,-2 0 1,-2 1-1,-2 0 0,-3 1 1,-2-1-1,0 0 0,-3 0 1,0 1-1,-3 0 0,0 1 1,-2 1-1,-3 0 1,0 1-1,-4-1 0,-1-1 32,-2 1 1,-2-1 0,-2 1 0,-1 0 0,-4 1 0,-2 1 0,-1 2-1,-1 0 1,-3 0 0,-2 1 0,-1 0 0,-2 1 0,-2-1 0,-2 0-1,0 1 1,-2 1 0,-1 0 0,-1 1 0,-2 1 0,0 1 0,-2 0 0,-2 1-1,-2 0 1,-1 0 731,-1 1 0,-1-1-755,-6-1 1,0 0-1,2 3 1,-1 1 0,-3-2-1,0 0 1,0 0 0,0 0-1,18 9 1,-1-1 0,0 1-1,-1 0 1,-1-1 0,0 1-1,-2-1 1,1 1 0,-1 0-1,-1-1 1,0 1-1,0 1 1,0-1 0,0 0-1,0 1 1,0-1 0,0 1-1,0-1 1,0 0 0,0 0-1,0 0 1,-1 0 0,0-1-1,0 1 1,0 0 0,-1 0-1,0 0 1,0 0 0,0 0-1,0 1 1,0 0-1,0-1 1,0 1 0,-1 0-1,1 0 1,-1 0 0,-1-1-1,0 1 1,0 0 0,-2 0-1,0-1 1,0 1 0,-1 0-1,0 0 1,0 1 0,0-1-1,0 1 1,0 1 0,0-1-1,1 2 1,-1-1-1,-1 1 1,1 1 0,-1-1-1,0 1 1,-1 0 0,0 1-1,-2-1 1,1 1 0,-1 0-1,-1 0 1,1 1 0,-1-1-34,1 1 0,-1 0 1,1 1-1,-2 0 0,1 1 1,0 0-1,2 0 0,1 0 1,-1 1-1,-1 0 1,0 0-1,0 0 0,-2 0 1,1 1-1,-1 0 0,0 0 1,0 0-1,0 0 1,0 0-1,0 1 0,1-1 1,0 0-1,0 0 0,1 0 1,0 0-1,1 0 1,-1-1-1,0 1 0,1-1 1,-1 0-1,-1 0 0,1 0 1,-1 1-1,1-1 1,-1 0-1,1 1 0,0-1 1,0-1-1,1 1 0,0 0 1,1-1-1,0 1 52,0-2 0,0 1 0,0 0 0,-1-1 0,1 0 0,-1 0 0,0 0 0,-1 0 0,0 0 0,0 0 0,0 0 0,0 0 0,-1 0 0,1 0 0,-1 1 0,1-1 0,1 1 0,-1 0 0,1 0 0,0 0 0,0 0 0,2 0 0,-1-1 0,0 1 1,0-1-1,0 1 0,0-1 0,0 0 0,0 0 0,1 0 0,-1-1 0,0 1 0,0-1 0,2 0 0,-1 0 0,1 0-48,-1 0 1,0 0 0,0-1 0,1 1 0,0 0 0,-1 1 0,-1 0 0,-1 1 0,1 0-1,-1 0 1,1 1 0,-1-1 0,1 1 0,-1 0 0,1 0 0,0 0 0,0 1 0,0 0-1,0 0 1,0 0 0,0 0 0,0 1 0,-1-1 0,0 1 0,0 1 0,-2-1 0,1 1-1,0 1 1,-1 0 0,1 0 0,-1 0 0,0 1 0,0 0 0,1 0 0,0 1 0,0 0 8,-1 1 1,1 0 0,-1 1-1,1 0 1,1 0 0,-1 1 0,-2 1-1,1 2 1,-1 1 0,1-1 0,-1 1-1,1 0 1,0 1 0,1-1 0,0 1-1,0 1 1,1 0 0,0 0-1,0 0 1,0 1 0,0 0 0,0 0-1,1 1 1,-1-1 0,0 2 0,0-1-1,0 1 1,1 0 0,0 0 0,0 0-1,0 1 1,0 1 0,1-1 0,1 0-1,0 0 1,1 1 74,0 0 1,0 0 0,1 0 0,1-1-1,0 0 1,0-1 0,1 0 0,1 0-1,0-1 1,1 1 0,0-1 0,0 0-1,2-1 1,0 0 0,1 0 0,1-1 0,1 0-1,0 0 1,-17 3 0,1 0 0,1-1-1,0 1 1,2-1 0,1 0 0,1 0-1,2 0 1,2-1 0,2-1 0,1 0 0,1-2-216,3-1 1,0 0 0,3 1 0,1 0 0,2-1 0,0 1 0,2 0 0,1 0 0,-24 7 0,5-2-1,5 0 1,7 0 0,3 3 0,7 0 155,6 3 0,5-2 0,9 0 0,3 1 0</inkml:trace>
  <inkml:trace contextRef="#ctx0" brushRef="#br0" timeOffset="1">5748 3497 7829,'-40'-14'113,"-2"0"0,-2 0 0,0-1 0,1 1 1,-1 0-1,-1 0 0,-1 0 0,0 0 0,1 3 1,-1 0-1,-4-1 0,-2-1 0,-1-1 0,0 1-152,-1 1 0,1 1 1,-3 1-1,-2-1 0,28 6 1,-1-1-1,0 1 1,0 0-1,0 0 0,-1 0 1,1 1-1,-2 0 0,0 1 1,-1 0-1,-2 0 1,1 1-1,-2 1 0,0 0 1,0 0-1,0 1 0,-1 0 1,0 1-1,-1 1 1,0 1 20,-2 1 1,0 2-1,-3 1 1,0 0 0,0 3-1,-1 1 1,1-1-1,-1 0 1,1 1 0,-2 0-1,0 1 1,0 0-1,-2 1 1,0 0 0,-1 1-1,1 0 1,-1 2-1,1-1 1,0 1 0,1 0-1,0 0 1,0 0-1,1 0 1,0 0 47,0 0 0,0 0 1,-2 0-1,1 0 0,-1 0 1,0 0-1,2 0 0,1 0 1,0 0-1,1 0 0,0 0 1,0 0-1,-1 0 0,0 0 1,0 0-1,1 0 0,1 0 1,0-1-1,1 0 0,2 1 1,0-1-1,0 1 0,1 0 1,-1 2-1261,0 0 0,0 1 1226,-1 0 1,0 1 0,1 1 0,0 0 0,2 1 0,-1 0 0,2 1 0,0 0 0,-1 2 0,0 0 0,0 1 0,0 1 0,1 1 0,-1 0-1,2 1 1,0 0 0,1 1 0,0-1 0,1 2 0,0 1 0,0 0 0,1 1 0,0 2 0,1-1 0,0 0 0,1 1 0,1-1 0,1 1-1,2-2 1,1 1 0,1 0 0,1 0 0,1 0 0,1 0 0,0 1 0,0 0 0,2 1 0,1-1 0,1 0 0,2 0 0,2-1 0,1 0-1,1-2 1,1 1 0,2-1 0,0 0 0,2 0 0,0 0 0,1 0 0,0 0 3,0 0 1,1 0 0,2-2 0,1 0 0,-1 1 0,2 0 0,1 1 0,0 0 0,1 1 0,2 1 0,0 1 0,2-1 0,1 0 0,1 1 0,1-2 0,0 0 0,2 0-1,-1 0 1,2 1 0,0 0 0,1 1 0,2 1 0,0 0 0,1 0-30,1 0 1,0-1-1,1 0 1,1-1-1,0-2 1,2 0-1,1 0 1,0 0-1,2 1 1,1-1-1,0 1 1,1-1-1,2 1 1,0-1 0,0 0-1,1-2 1,1 1-1,0-1 1,2-1-1,0 0 1,2 0-1,2 0 1,0-2-1,2 0 102,-1-1 0,1-1 1,4 1-1,0-1 0,-2-2 1,1 0-1,3 0 0,1-1 1,2 0-1,0-1 1,1-1-1,1-1 0,0-1 1,0-2-1,0 0 0,1-2 1,1-1-1,0 0 0,2 0 1,0-1-1,1 0 1,1 1-1,0-1 0,-1-1 1,1 1-1,-1-1 0,1 0 1,0-1-57,0 1 0,1 0 1,3 0-1,0 0 1,-1 0-1,1 1 1,0-1-1,0 0 1,-1-1-1,0 0 1,-1 0-1,0 0 1,1 1-1,0-1 1,2 0-1,-1 0 0,-18-4 1,0 1-1,0-1 1,0-1-1,1 1 1,-1-1-1,20 3 1,0 0-1,-1-2 1,1-1-20,-20-1 1,1-2-1,-1 1 1,1 0 0,1 0-1,0-1 1,0 0 0,2-1-1,-1 0 1,0 0 0,0-1-1,0 1 1,-1 0 0,0-1-1,-1 0 1,1 0-1,0 0 1,0 0 0,0 0-1,0 0 1,0 0 0,1 0-1,0 0 1,1 0 0,-1 0-1,1 0 1,-1 0 0,1 0-1,-1 0 1,1 0-1,-2 0 1,0 0 0,0 0-1,1 0 1,-1 0 0,0 0-13,0 0 1,1 0-1,-1 0 1,1 0-1,0 0 1,0 0 0,0 0-1,0 0 1,0 0-1,0 0 1,0 0 0,0 0-1,-1 0 1,0 0-1,0-1 1,-1 0 0,1 1-1,-1-1 1,0 0-1,0-1 1,1 1 0,0 0-1,0 0 1,0 0-1,1-1 1,0 0 0,-1 1-1,1-1 1,0 0-1,0 0 1,0 0 0,-1-1-1,0 1 1,0-1-1,1 1 1,-1 0 28,0-1 1,0 0 0,1 0 0,0-1 0,0 0 0,0-1 0,0 1 0,0-1 0,0 0 0,0 0-1,-1 1 1,1-1 0,-1 0 0,-1 0 0,0-1 0,0 1 0,1-1 0,-1 1 0,0-1 0,0 1-1,1-1 1,0 1 0,0 0 0,1 0 0,-1 0 0,0 0 0,1 1 0,-2-1 0,1 0 0,-1 0-1,0 1 1,-1 0 0,1-1 0,-1 1 0,1 0 0,-1 1-15,0-1 1,0 0-1,1 1 1,0 0-1,1-1 1,0 1 0,-1 1-1,0-1 1,-1 0-1,1 1 1,-1 0-1,0 0 1,19-1 0,-1 0-1,1 1 1,0 0-1,0-1 1,0 1-1,-18 1 1,0-1 0,0 1-1,1 0 1,-1 0-1,0 0 1,0-1-1,0 1 1,0-1 0,18 0-1,0-1 1,0 0-1,0 0 8,-1 0 0,0 0 0,1 2 1,1-1-1,-19 0 0,-1 0 0,0 0 1,1 0-1,-1 0 0,0 0 0,19-1 1,-1 0-1,1-1 0,-1 0 0,0 0 1,1-1-1,1 1 0,0 0 0,-1 1 1,1-1-1,-1 0 0,0 0 0,-2-1 1,-1 0-1,1 0 0,-1 0 0,0-1 1,0 1-1,1 0 0,0-1 27,0 1 0,0 0 0,-3-2 1,1-1-1,0 1 0,0-1 0,-1 0 1,0 1-1,-1-2 0,0 1 0,1 0 1,0-1-1,0 1 0,-1-1 1,0 0-1,-1 0 0,-1 0 0,-1 0 1,0 0-1,0-1 0,-2 0 0,1 0 1,-1-1-1,1 0-53,-1-2 1,0 1 0,-2 1-1,-1-1 1,0-1 0,0 0-1,0 0 1,-1-1 0,1-1-1,0-2 1,0-2 0,0-1-1,0-2 1,0 0 0,-1-1-1,-1-1 1,-1 0 0,0-1-1,-2-1 1,0 0 0,0-1-1,0-1 1,-2 0 0,0-2-1,-2 1 1,0 0 0,-2 0-1,-1-1-55,0 1 1,0-1 0,-3-2 0,0 0 0,0-2 0,-1 0 0,-1 2 0,0-1 0,-3 2 0,-2 1 0,-2 1 0,-1 1 0,-3 0 0,0 1 0,-1 1-1,-1-1 1,13-26 0,-5-1 0,-7 2 0,-6 2 215,-4 4 1,-3-1-1,-4 1 1,-2 1-1,-6 1 1,-5 1 0,-7 0-1,-8 1 1,-5-2-1,-5-1 1,18 22-1,0 1 1,0 0 0,-1 1-96,-1 1 0,-1 0 0,0 1 1,-1 0-1,-3-1 0,-1 0 0,-1 0 1,-1 1-1,0-1 0,0 1 0,-1-1 1,0 0-1,-1 1 0,0 1 0,0-1 1,-1 0-1,-2 0 0,0 0 0,-2-1 1,0-1-1,-1 1 0,0-1 0,0 0 1,-1-1-42,1 1 0,-1 0 0,1-1 1,0 1-1,-3-1 0,-1 0 0,-2 0 1,1 0-1,-1 0 0,0 1 0,0 0 1,1 0-1,0 0 0,0 1 0,0-1 1,-1 0-1,-1 0 0,-1 0 1,-1 0-1,0 0 0,-1 1 0,0 0 1,2 1-1,0 0 5,-1 1 1,1-1-1,-3-1 1,0 0 0,-1 0-1,-1 1 1,0-1-1,0-1 1,0 2 0,1-1-1,1 2 1,-1 0 0,1 0-1,0 0 1,-2 0-1,0 1 1,-1-1 0,-1 0-1,-2 0 1,0 0 0,-1 1-1,1-1 1,-1 0-1,0 0-9,18 6 1,1 0-1,-1 0 1,-2 0 0,1 1-1,-1-1 1,-3 0 0,-1-2-1,1 1 1,0 0-1,0 0 1,0 0 0,1 0-1,0 1 1,0-1 0,2 1-1,-1 0 1,1 1 0,0-1-1,0 1 1,0 1-1,-1-1 1,1 0 0,-1 1-1,-1-1 1,0-1 0,0 1-1,-1 0 1,1 0 0,-1-1-1,-1 0 1,0 0-1,1 0 1,0 1 0,-1 0-1,1 0 1,-1 1 0,-1-1-1,1 1 1,-1 1-1,0-1 1,-1 1-1,0-1 1,0 0 0,-1 0 0,-1 1 0,-1 1 0,1-1 0,0 1 0,1-1 0,-1 0 0,0 1 0,0 0 0,0-1 0,-2 1 0,0 0 0,-1 0 0,-1 0 0,0 0 0,-1 1 0,-1 0 0,-1 1 0,0 0 0,0 1 0,0 0 0,0 1 0,0 0 0,0 0 0,1 1 0,0 0 0,0 0 0,0 1 0,0 0 0,1 0 0,-2 0 0,0 0 0,0 1 0,-1-1-13,-2 1 1,0 0-1,1 1 1,2-1 0,2 1-1,-1 0 1,-1 0-1,0 0 1,0 0 0,1 0-1,0 0 1,1 0-1,0 0 1,1 0 0,-1 0-1,0 0 1,0 0 0,1 1-1,0 0 1,0 0-1,0 2 1,0-1 0,1 2-1,-1 0 1,2 1-1,-1 1 1,0 1 0,1 1-1,0 0 1,-1 1 0,1 1-1,0 0 1,-1 2-1,0 0 1,1 2 0,-1 0-96,-1 2 1,0 0-1,1 1 1,3-1-1,1 0 1,0 2-1,1 0 1,0 2-1,1 0 1,2-2-1,0 1 1,0 0-1,3 0 1,1 0-1,-1-1 1,2 0-1,0 0 1,1 1-1,-16 7 1,0 0 0,3 0-1,2 1 1,2-1-1,2 1 1,3 1-1,0 1 103,3 0 0,0 0 0,3 0 0,1 0 0,1 2 0,1 0 0,0 1 0,0 0 0</inkml:trace>
  <inkml:trace contextRef="#ctx0" brushRef="#br0" timeOffset="2">5407 5480 7867,'-47'8'50,"0"-3"0,0 1 0,-1 0 0,2 1 1,0 1-1,0-3 0,1 1 0,2 0 0,3 3 1,2 0-1,0 2 0,0 1 0,-2 2 0,-2 4 1,1 2-1,0 1 0,3 2 0,1 1-101,-1 5 1,3 6 0,0 6 0,2 3 0,2 3-1,1 1 1,3 5 0,2 1 0,5 2 0,6-3-1,5-2 1,6-1 0,2 0 0,2-2 146,2-1 1,8 0 0,7-5 0,2 1 0,4 0 0,3-2-1,5-2 1,2-3 0,3-3 0,3-1 0,5-1 0,4-2-28,-1 0 0,5-6 1,-2 1-1,4-4 1,-24-11-1,0-1 1,1 0-1,1-1 1,1 0-1,0-1 1,-1 0-1,0-1 1,0-1-1,0-1 1,1-1-1,0 0 0,1-2 1,1 1-1,0-1 1,0 0-1,0-1 1,0 1-1,0-2 1,-1 0-8,2-1 0,-1-1 0,-1 0 0,0-2 0,0 1 0,1-1 0,-1-1 0,1 1 0,-1-2 0,0 0 0,-1 0 0,-1 0 0,-1-2 0,0 1 0,-1-1 0,0 1 0,-1-1 0,-1 0 0,0 0 0,0 1 0,26-13 0,-3 1-89,-2-3 0,-5-4 0,1-1 0,-4-3 0,-2-2 0,-5-3 0,-3-1 1,-3-2-1,-5-1 0,-2-2 0,-5 2 0,-3 0 0,-6 2 0,-3-1 69,-1-2 1,-4 1 0,0 1 0,-6 1 0,-4-2 0,-5 0 0,-2-1 0,-3 2 0,-3 2 0,-2 1 0,-4 3 0,-6 0-45,-4-2 0,-2 8 1,-2-2-1,-1 4 1,-2 1-1,-6 2 1,24 12-1,-1 0 1,-2 1-1,0 1 0,1 1 1,-1 0-1,-1 0 1,1 0-1,-1 2 1,0-1-1,-2 1 1,0 0-71,-1 1 1,-1 0-1,0 1 1,-1 1-1,0 0 1,-1 0 0,1 0-1,0 1 1,-1 1-1,1 1 1,-1 0 0,-1 1-1,0 1 1,0 2-1,-1 0 1,0 0 0,2 2-1,0 1 1,1 0-1,0 0 1,1 1 0,0 1-1,-1 0 1,1 0 94,1 2 0,-1 0 1,3 0-1,0 0 0,0 1 1,0 2-1,1-1 1,1 0-1,1 1 0,0 0 1,1 2-1,0 1 1,1 2-1,1 0 0,0 2 1,0 1-1,2 0 1,1 1-1,0 0 0,1 1 1,2 1-1,0 0 1,1 1-1,1 1-6,0 2 0,2-1 0,-11 23 0,4 1 0,4-2 0,4-3 0,5 1 0,5-4 0,3-4 0,3-4 0,2-3 0,2-1 0,7 0-59,6 0 0,3-5 0,2-2 0,3-2 1,5 1-1,4 1 0,5-2 0,3-3 1,0-4-1,2 0 0,3-3 0,7 0 1,4-1-1,1-1 64,-2-1 0,-27-8 0,0-1 0,2 1 0,-1 0 0,3-1 0,0-1 0,0 0 0,0 0 0,1 0 0,-1 0 1,0 0-1,0 0 0,-1 0 0,1-1 0,0 0 0,0-2 0,0 1 0,-1-1 0,1-1 0,0 0 0,0 1 1,-1-1-55,1 0 1,-1 0 0,-2-1-1,-1 1 1,1-1 0,-1 0-1,1 1 1,-1 0 0,1 0-1,0 1 1,-1-1 0,0-1-1,26-4 1,-4-2 0,-3 1-1,-1-2 1,0-1 0,-2-3 72,-5 0 0,1-2 1,-5-5-1,-1-1 0,0-5 1,-5-2-1,-5-1 1,-5-1-1,-2-2 0,-2-4 1,-3-2-1,-5 1 0,-4 1 1,-4-1 26,-1-2 0,-1-3 1,-2 1-1,-6 3 0,-4-1 1,-6 1-1,-4-2 0,-6 1 1,-2-1-1,-1 1 0,-1 2 1,-4 2-88,-5 2 1,19 16 0,0 0 0,-3 3-1,1 0 1,-25-14 0,-2 4 0,24 15-1,0 0 1,-2 1 0,-2 0 0,0 1-1,-1 1 1,0 0 0,-1 1 0,0 2 0,0 0-1,0 2 1,-1 0 0,0 2 0,-1 2 14,0 0 1,-1 2 0,-4 1-1,0 1 1,0 3 0,0 0 0,1 2-1,1 1 1,0 2 0,1 1 0,1 3-1,-1 0 1,0 3 0,1 0 0,-1 2-1,0 0 1,0 0 0,1 2 0,2-1-1,0 2 1,2 1 0,0 1-1,1 1 1,1 1 0,0 3 0,0 0-1,2 1 1,0 1-178,1 0 1,2 2-1,2-1 1,2 2-1,4-2 1,2 1-127,3 2 1,0 1-1,0 3 1,2 0-1,2-1 1,1 0-1</inkml:trace>
  <inkml:trace contextRef="#ctx0" brushRef="#br0" timeOffset="3">11069 10310 7787,'-1'6'259,"-3"-1"1,1-3 0,5-3 0,13-7 0,15-9 0,13-6 0,-17 8 0,2-1 0,5-3 0,3-1 0,6-4 0,2-2 0,-9 6 0,0 0 0,2 0-1,3-3 1,2 1 0,0-1 0,4-1 0,0 0 0,1 0-215,2 0 1,0-1-1,0 2 1,0-1-1,0 2 1,1-1-1,2 0 1,0 0-1,0 0 1,1 0 0,1 1-1,-1 0 1,1 0-1,0 1 1,1 0-1,0-1 1,1 1-1,0 1 1,0 0-1,0 0 1,0 1 0,-13 4-1,1 0 1,0 0-1,0 0 1,1 0-1,0 1 1,1-1-1,0 0 1,1 0-1,0 1 1,1-1 0,0 1-1,0 1 1,1 0-1,-1 0 1,0 1-1,0 1 1,1 1-1,-1 0 1,-1 1-1,0 1 1,-1 0 0,0 2-1,0-1 1,0 2-1,-1 0 1,0 0-1,1 2-58,-1-1 1,0 1 0,0 1-1,1 0 1,1 0 0,1 1 0,0 1-1,0 0 1,-1 2 0,0 0 0,1 1-1,-1 1 1,0 1 0,0 0-1,0 0 1,0 1 0,0 1 0,0 0-1,0 1 1,0 0 0,-1 0 0,-1 1-1,1 0 1,-1 1 0,1-1-1,-1 1 1,0 0 0,0 0 0,0 0-1,-1 1 1,1-1 0,-1 1 0,1 1-1,-1-1 1,1 1 0,-1 1-1,0 0 1,0 0 0,-1 0 0,1 1-1,0 1 1,1-1 0,-1 2 0,0-1-1,0 2 1,-1-1 0,1 1-1,-1 0 59,0 0 0,-1 1 0,1 0 0,0 0 0,0 1 0,0 0 0,0 0 0,-1 1 0,0-1 0,-1 1 0,-1 0 0,1 0 0,12 7 0,-1-1 0,0 1 0,0-1 0,-1 1 0,-1 0 0,0 0 0,-1-1 0,0 1 0,0-1 0,0 1 0,0 0 0,0 0 0,-1-1 0,0 1 0,-1-1 0,1 1 0,-1-1 0,-1 0 0,1-1 0,-1 1 0,-1-1 1,1 1-1,-1-1 0,0-1 0,-1 1 0,1-1 0,-1 0 0,0 0 0,-1-1 0,-1-1 0,0 0 0,-1-1 6,-2-1 1,-1 0 0,1-2 0,16 9-1,-1-3 1,-6-3 0,-1-2 0,-1-1 0,-1-1-1,-3-1 1,0 0 0,-4-2 0,0-1 0,-5-1-1,0-2 1,25 5 0,-8-4 0,-7-3-1,-8-2 1,-6 0-1670,-6 0 0,-10-4 0,-3 3 1617,-4 0 0,-7 1 0,-5 4 0</inkml:trace>
  <inkml:trace contextRef="#ctx0" brushRef="#br0" timeOffset="4">4308 4169 7872,'-10'-6'-116,"-1"-3"1,0 0 0,1-3 0,0-2 0,2 0 0,1-1 0,0-3 0,1-2 0,2-2 0,3 1 0,0 0 0,-2-2 0,-1 0 101,-2-2 1,2 3 0,-2 5 0,0-1 0,0 0-1,-1 0 1,0 0 0,1 1 0,0 0 0,0 2 0,-2 0-1,0 1 1,0 0 0,0 1 169,0 1 0,2 1 0,-1 2 0,-1 1 0,-2 2 0,0 0 1,-1 1-1,0 0 0,0 3 0,-2 1 0,-2 1 0,1 0 49,-1 0 0,2 0 0,-5 0 1,0-1-1,0-2 0,2-1 1,-1-2-1,1-3 0,-3 0 1,-2-2-1,0 2 0,-1 0 1,-3 2-1,-4-1-170,-2-1 0,-4 3 0,-2 2 0,-2 3 1,-5 2-1,-5 4 0,-7 5 0,25-1 0,0 0 1,-2 2-1,0 2 0,-2 1 0,-1 2 0,-1 0 1,-1 2-1,-2 2 0,0 0-30,-5 2 0,1 1 0,0 2 0,1 0 1,-3 3-1,0 1 0,1 1 0,1 0 1,0 1-1,0 1 0,-1 1 0,0-1 1,1 1-1,-1-1 0,2 1 0,0 0 1,2-2-1,1 0 0,1 1 0,1-1 1,1 0-1,1 1 0,-1 0 0,2 0 1,0-1-1,1 1 0,0-2 0,1 1 1,2-1 1,0 1 0,2-1 0,1 0 0,-1 2-1,0 0 1,0 1 0,1-1 0,0 1 0,0 1-1,2-1 1,0 1 0,2 0 0,1 0 0,1-1-1,1 1 1,1 1 0,0 0 0,0 1 0,2 2-1,-1 0 1,1 2 0,1 0 0,1 0 1,1 1 1,0 0 0,2-2-1,1 0 1,3 1 0,1 1-1,0-1 1,1 0 0,2-1 0,0 0-1,1 0 1,1 0 0,1-3-1,1 1 1,2-1 0,1 0 0,2 0-1,1-1 1,2 1 0,2-1-1,1 1 1,2-2 0,1 0 0,0 0 8,1-2 0,2 0 0,1-1 0,0 1 0,2 1 0,0 0 0,1 1 0,1-1 0,3 1 0,0-1 0,1-1 0,1 0 0,1-1 0,0-1 0,1 1 0,1-1 0,2 0 0,0 0 0,2 1 0,1-1 0,3 0 0,0-1 0,1 0 1,1-1 9,-1-2 0,1 0 1,2 1-1,2-1 1,0-1-1,0 0 0,3 1 1,0 0-1,1 1 1,0-1-1,1 1 1,0 0-1,0-1 0,-1 1 1,1 0-1,0 0 1,1 1-1,1 0 1,1 1-1,1 0 0,0 0 1,1 0-1,-18-9 1,1-1-1,0 0 1,-1 0-1,1 0 0,1-1 1,-1 0-1,1 0 1,0-1-59,0 0 1,1 0-1,0-1 1,3 2 0,-1-1-1,1 0 1,1-1-1,1 0 1,-1 0 0,2-1-1,0 1 1,0-1-1,0-1 1,1 0 0,0-1-1,0 0 1,1 0 0,0-1-1,0 0 1,1-1-1,0-1 1,1 1 0,1-1-1,0 0 1,-1 0-1,1-1 1,1-1 0,-1 1-1,1 0 1,0-1-1,-2 0 1,1 0 0,0 0-1,0 0 1,0 0 0,1 0 22,0 0 0,0 1 1,0-1-1,1-1 0,0 1 1,0-1-1,1 1 1,0 1-1,0-1 0,0 0 1,0-1-1,0 1 1,-2-1-1,1 0 0,-1 0 1,1 0-1,0 0 1,0 0-1,1 0 0,-1 0 1,1 1-1,1-1 1,1 0-1,-1 1 0,1 0 1,0 0-1,-1 0 1,1 0-1,0 0 0,-1-1 1,0 1-1,0-1 1,0 0-1,0-1 0,0 1 1,0-1 12,0 0 1,0 0-1,0 1 1,1-1 0,1 1-1,0 0 1,1 0-1,-1 0 1,0 0 0,1 0-1,-1 0 1,0-1 0,0 0-1,0 0 1,0-1-1,0-1 1,0 0 0,1 0-1,0-1 1,1-1-1,0 0 1,2 0 0,-1-1-1,1 1 1,0-1 0,0-1-1,-1 1 1,0-1-1,0 0 1,0 0 0,0-1-1,0 0 1,-1-1 0,1 0-1,0 0 1,1-1-38,0 0 1,0 0-1,0 0 1,-13 0 0,-1-1-1,1 0 1,0 1-1,0-1 1,0 0 0,0 0-1,-1 0 1,1 0-1,0 0 1,0-1 0,0 0-1,1 0 1,0 0 0,-1 0-1,1-1 1,0 0-1,0 0 1,1 0 0,-1-1-1,0 1 1,0-1-1,0 1 1,0-1 0,-1 1-1,0-1 1,-1 0-1,1 1 1,13-2 0,0 1-1,-1 0 1,-1 0 0,-1 0-1,0 0 1,0 2-1,-1-1 1,0 1 0,0-1-1,-1 1 1,0-1 21,-1 1 1,1 0 0,0-1 0,1-1 0,1-1 0,0 0 0,0-1-1,0 0 1,0-1 0,0-1 0,0 1 0,0-1 0,1 0 0,-1-1-1,0 0 1,-1 0 0,0 0 0,-1 0 0,0-1 0,0 1 0,-1-1 0,-1 0-1,0 0 1,0 0 0,-2 0 0,0 0 0,0 0 0,-1 0 0,-1 0-1,0-1 1,-1 1 0,0-1 0,0 0 0,-1-1 0,1 0 0,-1-1 0,2-1-1,0-1 1,0 0 0,0-1 0,0-1 0,-1 0-2,-1 1 0,0-1 1,0 0-1,0-1 0,1 0 1,-2-1-1,-4 2 1,-2-1-1,1-1 0,0 0 1,0 0-1,0-1 0,-2 0 1,1 0-1,-2 0 1,-1 1-1,-1-1 0,0 1 1,14-10-1,-1 0 1,-3 1-1,-2 0 0,-3 1 1,-1-1-1,-3 0 0,-1 0 1,-2 0-1,-1-1 1,0 0-1,-2-1 39,1-2 0,0-2 0,0-4 0,0-1 0,1-3 1,-2-1-1,-1 0 0,-2 0 0,-4 2 0,-1 1 0,-5 2 1,-2 0-1,-4 3 0,-3 0 0,-3 2 0,-2 0 0,-1 0 1,-2 0-1,0-1 0,-1 0 0,-1-1 0,-1 0 0,-1 0 1,-2-1-75,-2 0 1,-1 0 0,-1 0 0,-2 0 0,-2 1 0,-1 0-1,-2-1 1,-1 0 0,-3-2 0,-1 0 0,-2 0 0,-1-1 0,-2 0-1,-1 1 1,-2 1 0,-2 0 0,-2 0 0,-2 0 0,-1 1-1,-2 1 1,-2 0 0,-2 1 0,-1-1 0,-2 2 29,-1 0 1,-2 1 0,0 2 0,-1 1 0,0 1 0,-1 1 0,16 10 0,-1-1 0,0 1 0,-1-1 0,-2 0 0,0 0-1,0 0 1,-2 0 0,1 0 0,-2 1 0,0 0 0,0 0 0,0 1 0,0 0 0,0 1 0,0 0 0,0 1 0,0 0 0,-1 0-1,1 1 1,-1-1 0,-1 0 0,0 0 0,0 0 0,0 0 0,-1 0 0,0 0 54,1 1 0,-1-1 1,0 1-1,-1-2 1,0 1-1,0 1 0,0 0 1,0 1-1,0-1 1,0 1-1,-1 0 1,-1 0-1,1 1 0,-1-1 1,0 1-1,0 0 1,0 0-1,1 0 1,-1 1-1,0-1 0,0 1 1,1 0-1,0 0 1,0 1-1,0-1 1,0 1-1,-1-1 0,0 0 1,-1 1-1,0-1 1,-2 0-1,-1 0 0,0 0 1,-2 0-1,0 0 1,0 1-1,-2 0 1,1 1-1,-1 0 0,1 0 1,1 1-1,-1 0-10,1 0 0,1 1 0,-1 0 0,3 0 0,-1 1 1,1 0-1,-1-2 0,1 1 0,-1-1 0,1 1 1,-1-1-1,1 1 0,0 0 0,-1-1 0,1 2 0,0-1 1,1 1-1,-1 0 0,0 0 0,1 0 0,-2 1 1,0 0-1,-1 0 0,0 0 0,-3 0 0,1 0 0,-1 1 1,-2-1-1,0 1 0,-1 1 0,1 0 0,0 1 1,-1 0-1,1 0 0,-1 1 0,1 0-44,0 1 1,0-1-1,0 1 1,12 1 0,0 1-1,0-1 1,0 1-1,0-1 1,1 0 0,-1 0-1,0 0 1,0 1 0,0 0-1,0 0 1,0 0-1,0 1 1,0 0 0,0 0-1,0 0 1,0 1-1,0 0 1,-1 0 0,1 0-1,0 1 1,0 0 0,0 0-1,0 0 1,0 1-1,0 0 1,0 0 0,0-1-1,-15 3 1,1-1-1,1 0 1,-1 0 0,1 1-1,0-1 1,1 1 0,1-1-1,0 1 1,-1 0-1,1 1 1,-1 0-12,-1 1 0,1-1 0,-1 2 0,13-2 0,1 1 0,0 1 0,-1 0 1,-2 1-1,0 1 0,0-1 0,-1 2 0,0-1 0,0 1 0,0 1 0,-1-1 1,2 1-1,-1 0 0,1 1 0,-1 0 0,1-1 0,0 2 0,0-1 0,0 0 1,1 1-1,0 0 0,1 0 0,-1 0 0,0 0 0,1 0 0,-1 0 0,1 0 1,0 0-1,1 0 0,0 0 0,0 1 0,0-1 0,1 0 0,-1 0 0,1 1 1,0 0-1,1 0 0,0 1 0,0-1 0,-1 2 0,1-1 0,-1 1 1,1 0-9,-1 1 0,0 1 0,0 0 0,0 0 0,2-1 0,-1 1 1,1 0-1,0 0 0,0 0 0,0 0 0,0 0 0,1 0 0,-13 7 1,1-1-1,1 1 0,3-2 0,0 1 0,0 0 0,3-1 0,-1 0 1,2 1-1,1-2 0,0 1 0,1 0 0,1 0 0,0 1 0,1-1 1,1 0-1,1 0 0,0 1 0,3-1 0,0 1 0,2 0 0,-14 12 1,3 1-1,4 1 0,1 1-1204,1 0 0,2 0 1238,3 2 0,3 0 0,-1 1 0,2 1 0,4-1 0,2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3:21:50.689"/>
    </inkml:context>
    <inkml:brush xml:id="br0">
      <inkml:brushProperty name="height" value="0.053" units="cm"/>
      <inkml:brushProperty name="color" value="#FF0000"/>
    </inkml:brush>
  </inkml:definitions>
  <inkml:trace contextRef="#ctx0" brushRef="#br0">7923 7378 7841,'-38'-25'162,"3"2"1,5-12-1,3 6 1,2 5-1,2 6 1,3 8-1,0 5 1,0 6-1,-2 9 1,-3 11-1,-3 13 1,-1 11-1,14-18 1,0 2-1,0 3 1,1 2-1,-1 5 1,2 0-1,0 5 1,0 0-1,1 5 1,1 0-225,-2 6 1,3-1 0,3 0 0,2 0-1,1 4 1,1-1 0,1 0 0,2-1-1,-1 0 1,2 1 0,-1 2 0,1 0-1,1 0 1,1 0 0,1 0 0,1 0-1,2-3 1,0 0 0,1-1 0,0-1-1,0-1 1,0 1 0,0-1 0,1 0-1,0 0 1,1 0 0,-1-2 0,1 0 96,-1-3 0,0 0 1,0 0-1,1 0 1,-3-3-1,1 1 0,0 1 1,0-1-1,1 1 1,0-1-1,0 0 1,0-1-1,-1-2 0,1 0 1,-1 0-1,0-1 1,0-2-1,0-1 1,-1-1-1,1 0 0,-1-3 1,-1-2-1,0-1 1,0-1-451,5 25 1,-1-10 0,1-3 0,-2-6 0,-2-7 414,-3-5 0,-3-9 0,-1-12 0</inkml:trace>
  <inkml:trace contextRef="#ctx0" brushRef="#br0" timeOffset="1">7401 7666 7870,'-26'-20'155,"8"3"1,1-4 0,10 7 0,11 6 0,10 3-1,8 1 1,8 1 0,4 0 0,8 2 0,5 1-1,8-1 1,3-1 0,-27 0 0,2-1 0,1 0 0,2 0-159,2-1 0,2 0 1,5-1-1,1 0 1,2 0-1,1-2 1,2 1-1,0-2 0,3 0 1,0-2-1,2 0 1,2 0-1,-18 3 1,1 0-1,0 0 0,1 0 1,2 0-1,-1 0 1,1-1-1,1 1 1,0 0-1,-1 0 0,1 1 1,0-1-1,-1 1 1,1-1-1,0 1 1,-1 0-1,1 1 0,1 0 1,0-1-1,1 1 1,1 0-1,0 1 1,0 0-1,0 0 28,1 1 1,-1 1 0,1-1-1,2 0 1,0 0 0,0 1-1,-3 0 1,-1 1 0,1 0-1,2 0 1,0 0 0,1 0 0,1-1-1,0 1 1,1 0 0,0 0-1,1 0 1,-1 0 0,1-1-1,0 1 1,-1 0 0,1 0 0,-1 0-1,0-1 1,1 1 0,0-1-1,1 1 1,0-1 0,0 0-1,2 0 1,1-1 0,0 0-1,1-1 1,-14 2 0,1-1 0,0 0-1,-1-1-72,2 1 0,0 0 0,-1-1 0,2 0 0,1 0 0,0-1 0,1 0 0,-1 0 0,1 1 0,-1-1 0,0 1 0,0 0 0,2-1 0,-1 0 0,1 0 0,0-1 0,0 1 0,1 0 0,0-1 0,0 1 0,-1 0 0,1 0 0,-1 0 0,0 0 0,0 0 0,-1 1 0,0-1 0,0 1 1,0 0-1,-2 1 0,1-1 0,0 1 0,0 0 0,0-1 0,0 1 0,1 0 0,0 0 0,0 0 0,1-1 0,0 1 0,2-1 0,1 0 0,0 0 0,0 0 0,1 0 0,0 0 0,1 0 0,-1 0 0,1-1 0,0 1 0,0-1 0,0 1 0,-1 0 0,-1 0 0,0 0 0,0 1 70,-1 0 0,0 0 1,0 1-1,-1-1 0,-2 0 1,-1 1-1,0 0 1,0 0-1,-1 0 0,0 1 1,-1 1-1,2-1 0,-1 0 1,0 0-1,1 1 1,0-2-1,2 1 0,0 0 1,0-1-1,1 1 0,1-2 1,2 1-1,-1-1 1,1 0-1,1-1 0,0 0 1,1 0-1,0-1 0,0 1 1,0-1-1,0 0 1,-1 0-1,1 1 0,-1-1 1,0 0-1,-1 0 1,-1 1-1,0 0 0,0 0 1,-1 0-1,-2 0 0,1 0 1,-1 0-1,0 0 1,-2 1-1,0 0 0,0 0 1,-1-1-50,0 1 1,0 0 0,0 0 0,0 1-1,-1-1 1,0 0 0,0 1 0,-1-1-1,1 0 1,0 0 0,0 0 0,0 0-1,-1 0 1,0 0 0,0-1 0,-1 1-1,15-2 1,-1 0 0,0 1 0,-2-1 0,0 1-1,0 0 1,-2 0 0,0 0 0,0 0-1,0 0 1,-1 1 0,0-1 0,0 1-1,-1-1 1,1 1 0,-2-1 0,1 0-1,-2 1 1,-1-1 0,0 1 0,-2-1-1,-2 1 1,-1 0 0,-1 0 62,-1 0 1,-2 1-1,0 0 1,13-1 0,-2 1-1,-3 2 1,-2 1 0,-5 0-1,-2 2 1,-5 0-1,-1 1 1,23 6 0,-10 3-1,-8 3 1,-8 0 0,-8 3-1,-9 2 1,-6 0-1,-4 1 1,-3 2 39,-1 1 0,0 5 1,-1-2-1,-3 3 1,-3 1-1,-2 1 0,-2 1 1,0 2-1,1-1 1,-1 2-1,1 3 0,2 4-34,1 2 1,1 5-1,-2-1 1,1 5-1,0 4 1,3-26-1,0 0 1,1 2-1,1 0 1,-1 2-1,1 0 1,0-1-1,1 0 1,0 0 0,0 1-1,0 0 1,0 1-1,-1 1 1,0 0-53,1 2 0,0 0 1,0-1-1,1 0 0,0 1 1,0-1-1,0 0 1,0 1-1,0-1 0,0 0 1,0 1-1,0 1 0,0 0 1,1-1-1,0 0 1,1 0-1,1-2 0,1 0 1,1-1-1,0 0 0,0-1 1,1-1-1,-1 0 1,0 0 46,1 0 0,-1 0 0,-1-4 0,-1 1 0,0-1 0,1 1 0,0-3 0,0 0 0,5 28 1,-1-1-1,-2-1 0,-1-4 0,-2-6 0,1-4 0,-1-3 0,0 0-2,-2 0 1,-5-8-1,0 0 1,-2-4-1,-4-4 1,-3 0 0,-6-2-1,-5-1 1,-5-1-1,-5-1 1,-7 0-1,-6 0-71,-10-1 1,27-8 0,0 0-1,-6 2 1,-1 0 0,0 0-1,-2 0 1,-1 1 0,-1 0 0,-4 1-1,-2 0 1,-2 0 0,-1 0-1,-4 1 1,0-1 0,-1 1 0,-1-1-1,-3 2 1,0-1 0,19-5-1,-1 1 1,0-1 0,-2 1 0,0-1-1,-1 1 1,-1-1 0,0 1-1,0-1 1,-1 0 0,-1 1 0,0-2 9,1 1 1,0-1-1,0 0 1,-2 0-1,1-1 1,-1 1-1,0-1 1,-1 0-1,-1 0 1,0 0-1,-2 0 1,0-1-1,-1 1 1,0-1-1,0 0 1,-2 0-1,1-1 1,0 1-1,1-1 1,0 0-1,0 0 1,1-1-1,-1 0 1,1 0-1,-1-1 1,0 1-1,0-1 1,-2-1-1,0 0 1,-1 1-1,0-1 1,-1 0-1,0 1 1,-2-1-1,1 0 1,-1 1 0,1-1 0,0 1 1,0-1-1,-1-1 1,0 0-1,-1 0 1,1 1-1,0 0 1,0 0-1,13 0 1,1-1-1,-1 0 1,0 0-1,0 0 1,-1 0-1,0 0 1,0 0-1,-1 0 1,0 0-1,0 0 1,0 0-1,-1 1 1,1 0-1,-1 0 0,0 0 1,-1 0-1,0 0 1,0 1-1,0-1 1,0 1-1,-1-1 1,0 1-1,0 0 1,-1-1-1,1 1 1,0 0-1,0-1 1,-1 1-1,1 0 1,0-1-1,0 1 1,0 0-1,0-1 1,1 1-1,-1 0 8,0-1 1,0 1 0,0 0-1,-1-1 1,1 1 0,-1 0-1,0-1 1,0 1 0,-2 0 0,0 0-1,0 0 1,0 0 0,0 0-1,0 0 1,0 1 0,1-1-1,-1 0 1,0 1 0,0 0 0,0-1-1,1 0 1,1 1 0,0-1-1,-1 0 1,1 0 0,0 1 0,0-1-1,0 0 1,0 0 0,0 1-1,0-1 1,0 0 0,0 1-1,-2 0 1,1 0 0,0 0 0,0 0-1,0 0 1,-1 0 0,1 0-1,0 1 1,0-1 0,0 0-1,0 1 1,1-1 0,0 1 0,0-1-1,1 1 1,-1-1 0,1 0-1,0 0 1,0 0 0,-1 0 0,1 1-1,-1-1 1,0 0 7,1 0 0,-1 0 0,0 0 1,0 0-1,1 1 0,-1-1 0,1 1 1,0-1-1,2 1 0,-1 0 0,1 0 1,0 0-1,2 0 0,-1 0 0,0 0 1,1-1-1,0 1 0,-1-1 0,1 1 1,0-1-1,0 1 0,1-1 0,-1 1 1,0 0-1,0 0 0,-1 0 0,1 0 1,0 0-1,0 0 0,0 1 0,0-1 1,0 1-1,1-1 0,1 0 0,-1 0 1,1 1-1,-13 1 0,0 0 0,1 0 1,1 0-1,0 0 0,1 1 0,1-2 1,1 1-1,0 0 30,1-1 1,1-1 0,0 1 0,0 1 0,1-1-1,0 0 1,4-1 0,0 0 0,1 0 0,1-1-1,1 0 1,1-1 0,-19 2 0,2-1 0,4-2-1,0 0 1,3 0 0,1 0 0,3 0 0,2 0-1,4-1 1,0 0 0,5-1 0,1 0 0,2-1-1,1 0 1,-25-4-10,6-1 0,6 0 0,8-2 0,7 2 0,8 0 0,5 0-13,2-2 0,9 3 0,21 0 0</inkml:trace>
  <inkml:trace contextRef="#ctx0" brushRef="#br0" timeOffset="2">7944 10737 7763,'4'7'1706,"0"-2"0,-2-4 1,-1-6-1,0-3-1706,3-3 0,2 5 0,4 2 0</inkml:trace>
  <inkml:trace contextRef="#ctx0" brushRef="#br0" timeOffset="3">19887 6984 7917,'-15'-12'181,"-2"-1"68,1-1 0,0-5 0,6 1 0,0-2 0,2-1 0,2-1 0,1 1 0,4 0 1,5-2-1,6-1 0,7-1 0,4 2 0,4 0 0,4 3 0,3 2 0,3 5 1,4 5-1,4 4 0,3 6 0,4 5-10,2 7 1,-23-1 0,1 2-1,1 3 1,1 0 0,2 2-1,0 1 1,0 2 0,1 1-1,1 1 1,0 1 0,-1 0 0,1 2-1,-1 1 1,1 1 0,-1 1-1,1 0 1,-1 1 0,0 1-1,-2 0 1,0 0 0,-2 1 0,0 1-1,-3 0 1,-1 1 0,0 2-1,-2 0-189,1 2 1,-2 2-1,-3-2 1,-3 2-1,1 2 1,-2 2-1,-3-2 1,-2 0-1,-2 1 1,-1 0-1,-1 1 1,-1 1-1,0 0 1,-1 1-1,0-1 1,-1 0-1,-2-1 1,0-2-1,-2-1 1,0 0-1,-1-3 1,0 0-1,0 1 1,0-1-533,0 1 1,0-2 0,0-4-1,0-2 1,0-1 0,0-1-1,0 21 1,0-11 0,0-8 0,-1-9-1,-2-10 1,-6-12 0,-3-14 481,-2-12 0,-9-10 0,0-4 0</inkml:trace>
  <inkml:trace contextRef="#ctx0" brushRef="#br0" timeOffset="4">19834 6973 8009,'-14'0'419,"0"0"1,2-1 0,4-3-1,4-3 1,3-2 0,2-2 0,3 1-1,4-1 1,4 0 0,3 1 0,0-1 119,1 0 1,-2 1 0,-2-2 0,1-1 0,1-3 0,-1 0 0,-1-3 0,-2-3 0,-2-2 0,-1-6 0,0-3 0,-1-5-735,-2-4 1,0-3-1,0-9 1,-1-2-1,1 0 1,1 4 0,-1 5-1,2 5 1,0 7-1,1 8 1,0 8 0,1 9-1,1 10 1,3 10 430,2 6 1,6 9-1,0 5 1,5 3-1,3 4 1,1 1-1,3 1 1,4-1-1,3-3 1,2-3-1,3-5 1,1-5-80,1-7 0,5-4 0,-2-4 1,-1-5-1,-1-4 0,-4-6 1,1-5-1,0-5 0,-1-2 1,-5 0-1,-5 2 0,-5 4 0,-3 2 1,-3 1-475,-5 0 1,-6 4 0,-7 0-1,-4 0 1,-5 0 0,-6 0 0,-5-1-1,-6-2 1,-3-2 0,-4-1 0,-4-1 127,-3 1 0,-3 1 1,2 1-1,-2 1 1,-2 0-1,-2 3 1,1 4-1,0 1 1,-2 4-1,-3 2 1,-2 7-1,-1 7 169,2 5 0,-3 8 0,5 6 0,0 2 0,3 3 1,1 0-1,4 0 0,5-1 0,5-1 0,2 1 1,3-5-1,4-1 0,5-4 0,2-10 0,3-1 1,1-3-1,5-4 0,2-1 0,2-3 1,2-2-1,5-3 0,2-3 0,4-1 1,4-1-81,2-3 0,3-2 0,2-6 0,3-2 0,4-5 0,3-3 0,1-4 0,2-2 0,2-2 0,1-4 0,-1-2 0,-1-1 62,1 0 1,-2-4 0,-1 0 0,-4 0-1,-7 3 1,-6 5 0,-7 6 0,-4 5-1,-7 7 1,-4 4 0,-8 4 0,-6 5 0,-9 5-1,-6 8 214,-5 6 0,-1 4 1,-6 4-1,0 3 0,1 3 1,-1 2-1,0 2 1,2 1-1,1 1 0,2 1 1,2-1-1,5-1-271,5-1 1,6-3 0,6-5 0,7-6 0,6-6 0,4-7 0,5-5 0,5-1 0,6-4 0,5-2 0,5-6 0,3-5-75,3-5 1,2-1 0,3-6 0,-1 0 0,0 1 0,2-1 0,-1-1 0,0 0 0,-3 1 0,-4 1 0,-5 2-1,-3 1 1,-5 5 0,-5 1 327,-8 4 0,-6 6 0,-5 3 1,-5 3-1,-8 1 0,-7 1 1,-6 3-1,-3 4 0,-3 5 1,-3 6-1,-2 4 0,-1 1-69,3 0 0,-2 2 0,1 1 0,0 2 1,1 2-1,5-3 0,5 1 0,8-5 1,7 0-1,5-5 0,8-4 0,8-5 1,11-5-380,8-4 0,6-7 0,4-5 1,3-5-1,2-6 0,3-1 0,1-3 1,1-2-1,-1 0 0,-2 1 1,-3 1-1,-3 1 269,-4 0 0,-1 1 1,-12 6-1,-8 5 0,-9 5 1,-9 5-1,-5 3 0,-4 4 1,-6 6 148,-2 3 0,-6 9 1,3 0-1,-1 1 1,-3 3-1,1 2 1,-2 1-1,1 1 0,1 1 1,3-2-1,2 1 1,4-3-1,2-2 1,5-4-290,5-3 0,9-7 0,10-8 1,8-3-1,8-4 0,8-8 0,7-8 1,3-9-1,2-4 0,-23 15 0,1-1 1,0 0-1,1 0 0,-1 0 0,1-1 1,-2 1-1,0 0 0,20-16 199,-4 2 1,-10 2 0,-3 2 0,-8 6-1,-9 5 1,-10 7 0,-11 7 0,-11 5 0,-12 6-1,-8 8 1,-7 8 2,22-10 0,0 2 1,-1 2-1,1 2 1,-3 1-1,-2 0 1,1 2-1,0 0 1,-1 1-1,0 1 0,1 1 1,0 0-1,1 2 1,1 0-1,1 3 1,1 0-1,2 1 1,1 2-43,1 0 0,3 1 0,2-1 0,3-1 0,2 3 0,0-1 0</inkml:trace>
  <inkml:trace contextRef="#ctx0" brushRef="#br0" timeOffset="5">11687 5822 7709,'-25'0'296,"-1"0"0,-1 0 0,-3-2 0,1-1 0,-1-4 0,3-3 0,1-2 0,2-2 1,3-5-1,3-6 0,3-7 0,2-7 0,2-7 0,5-7 0,5-8 0,3 29 1,1-2-317,1-1 1,2-1 0,2-4 0,1-1 0,3 0 0,2-1 0,1 0 0,2 0 0,2-2 0,1 0 0,3-4 0,0 1 0,4-5 0,1-1 0,-8 17 0,0-1 0,1 0 0,1-1 0,1 0 0,0 1 0,0 0 0,0 0 0,1 0 0,0 1 0,0 1 0,1 0 0,0 1 0,1 0-1,0 1 1,1 0 0,0-1 0,1 2 0,0 0 0,0 0 0,0 1 165,1 0 1,-1 1 0,0 0 0,13-14 0,0 1 0,0 6 0,0 1 0,0-1 0,1 1 0,0 1 0,0 0-1,0 1 1,0 1 0,-1 2 0,0 0 0,-2 3 0,0 2 0,-1 2 0,-1 0 0,-2 3 0,1 0 0,-2 1 0,-1 1-1,0 1 1,-2 1-146,0 2 1,-1 1 0,23-8 0,-7 8 0,-3 4 0,-4 2 0,-5 5 0,-5 2 0,-7 1 0,-5 1 0,-4 1 0,-5 3 0,-2 1 0,-3 2 0,-2 2-98,-1 0 1,0 1 0,0 0-1,-1-1 1,-2 1 0,-2 0 0,0-1-1,-3 1-3285,3 0 3381,0-5 0,5-6 0,0-6 0</inkml:trace>
  <inkml:trace contextRef="#ctx0" brushRef="#br0" timeOffset="6">11474 5459 7860,'-1'6'0,"-3"-2"0,-3-3 0,-1-2 0,1-3 149,3-3 0,8 2 0,3 2 0,2 1 0,2 2 0,0 0 0,-1 2 1,1 1-1,0 4 0,1 5 0,1 5 0,0 5 0,-3 5-64,-1 7 1,-7 4-1,1 8 1,-1 4-1,-4 3 1,-2 3-1,-7 2 1,-5 0 0,5-29-1,0 1 1,-1-1-1,-1 0 1,-1 1-1,0-1 1,-1 0 0,-1-1-63,0-1 1,0 0 0,-2 2-1,-1-2 1,0-2 0,-1 0 0,0 0-1,0 0 1,0-2 0,0 0-1,-19 17 1,-1-4 0,1-3 0,0-2-1,0-2 1,0-1 0,1-4 1011,1-1-1021,-3-2 1,3 1-1,-3-2 1,2-1-1,1-3 1,2 0-1,-1-3 1,1-1-1,1-3 1,0-1-1,2-2 1,0-1-1,0-3 1,2 0-1,0-2 1,3 0-1,-1-2 1,2-1-1,-1-4 1,1-2-1,0 1 1,2 1-1,1-1 1,-1-1-1,-2 1-64,-1 1 1,3 0-1,-1-3 1,2 2 0,2 1-1,0 0 1,0 0 0,-1 1-1,1 0 1,0 1-1,-1 0 1,1 2 73,0-2 0,0 4 0,2-3 0,3 3 0,-1 1 1,1 1-1,-2 3 0,0 2 0,2 1 0,0 0 1,3 1-1,1 2-44,2 1 1,0-1 0,2 1 0,2 0-1,1-1 1,3 1 0,1 0 71,1-1 0,0 1 0,0 0 1,0-1-1,0 1 0,0 0 1,0-1-1,-2 1 0,0 0 1,-3-2-1,1-1 128,-1-1 0,0-1 0,2 1 0,-3-2 0,-1-1 1,-1-1-207,0 0-656,-1-2 183,3-6 950,1 4-680,5-4 1,1 5-760,3 0 1138,-3 0 485,4 0-73,-5 0 0,3 1-276,1 3 0,0-3 1509,0 3-2661,-3-3 0,5 2-2051,-2 1 2965,-3-1 569,4-3 1,-5 2-871,0 1 0,-2 0-94,-1 4 0,1-4 0,-4 4 0,0 0 376,0-1 1,3 0 0,-1-3-1,0 1 1,1 2 125,0 3 0,3-3 1,4-1-1,2 1 1,1-1-37,0 0 1,-1 0 0,2-3-1,-2 0-92,-1-3 0,-2-4 0,-3-5 1,0-1-1,-1 2 0,-1 0 1,-2 2-1,2-1-181,1-2 0,-3 3 0,1 0 0,0-1 1,1-2 332,-2 0 1,3 3-146,-3 0 0,4 4 0,3-1 0,0-1 0,1-2 0,0-3 0,-1 0 0,-1-1 0,0 0 0,-2-1 0,0-1 0,0-2 28,0-2 0,0 4 0,0-1 0,-2 2 0,-1 3 1,-3 0-1,-1 4 0,0 0 0,0 4 0,0 3 0,-1 5-92,0 3 0,2 4 1,0 1-1,2 1 0,1-1 1,2-2-1,1-1 0,0-1 1,0-1-1,1 1 0,3-2 1,3-2-1,2-3 163,2-3 0,0-1 0,-1 0 0,1-1 0,0-3 0,-1-1 0,1-3 0,0 1 0,-1-1 0,0-1-94,-3-2 1,-2 0 0,-5 1 0,0-1 0,0 0 0,-2 1 0,-1-2 0,-4-1 0,-3 0 0,0 2 0,-2 4 0,-1 1-181,-1 0 1,-1 4-1,5-2 1,-1 3 0,0 1-1,1 1 1,-1 3-1,2 3 89,1 2 1,8 2-1,8-2 1,0 0 0,0-3-1,-1-2 1,0 0 0,0-1 1735,1 1-1594,-6 0 1,1-4 0,-6 0-390,-4 0 0,2-2 0,0 0 413,1-2 768,2 1-487,-2 3-498,4 0 458,4 0-966,-2 0-260,2 0 6953,-4 0-6147,0-5 0,0 5 1,0 0-1,0 6 1,0 4-1,0 0 1,-1 2-1,-1 2-57,-2 4 0,-3 2 0,2 3 1,1 2-1,-2 4 0,1 6 0,-1 2 1,1 3-1,-1-1 0,2 0 0,-1 0 1,1 0-1,1 0 0,-2 0 102,-1 0 1,3-4-1,-3 0 1,1-2 0,1-1-1,1 0 1,-1 0 0,1-1-1,-1-1 1,1-2 0,0 1-1,2-1 36,1 0 0,-4-5 0,1-1 0,1-3 0,0-1 0,2-1 0,0-3 0,0-2 0,2-2 0,0 1-163,1 0 98,6-5-203,-8-2 0,4-5 1,-4-2 244,2-4 0,-1-3 1,1-1-1,0 0 0,-1-2 1,1-3-1,0 0 0,-1-5 1,1-1-1,0-3 0,1 0 1,-1 1 34,1 3 1,-1-3-1,-3 8 1,0-1-1,0 3 1,0 2-100,0 2 1,0 10 0,0 6 0,0 7-1,0 4 1,0 5 0,0 1 0,0 1-1,0-3 1,0-2 0,0-1 0,0 0-44,0-2 1,0 0 0,0-6 0,0 1 0,2-1 0,1-3 0,3-5 0,1-4-1,0-7 196,2-4 1,-4-3 0,3-7 0,-1 0 0,-1-3 0,-3-2 0,-2-1 0,-1-2 0,0 0 0,0 1 0,0 4 0,0 3 5,0 3 1,-3 5 0,-2 1 0,-1 3 0,-2 4 0,-2 4-1,0 3 1,-1 3 0,0 4 0,1 4 0,-1 3-212,0 4 0,1 3 1,-1 4-1,0 3 1,2 0-1,2-1 1,2-1-1,1-3 1,1-3-1,1-3 1,0-2-1,2-2 1,2-2-12,1-4 1,-1-2 0,6-5 0,0 0 0,1-2 0,2-1 0,0-4 0,-1-3 0,1 0 0,0-2 0,-2-1 265,-2-2 1,3-2 0,-4 1-1,0 0 1,-3-3 0,0 0-1,-1 0 1,1 2 0,0 2-1,-3 2 1,-3 1 0,-1 1-92,-2 1 0,2 4 0,-3 2 0,-1 3 0,-2 1 0,0 1 0,-1 4 0,0 6 0,1 5 0,-1 4 0,0 3 0,2 2-143,2 3 0,-2-1 1,6 1-1,-1-2 0,1-3 1,-1 0-1,2-3 0,2-2 1,2-4-1,3-3 0,1-4 1,3-4-1,3-2 1,2-1 136,-1 0 0,1-4 0,-1-5 0,2-4 0,0-4 0,1-3 0,-3-2 0,-3 1 0,-1 0 0,-3-2 0,-2-1 0,-1-1 115,-2 2 1,-1 0 0,0 3 0,0 1 0,-1 3-1,-3 1 1,-3 6 0,-2 4 0,-2 4 0,2 2-262,1 3 1,-1 6-1,2 8 1,-1 3-1,-1 3 1,3 2-1,0 0 1,2 0-1,-1-2 1,3-1-1,0-3 1,2-3-1,2-2-6,1-3 0,3-3 0,5-2 0,-1-5 1,1-4-1,0-5 0,-1-4 0,1-4 1,0-5-1,-2-4 0,-2-1 0,-3 0 268,-3 0 0,-1 1 0,0 2 0,0 2 0,-1 2 0,-2 4 0,-1 3 0,-2 4 0,-3 4 0,0 4 0,-2 6-795,1 7 0,0 10 0,2 4 0,2 2 0,1 0 0,4-3 0,3 0 0,6-2 644,1-2 0,6-4 0,2-9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3:21:50.699"/>
    </inkml:context>
    <inkml:brush xml:id="br0">
      <inkml:brushProperty name="height" value="0.053" units="cm"/>
      <inkml:brushProperty name="color" value="#FF0000"/>
    </inkml:brush>
  </inkml:definitions>
  <inkml:trace contextRef="#ctx0" brushRef="#br0">14545 6046 7670,'-20'-5'272,"1"0"0,-11-2 0,-2 3 1,-4 3-1,-5 1 0,-2 0 1,-1 0-1,0 1 0,1 2 1,-1 0-1,-1 0 0,-1-2 1,1-1-1,0 0 0,0 0-291,-1 0 0,-6 0 0,-2 1 0,-5 3 0,28-1 1,-1 2-1,-1 1 0,0 1 0,-2 2 0,0 1 0,-4 2 1,0 1-1,-3 2 0,0 1 0,-3 1 0,0 2 1,0 1-1,0 1 0,-1 1 0,-1 1 0,0 0 0,-2 1 1,-2 2-1,-1 0-18,16-8 0,0 1 0,-1 0 0,-16 8 0,1 1 1,16-8-1,-1 0 0,1 0 0,-1-1 0,1 1 1,0 0-1,-1 0 0,1 0 0,0 0 0,-1 2 0,0-1 1,-1 2-1,1-1 0,-1 1 0,1 0 0,-1 1 1,1-1-1,-1 0 0,1 0 0,1-1 0,-1 1 0,1-1 1,1-1-1,-1 1 0,-15 9 0,-1-1 0,2 0 1,1 0-1,1-3 0,1 0 0,2-1 0,1 0 73,3-2 1,0 0 0,3-1 0,1 0 0,0 0 0,1 0-1,1 2 1,-1 1 0,1 1 0,-1 2 0,1 0 0,0 2-1,2 1 1,0 0 0,2 1 0,0 0 0,3 1 0,1 0-1,0 0 1,2-1 0,0 1 0,2-1 0,1-1 0,1 0-110,4-3 0,0 1 0,1 0 0,0-1 0,4 0 0,0 0 0,2 1 1,0 0-1,2 0 0,1 1 0,1 0 0,1 0 0,1 0 0,1-1 0,1 1 1,2-1-1,1 0 0,1 0 0,10 29 0,8-2 0,9-3 0,6-6 0,-14-25 1,1-2 104,1 0 1,2-2-1,4-1 1,1-1 0,0 0-1,2 0 1,2-1 0,1-1-1,1-1 1,0-1 0,3 0-1,1 0 1,1-1-1,0 0 1,5-1 0,0 0-1,1 0 1,2-2 0,1 1-1,0-2 1,1 0 0,0-2-1,2 1 1,0 0-22,1 0 1,1 0 0,1-1 0,1 0-1,3 1 1,0 1 0,-19-3 0,-1-1-1,1 1 1,0 0 0,0 0 0,0 1-1,1-1 1,1 0 0,-1 1 0,1 0-1,1 1 1,-1-1 0,3 1 0,0 0-1,0-1 1,1 1 0,0 0 0,0-1-1,1 1 1,0-1 0,-1 0 0,0 0-1,0 0 1,-1 0 0,0 0 0,1 0-1,-1 0-17,-1-1 0,1 1 0,0-1 0,2 2 0,1 0 0,0 0 0,-1-2 0,1 1 0,0-1 0,-1 1 0,0 0 0,0 0 0,0 0 1,0-1-1,1 1 0,-1-1 0,1 0 0,1 0 0,0-1 0,1 0 0,0 0 0,1-1 0,1 0 0,-1 0 0,0 0 0,1-2 1,-1 1-1,0 0 0,0 0 0,0-1 0,0 0 0,1 0 0,-1-1 0,1 1 0,1-1 0,-1-1 41,1 1 1,1-1 0,0-1 0,1-1 0,1 0 0,0-1 0,-1 0 0,0-2-1,-1 1 1,1-1 0,-1 0 0,0 0 0,1-1 0,0 0 0,-1 0 0,2-1-1,-1-1 1,1 1 0,1-1 0,0 1 0,0-1 0,0 0 0,0 0 0,0 0 0,0 0-1,0 0 1,-1 1 0,0-1 0,-1-1 0,0 1 0,1 1 0,-1-1 0,1 0-1,-1 0 1,1 0 0,-1 0 0,2 0 0,-1 0 0,0 0 0,0-1 0,0 1-1,0-1-56,-1 1 1,-1 0-1,1 0 1,0 0-1,0 0 1,0 1-1,-3 1 1,0 0-1,0 0 1,1 0 0,0-1-1,0 1 1,1 0-1,-1 0 1,1 0-1,-1 0 1,0 0-1,0 0 1,-1 0 0,1 0-1,-1 1 1,-1-1-1,0 1 1,-1 1-1,0 0 1,-1 0-1,1 1 1,-2-1-1,1 2 1,-1-1 0,0 0-1,0 1 1,0-1-1,-1 1 1,0-1-1,-1 0 19,0 1 1,-1-1 0,1 1 0,0-1 0,-1 1 0,1-1 0,-3 0-1,0 0 1,0 0 0,1 0 0,0-2 0,-1 1 0,2-2 0,0 0 0,0-1-1,0 0 1,-1-1 0,1-1 0,0 0 0,-1 0 0,0-1 0,-1 1 0,0-1-1,-1-1 1,-1 1 0,1-1 0,-1 0 0,-1-1 0,1-1 0,-1 0 0,1 0-1,-1 0 1,0-1 0,0-1 0,0 0 0,-1 0-52,-1 0 0,0 0 0,0 0 0,-1 0 0,1 1 0,-2-1 1,15-8-1,-2-1 0,1 0 0,-1 0 0,-1 0 0,-1 0 1,-2 1-1,-2 0 0,-2 0 0,-1 0 0,-3 1 0,-2 0 1,-2 0-1,-1 0 0,-2 0 0,0 0 0,-2 0 0,-1-1 1,-3 2-1,-2-2 118,-1 1 0,-2 0 0,12-23 0,-9 2 0,-4-2 0,-6-4 0,-4-2 0,-6-1 0,-4-1 0,-6 1 0,-8-2 0,4 27 0,-2 0 0,-2-2 0,-2 0 0,-2 0 0,-2 1 0,-3 0 0,-1 1-31,-3 1 1,-1 0 0,-4 0-1,-1 0 1,-4 1 0,0-1 0,-4 0-1,0 1 1,-3-1 0,-2 2 0,-1-1-1,-1 2 1,-2 1 0,-1 1 0,-3 1-1,-1 0 1,16 8 0,0 0 0,-1 0-1,-2 0 1,0-1 0,0 1 0,-2 0-1,-1-1 1,1 1 0,-2-1 0,1 1-1,-1 1-11,-1-1 1,0 1-1,-1 1 1,-1 1-1,0 0 1,-1 1 0,-2-1-1,0 0 1,0 1-1,-1 0 1,-1-1-1,0 1 1,-1-1 0,0 1-1,0-1 1,0 1-1,0 0 1,0 0-1,-1 0 1,1 0 0,-1 1-1,0 0 1,0 0-1,0 0 1,-1 1 0,0-1-1,-1 1 1,1 0-1,-1 0 1,1-1-1,0 1 1,1 0 0,-1-1-1,0 0 1,1 0-1,-1 0-10,1 0 0,-1 0 0,0-1 1,13 2-1,0 0 0,0-1 1,0 1-1,-14-3 0,-1 1 1,1-1-1,0 0 0,0 0 1,0-1-1,0 1 0,1 0 1,0 0-1,0 0 0,0 0 1,0 0-1,0 1 0,-1-1 1,0 1-1,14 1 0,0 1 1,0 0-1,0-1 0,0 0 1,0 1-1,0-1 0,1 0 0,-15-2 1,1 0-1,-1-1 0,2 1 1,1 0-1,-1 1 0,0-1 1,0 1-1,0 1-33,0-1 1,-1 0-1,0 0 1,0 1-1,0 0 1,-1 1-1,14 2 1,-1 1-1,1 0 1,-1 0-1,0 1 1,0 0-1,0 1 1,0 0 0,0 0-1,0 1 1,1 0-1,-1 1 1,-14 0-1,0 1 1,0 0-1,2 1 1,1 1-1,0 1 1,1 0-1,0 0 1,0 2-1,1 0 1,-1 1 0,1 0-1,-1 1 1,0 1-1,0 0 1,0 1-1,-1 1 1,1 0-1,-2 2 1,1 0-1,0 1 1,-1 1-1,1 1 1,0 1-1,0 0 1,1 1 0,0 0-20,0 1 0,1 0 0,1 0 1,4-3-1,2 0 0,0 0 0,2 0 1,1 0-1,1 0 0,2-2 0,1-1 1,1 0-1,-18 5 0,2 0 0,2-2 1,1-2-1,4-1 0,1-1 0,4-2 1,2-1-1,4-1 0,1-1 0,4-1 1,1-1-1,-25 5 0,9-3-1369,6-3 1,10-3 1407,7-1 0,5 0 0,6 0 0,4 0 0</inkml:trace>
  <inkml:trace contextRef="#ctx0" brushRef="#br0" timeOffset="1">16592 10023 9497,'-5'-5'178,"-5"-1"0,3-5 0,-3 1 1,0-2-1,-2-2 0,-2-4 1,-4-4-1,-2-1 0,-2-3 0,0-2 1,-3-1-1,-5-1 0,-3 1-229,-2 0 0,-7 5 0,0 0 1,-8 1-1,-5 2 0,27 10 1,-2 2-1,0-1 0,0 2 1,-2 0-1,-1 2 0,-2-1 1,0 2-1,-3 0 0,0 0 0,-1 1 1,-1 0-1,-2 1 0,1 0 1,-1 0-1,0 1 0,-2 1 1,0 0 53,-1 0 0,-1 1 1,-4 0-1,-1 0 1,-2 0-1,0 0 0,-1 0 1,-1 1-1,0 1 1,0 1-1,0 1 0,-1 2 1,-1 2-1,-1 1 1,18-2-1,0 0 0,-1 0 1,-1 1-1,1 0 1,-1 1-1,-1 0 0,1 1 1,0 0-1,0 0 1,1 1-1,-1 0 0,1 0 1,0 1-1,-1 0-10,-1 1 0,1 0 0,-1 0 0,0 1 0,-1 0 0,1 1 0,-3 0 0,1 0 0,-1 1 1,1 0-1,-1 0 0,1 1 0,1-1 0,0 1 0,-1-1 0,2 1 0,-1 0 0,1 0 1,0 1-1,1 0 0,-1 0 0,0 0 0,0 1 0,0-1 0,0 1 0,1-1 0,-1 1 0,1-1 1,0 0-1,0 0 0,2 0 0,0 0 0,1 0 0,0 0 0,0-1 0,1 1-20,0 0 1,1-1-1,-1 1 1,-1 1 0,0 1-1,1-1 1,1 1 0,0 0-1,1 0 1,0-1 0,0 1-1,0 0 1,-15 9 0,0 0-1,2 0 1,0 0 0,1 1-1,1 2 1,0 0 0,2 2-1,0 1 1,1 0 0,1 0-1,2 1 1,1-1 0,1 0-1,3 0 1,0 0 0,2-1-1,2 0 1,1 1 0,0 0 25,2 0 0,1 0 0,3-3 0,2-1 0,1 1 0,1 0 0,2 0 0,1 0 0,2 0 0,0 1 0,2 1 1,1 1-1,2-1 0,1 1 0,2-2 0,2 1 0,1-2 0,1 0 0,2-1 0,1 0 0,1-1 0,1 1 1,2 1-1,1-1-49,2 1 0,2 0 1,2-2-1,2-1 1,0 0-1,3-1 0,1 0 1,2 0-1,1 0 1,1 0-1,3 1 0,0 0 1,2 0-1,0 1 1,3 0-1,0 0 1,1 0-1,0-1 0,2 0 1,1-1-1,0 0 1,2 0-1,2 0 0,0-1 65,3-1 1,-1 1 0,2 1 0,1 0 0,2-3 0,0-1-1,2 2 1,1 0 0,2 1 0,1 0 0,2-1 0,2 0-1,1-1 1,1 0 0,0-2 0,0-1 0,1-2 0,-1 0-1,3-2 1,-1-1 0,-17-5 0,1-1 0,-1 0 0,2-1 0,1 1-1,-1 0 11,1-1 1,1 1-1,-1 0 1,1-2 0,0 1-1,0-1 1,-1 0 0,0 0-1,0 0 1,1 0 0,0 0-1,1-1 1,1 1 0,0-2-1,0 1 1,2-1 0,0 1-1,0-2 1,0 1 0,1-1-1,-1-1 1,1 0 0,-1 0-1,1-1 1,0 0 0,1 0-1,-1-1 1,2 0 0,-1 0-1,1-1 1,1 0 0,1 0-1,0 0 1,0 0 0,0 0-1,0-1 1,1 0 0,0 0-1,0-1 1,-1 1 0,0-1-1,1 1-58,0-1 0,0 0 1,0 0-1,1 0 1,-1 0-1,2 0 1,1-1-1,0 1 1,0-1-1,1 0 1,-1 0-1,0 0 1,0-2-1,1 1 0,-1-2 1,0 1-1,-1-1 1,0 0-1,1-1 1,0 0-1,0-1 1,0 1-1,0-1 1,1 1-1,0-2 1,1 1-1,-1-2 0,0 1 1,0 0-1,0-1 1,0 0-1,0-1 1,-1 0-1,0 0 1,-1 1-1,1-1 8,-1 0 0,1 1 0,-1-1 0,1-1 0,-1 1 0,1-1 1,0 1-1,1 1 0,0-1 0,-1 1 0,1-1 0,0 0 1,-1 1-1,0-1 0,0 0 0,-1 1 0,-1 0 0,0-1 1,0 1-1,0 0 0,0-1 0,0 1 0,0-1 0,0 0 1,0 0-1,1 0 0,0 0 0,-2 0 0,1-1 0,-1 1 1,0-1-1,-1 1 0,0-1 0,-1 1 0,-1 0 0,0 0 22,0 0 0,0 1 0,0-1 0,0-1 0,-1 0 0,1 0 0,-1 1 1,0-1-1,0 1 0,0-1 0,0 0 0,1-1 0,-2 0 0,1 0 0,0 0 1,-2-1-1,0 1 0,0-2 0,0 1 0,-1-1 0,-1-1 0,1 1 0,-1-1 1,0 0-1,0 0 0,1-1 0,-1 1 0,-1 0 0,1 0 0,-1 0 0,-1-1 1,0 1-1,-1-1 0,0 0 0,-2-1 0,1 0-28,-1 0 0,0 0 0,0-1 0,-1 0 0,-1-1 0,1 1 0,0-1 1,0 0-1,-1 0 0,0 1 0,-1-1 0,-1 0 0,17-9 0,-1 1 0,-2-1 1,-2 0-1,0 0 0,-2 0 0,0-1 0,-1 0 0,-2-1 0,0 0 1,-3 0-1,-1-1 0,-1-1 0,-2 0 0,-1 0 0,-2-1 0,-1 1 0,-1-1 1,-2 0-1,-2 1 84,-1 1 1,-2-1-1,-1 0 1,-3 0-1,-1 1 1,-3 0 0,-1 1-1,-2-1 1,-2 1-1,-1 0 1,6-28 0,-5-1-1,-6 0 1,-6 0-1,-9 2 1,-6 2-1,-9 0-10,10 28 0,-1-1 0,-2 1 0,-1 0 0,-3 0 0,-1 1 0,-1 0 0,-1 0 0,-1 0 0,-1-1 0,-1 0 0,-2 0 0,-3 0 0,0 0 0,-3 0 0,-2 1 0,0 1 0,-1 0 0,-2 0 0,-1 0 0,-1 1 0,0 1 0,-4 0 0,0-1-46,-5 0 0,1 0 0,0 1 0,0 0 0,-3-1 0,0 0 0,0 1 0,-1 0 0,-1 1 0,0-1 0,16 8 1,-1 0-1,0 0 0,-1 0 0,0 0 0,-1 0 0,-1 1 0,0-1 0,0 1 0,0 0 0,0 1 0,0-1 1,-1 0-1,0 1 0,0-1 0,0 1 0,-1 0 0,0 0 0,-1-1 0,-1 0 0,0 1 24,-1-1 1,0 0 0,0 1 0,0-1 0,0 1 0,1-1 0,-1 0 0,0-1 0,0 1 0,0-1 0,1 1 0,-1 0 0,-1 0 0,0 0 0,0 0-1,-2 0 1,0 0 0,0 0 0,-1 0 0,0 1 0,0-1 0,-1 1 0,1 0 0,-1 0 0,1 0 0,1 1 0,-1-1 0,0 1 0,0 0 0,0 0-1,-1 1 1,1-1 0,-1 1 0,-1 0 0,0 0 0,0 1 0,-1 0 0,0 0 0,0 1 0,-1-1 0,1 1 0,-1 1-63,1 0 0,0 0 1,0 1-1,-1 1 0,0 1 1,0 0-1,-1 0 0,0-1 1,0 2-1,-2 0 0,0 1 1,0 0-1,-1 0 0,0 0 1,-1 1-1,1 0 1,0 1-1,0 0 0,1 0 1,1 2-1,-1-1 0,-1 2 1,1 1-1,-1 0 0,15 0 1,0 0-1,-1 0 0,1 1 1,-2 0-1,0 0 0,0 1 1,0 0-1,1 1 1,-1-1-1,0 1 0,0 0 1,0 1-1,0 0 0,1 1 1,-1 0-3,1-1 1,1 1 0,-1 1 0,1-1 0,-1 1 0,1 0 0,0 0 0,-1 1 0,0 0 0,0 0 0,0 1 0,0 0 0,-2 0 0,1 1 0,0 0 0,0 1 0,0 0 0,0 0 0,1 0 0,-1 1 0,1 0 0,0 0 0,0 1 0,0-1 0,2 1 0,0-1 0,0 0 0,0 1 0,0 0 0,0 0 0,1 0 0,0 0 0,0 0 0,0 0 0,0 1 0,1-1 0,-14 6 0,-1 1 0,2 0 0,1-2 0,0 1 0,1 0 0,1-1 0,1 0 0,1 0-732,2-1 0,1 0 0,0 0 773,1-1 0,1-1 0,1 1 0,0 0 0,2 1 0,0 0 0,0-2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3:21:50.701"/>
    </inkml:context>
    <inkml:brush xml:id="br0">
      <inkml:brushProperty name="height" value="0.053" units="cm"/>
      <inkml:brushProperty name="color" value="#FF0000"/>
    </inkml:brush>
  </inkml:definitions>
  <inkml:trace contextRef="#ctx0" brushRef="#br0">6110 4148 7761,'-39'14'95,"0"0"0,0 0 0,1 1 0,3-1 0,1-1 0,2-1 0,0-2 0,-1 0 0,-1-2 0,-2-1 0,2 0 0,0 0 1,-1 0-1,0 1 0,0-1 0,2 1-111,1 4 1,5 3 0,2 8-1,3 4 1,1 7 0,4 9-1,2 6 1,5 6 0,6-23-1,1 0 1,1 4 0,0 2-1,1 2 1,1 0 0,1 2-1,0 0 1,2 1 0,1 0-1,3 0 1,2 0 38,1 1 0,2 1 0,2 1 1,2-1-1,2 2 0,2 0 0,1-2 1,2-1-1,0-3 0,1-1 0,1-1 1,1-2-1,1-1 0,1-1 0,0-2 1,2-2-1,0-2 0,1-2 1,-1-4-1,1-2 0,-1-2 0,1-3 1,0-2-1,0-2 0,2-1 0,1-1 1,1-3-1,0-1 63,1-2 1,1 0-1,1-1 1,-1-1 0,-1-2-1,0-2 1,0 1 0,1-2-1,1-2 1,0-2 0,0-2-1,0-1 1,0-2 0,-1-1-1,0-1 1,-1 0 0,0-3-1,-1-1 1,-1-1-1,1-2 1,-1-2 0,0-1-1,-1-2 1,-1-1-36,0-1 1,-2-2 0,-1-2-1,-1-3 1,-3-2 0,-2-2-1,0-2 1,-3-2 0,-1-3-1,-2-2 1,-2-1 0,-2-2-1,-2-3 1,-2 0 0,-2-2 0,-4 0-1,-4-2 1,-3-1 0,-2 18-1,-1 0 1,-3 0 0,-1-3-1,-3-1 1,-2 0 0,-2-2-1,-2 1 1,-1-1 0,-2 0-1,-2 0 1,-1 0 0,-1 3 0,-1 0-1,-1 2-82,0 1 0,-2 2 0,0 2 1,2 4-1,-1 1 0,-1 3 0,-14-9 1,0 5-1,1 5 0,-1 4 1,1 5-1,0 4 0,1 4 0,0 4 1,0 2-1,1 3 0,-2 1 0,0 3 1,-1 1-1,0 2 0,-2 3 1,0 2-1,0 3 0,-1 2 0,1 4 1,0 3 27,0 3 1,1 3 0,0 1-1,0 2 1,1 6 0,2 1-1,1 1 1,1 0 0,1 1-1,2 1 1,3-1 0,2 1-1,2 1 1,1 1 0,2 0-1,1 2 1,2 3 0,1 0-1,2 2 1,3 1 0,3 0-1,3 0 1,3-2 0,2 0-643,2-2 0,2 0 0,4-4 0,2-1 645,2-2 0,2-2 0,3-1 0,1 0 0,2 0 0,1 0 0,0 2 0,-1-1 0</inkml:trace>
  <inkml:trace contextRef="#ctx0" brushRef="#br0" timeOffset="1">10376 4595 7736,'-36'-32'143,"1"2"0,0 0 0,1 3 0,0 1 0,-1 2 0,3 2 0,3 1 0,-1 2 0,-1 3 0,0 2 0,2 4 0,0 5 0,1 4 0,-1 2 0,2 3 0,0 4 0,2 6 0,1 8-125,4 5 0,6 15 0,0 8 0,8-19 0,1 1 0,1 4 1,1 2-1,1 3 0,0 1 0,2 3 0,0 1 0,2 4 0,1 1 1,2 1-1,1 1 0,2 1 0,0 0 0,2-2 0,1 0 0,0-1 1,0 0-1,1-2 0,1 0 0,1 0 0,0 1-61,1 0 1,1-1 0,0-5 0,0 0 0,0-2 0,1 0 0,1-4 0,0-1 0,1-4 0,2 0 0,1-2 0,1-1 0,2-2 0,0-1 0,1-2 0,0-3 0,1-2 0,1-2 0,0-1 0,0-3 0,2-1 0,1-2 0,1-1 0,0-1 193,1-1 0,1-2 1,1-2-1,-1-1 0,2-1 1,-1-2-1,0 0 1,-1-3-1,0-2 0,1-2 1,1-2-1,0-3 1,1-3-1,1-2 0,-1-4 1,0-2-1,-1-4 1,-1-2-1,0-4 0,-2-3 1,0-3-1,-2-2 1,-1-5-1,-1-2-72,0-3 1,-2-2 0,-4 4 0,-2 0 0,-1-1 0,-1-1 0,-2 1-1,-2-1 1,-2-1 0,-1-1 0,-3-4 0,-2-1 0,-3 18 0,-1 0-1,-2-1 1,0-1 0,-1 0 0,-2-1 0,0 0 0,-2 0 0,0 0-1,-2-1 1,-2-1 0,0 0 0,-1 1 0,-1 0 0,-2 1 0,1 1-1,-2 0 1,1 1-2344,-6-15 1,-2 2 2257,0 12 1,-2 3 0,4 3-1,-3 4 1,-1 7 0,-2 3-1,-1-3 1,-2 1 0,-3-2-1,0-1 1,-5-2 0,0 0-1,-3 0 1,0 1 0,0 2-1,-1 2 1,2 4 0,-1 3-1,2 4 1,0 3 0,0 3-1,0 3 1,-2 2 0,1 3-1,-2 2 1,1 3 0,-1 3-1,1 4 1,0 2 0,0 4-1,1 2 1,1 2 0,-1 2-1,1 2 1,2 1 0,0 1-1,1 1 1,0 1 0,3 0-1,1-1 1,1 0 0,1 0-1,0 0 1,1 1 0,1 1-1,1 2-262,0 2 1,1 1-1,3 3 1,1 1-1,1 3 1,2 2-1,1 2 1,2 0-1,1 3 1,2 0-1,2 2 1,2-1-1,1 0 1,2-1-1,1-3 1,3-1-1,0-5 1,3-1 267,3-3 0,1-1 0,1-3 0,3-1 0,1 0 0,2-2 0,2-2 0,0-1 0</inkml:trace>
  <inkml:trace contextRef="#ctx0" brushRef="#br0" timeOffset="2">11271 6131 7779,'-52'0'92,"3"0"1,4 0 0,3 1 0,4 3 0,1 3 0,3 3 0,1 3 0,2 4 0,3 2 0,3 5-1,1 3 1,2 6 0,0 5 0,6 3 0,4 4 0,5 5 0,3 8 0,4-26 0,0 1-63,1 3 1,2-1 0,1 3-1,2-1 1,3 2 0,1 0-1,2 2 1,1-1 0,2 1-1,2 0 1,2-1 0,1-1 0,1-1-1,2-1 1,1-3 0,1-2-1,0-2 1,2-1 0,1-2-1,2 0 1,1-2 0,1-1 0,0-1-1,2-1 1,0-1 0,1-1-1,-1-3 1,2 0 23,0-2 1,0 0 0,1-2 0,1-2 0,0-1 0,2-3 0,0-1 0,0-1 0,1-3 0,-1-2 0,0-2 0,-1-2 0,1-3 0,-2-1 0,2-3 0,-1-2 0,0-3 0,-1-1-1,0-3 1,-2-2 0,0-2 0,-2-1 0,-1-3 0,-1-1 12,0-2 1,-2-2 0,-2-3-1,0-3 1,1-4 0,-1-2-1,-2-2 1,0-3 0,-2-2 0,-2-2-1,-2-1 1,-2-2 0,-2 0-1,-3-2 1,-1 0 0,-3 0-1,-5 19 1,0-1 0,-1 1 0,0-20-1,-2 1 1,-2 2 0,-2 1-1,-1 2 1,-2 1 0,-2 2-1,-2 1 1,-1 3 0,-2 0-51,0 2 0,-2 1 1,-2 4-1,-1 2 0,1 5 1,-2 3-1,0 2 0,0 2 1,-23-17-1,-3 6 1,20 20-1,-2 1 0,-1 0 1,-1 2-1,-1 1 0,-1 1 1,0 3-1,-1 2 1,-1 1-1,0 2 0,-2 2 1,0 2-156,-2 0 0,0 2 1,-4 6-1,0 4 0,0 4 1,1 3-1,0 3 1,0 3-1,1 4 0,1 2 1,2 3-1,0 1 1,1 2-1,1 1 0,3-1 1,1 2-1,2-2 0,1 1 1,4-1-1,1 0 1,3 0-1,1 1 0,3 1 1,1 1-1561,0 4 1,3 1 1174,3 2 0,3 2 0,-1 6 0,2 1 1,4 0-1,0 1 0</inkml:trace>
  <inkml:trace contextRef="#ctx0" brushRef="#br0" timeOffset="3">12007 9095 7755,'-38'21'123,"-2"-3"1,4 0 0,3 1-1,2 1 1,4 1 0,1 2 0,4 0-1,2 4 1,3-1 0,3 1 0,3-1-1,4 1 1,2-1 0,4 0 0,3-2-1,7 0 1,4-1 0,4 3 0,5 3-105,3 4 1,3 0 0,8 6 0,3 2 0,-18-20 0,0 1 0,2 2-1,1 1 1,0 1 0,1 1 0,1 1 0,1-1 0,0 0 0,0 0-1,1 0 1,0 0 0,1-1 0,1 1 0,0-1 0,0-1 0,2-1 0,-1-1-1,-1-2 1,1 0 103,-2-2 0,1 0 0,0-3 0,1-2 1,-1-1-1,0-2 0,-1-1 0,1-1 1,28 4-1,-1-5 0,0-4 0,-2-4 1,0-5-1,-3-5 0,-2-8 0,-4-7-21,-2-7 0,0-7 0,-22 15 0,0-1 0,-1-2 0,0-1 0,-1-3 0,-1 0 0,0-3 0,-2-2 0,0-2 0,-1-1 0,-1-4 0,0 0 0,-2-4 1,0 0-1,-2-2 0,-2 0 0,-1-1 0,-2 0 0,-1 0 0,-2 1-127,0-1 0,-2 0 0,-4 0 0,-2-1 0,-2 3 0,-2-1 0,-2 1 0,-1 0 0,-4 2 0,-2 1 0,-1 1 0,-3 0 0,-2 1 0,-1 1 0,-1-1 0,-1 1 0,-1 0 0,-1 1 0,-1 2 0,0 1 0,-2 3 0,0 2 0,-1 3 0,-2 2 0,0 3 0,-2 2 0,-1 2 0,-2 3-23,-2 1 0,-2 4 0,2 4 0,-2 4 1,-2 1-1,-1 4 0,1 4 0,-1 3 0,-1 5 1,0 5-1,-2 6 0,0 4 0,16-6 1,0 2-1,0 2 0,1 2 0,-1 2 0,2 0 1,0 2-1,1 2 0,0 0 0,2 2 0,1 1 1,1 1-1,1 1 0,0 0 0,1 1 1,1 1-1,2 1 0,0 0-112,0 1 1,0 0-1,3 1 1,2-3-1,1 1 1,3 0-1,0 1 1,3 2 0,1-1-1,1 1 1,2-1-1,1 2 1,1 0-1,2 1 1,0 0 0,3 2-1,0 1 1,2 1 159,2 1 0,0 1 0,2 0 0,0-1 0,0 1 0,1-1 0,2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3:21:50.705"/>
    </inkml:context>
    <inkml:brush xml:id="br0">
      <inkml:brushProperty name="height" value="0.053" units="cm"/>
      <inkml:brushProperty name="color" value="#FF0000"/>
    </inkml:brush>
  </inkml:definitions>
  <inkml:trace contextRef="#ctx0" brushRef="#br0">6921 5736 7740,'37'-26'99,"-5"3"0,0-5 1,-6 1-1,-5 0 0,-2-3 1,-4 1-1,-3 0 0,-7 4 1,-6 3-1,-8 0 0,-5 2 1,-6 3-1,-6 2 0,-5 3 1,-7 3-57,-6 2 0,-5 2 1,-7 5-1,-2 0 1,28 1-1,-1 1 1,-1 0-1,-1 3 1,-2 1-1,-1 2 1,-3 1-1,0 2 1,-2 1-1,-1 2 1,-1 1-1,1 2 0,-1 1 1,0 2-1,0 0 1,0 1-1,-1 1 1,-1 0-1,0 1 1,-1 2-67,-1 1 0,0 1 1,2 0-1,1 0 1,1 3-1,0 1 1,2-1-1,0 1 0,1 1 1,1-1-1,-1 2 1,2-1-1,-1 1 1,2 1-1,1-1 1,1 1-1,3-1 0,1 1 1,2-2-1,2 1 1,2-1-1,0 1 1,2 0-1,0 1 0,1 1 1,2 0-1,0 1 1,2-1 132,1 1 1,2 0 0,3-3 0,2 0 0,4 0 0,2 0 0,1-1 0,2-1 0,6 27 0,9-2 0,11-4 0,-8-26 0,2-1 0,2 0 0,4-2 0,3 1 0,2-1 0,3-2 0,2-1 0,5-1 0,1-2-95,3-2 0,2-2 0,3-3 0,0-2 0,6-2 1,1-2-1,2-1 0,1-2 0,-18-1 0,0-2 1,1 0-1,2-1 0,0 0 0,0-2 0,0-1 0,0-2 1,1 0-1,0-1 0,0-2 0,0-1 0,1-1 1,0-1-1,0 0 0,2-2 0,-1 0 0,0-1 0,1 0 1,-1-1-1,-1 0 0,0 0 0,-2-1 0,0 0-71,-1 1 1,-1-1 0,0-1 0,-1 0 0,-1 0-1,0-1 1,-2 1 0,0 0 0,0-1 0,-2 1-1,-1-1 1,0 1 0,15-10 0,-3-1 0,-4 2-1,-1 0 1,-4 1 0,-2-1 0,-2 1 0,-3-2 0,0 1-1,-2-1 1,-4 1 0,-1-1 0,-2 2 0,-3-1-1,7-23 1,-12 3 0,-10 6 192,-7 2 0,-10 1 0,-12 3 0,-12 1 0,14 17 0,-2 1 1,-5 0-1,-3 3 0,-4-2 0,-3 3 0,-5 0 0,-1 2 1,-4 0-1,-2 1 0,-3 3 0,0 1 0,-3 1 0,-1 2 0,17 3 1,1 0-1,-1 0-250,-1 0 0,0 0 0,-1 2 1,-4 0-1,0 1 0,-1 1 1,-1 0-1,0 1 0,0 0 1,0 2-1,0 1 0,0 1 1,1 0-1,-1 2 0,1 0 0,1 0 1,0 1-1,1 1 0,0 0 1,1 1-1,0 0 0,3 0 1,0 0-1,0 1 0,3 1 1,0 0-1,2 0 0,-15 9 0,1 1-603,5 1 1,2 2 0,2 3 0,2 1 0,4 3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3:21:50.706"/>
    </inkml:context>
    <inkml:brush xml:id="br0">
      <inkml:brushProperty name="height" value="0.053" units="cm"/>
      <inkml:brushProperty name="color" value="#FF0000"/>
    </inkml:brush>
  </inkml:definitions>
  <inkml:trace contextRef="#ctx0" brushRef="#br0">16912 12155 7695,'48'0'151,"3"-1"0,4-3 0,-24 2 1,1-2-1,3 1 0,0-1 0,4 1 1,0 0-1,3 1 0,0 0 1,3 0-1,-1 1 0,3 0 0,0 0 1,2 0-1,0-1 0,2 0 1,0 0-1,0-1 0,0 1 0,-1-1 1,-1 0-1,0 1 0,0-1 1,-1 1-1,1-2 0,0 1 0,1-1 1,1-1-1,0 0-123,0-2 1,0 1 0,0-2 0,0 0-1,-2 2 1,-1-1 0,1 0 0,-1-1-1,-1 0 1,0 0 0,-2 1 0,0-1 0,-3 1-1,-1 1 1,-3 0 0,0 0 0,-5 1-1,0-1 1,25-4 0,-10 0 0,-12 3 0,-13 4-166,-14 1 0,-15 2 0,-17 2 0,-13 0 1,-15 4-1,19-2 0,-2 0 0,-7 2 0,-1 1 1,-6 0-1,-1 0 0,-6 2 0,-2 0 0,18-3 1,-2 1-1,0-1 0,-1 1 0,-1 1 1,1 0-1,-2-1 0,1 1 0,-1-1 129,0 1 0,0-1 0,-1 1 0,1 0 1,-1 0-1,-1 1 0,-1-1 0,-2 1 0,1 0 1,-2-1-1,0 1 0,-1 0 0,-1 0 1,0-1-1,0 1 0,0-1 0,0 0 0,0 1 1,0-1-1,1 0 0,0 1 0,1-1 1,1 0-1,1-1 0,1 0 0,0 0 0,1-1 1,3 0-1,0-2 0,1 1 0,-16-1 0,2 0 1,7-2-1,2-1 0,5 0 0,2 0 1,5-2-1,1 0 313,3 0 0,1-1 0,-24-3 1,14-3-1,12 1 0,10-2 1,11 0-1,6-2 0,6 1 1,8-2-1,12-2 0,14-5 1,14-5-288,-21 10 1,2 0-1,7-2 1,1 1-1,6-1 1,2 0-1,0-1 1,0 1-1,3-2 1,1 1-1,2-1 1,0-1 0,-15 7-1,1-1 1,0 1-1,2-2 1,0 1-1,2-1 1,1 1-1,2-1 1,-1 1-1,2 0 1,-1 0 0,2 0-1,1 1 1,0 0-1,1 0 1,2 1-1,0 0 1,1 0-68,3 0 1,1 1-1,-1-1 1,-3 1 0,-1-1-1,1 1 1,0 1-1,0 0 1,0 0 0,-1 1-1,-1 1 1,1 0 0,-1 0-1,0 1 1,0 1-1,0-1 1,0 1 0,0 0-1,-1 1 1,0 0 0,-1 1-1,-2-1 1,0 2-1,-1-1 1,-3 2 0,0 0-1,-2 0-441,-2 0 0,0 0 1,-1 2-1,17 1 1,0 0-1,-5 1 1,0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10:46:52.330"/>
    </inkml:context>
    <inkml:brush xml:id="br0">
      <inkml:brushProperty name="height" value="0.053" units="cm"/>
      <inkml:brushProperty name="color" value="#FF0000"/>
    </inkml:brush>
  </inkml:definitions>
  <inkml:trace contextRef="#ctx0" brushRef="#br0">8286 10588 7850,'-12'-31'84,"-2"1"1,-3 1-1,-1-3 1,-1-3-1,-2 1 1,-3 2-1,-1 4 1,-2 3-1,-4 2 1,-4 2-1,-3 1 1,-2 2-1,-2 4 1,-2 2-1,-1 1 1,-2 2 0,0 2-1,-1 3-113,3 3 1,1 2 0,2 4-1,-2 5 1,-1 7 0,0 4-1,2 5 1,3 6 0,1 6 0,1 6-1,2 5 1,20-23 0,0 1-1,2 0 1,0 1 0,1-1-1,2 1 115,-8 29 1,11-27 0,2 0 0,2 3 0,1 0 0,1-1 0,0 1-1,1-2 1,1 1 0,0-1 0,1 0 0,1 1 0,1-1 0,2 2 0,1-1-1,1 1 1,2-1 0,1 1 0,2 0 0,0-2 0,2-1 0,0 0-1,2-1 1,2 0 0,0-2 0,1 1 0,1-1 32,2 0 0,0-1 0,1 0 0,1 0 0,3-1 0,0 0 0,-1-2 0,1-1 0,0-1 0,0-1 0,2 0 1,1-2-1,1 1 0,0-1 0,2-1 0,1-1 0,-1-1 0,1-1 0,0-3 0,0-1 0,0-2 0,0-1 1,2-1-1,0-1-84,1-1 1,1-1 0,0 0-1,-1-1 1,2-3 0,0-1 0,-1 0-1,0-3 1,0-1 0,0-3 0,0-2-1,0-1 1,0-1 0,0-2 0,-2-1-1,0 0 1,-1-1 0,0-2 0,-2 0-1,0-1 1,0 0 0,-1-1 0,-1-1-1,0 0 1,-2 0 0,-1-1 0,-3 0-1,-1-1-32,-1 0 1,-1-1 0,0 1 0,-2-2-1,0-1 1,-1 0 0,-1-1 0,-2 0 0,-1-1-1,-1 0 1,-3 0 0,-2-1 0,-2-1 0,-2 0-1,-2 0 1,-1-1 0,-1 0 0,-1-1-1,-1 1 1,-1-1 0,0 1 0,-3-1 0,-1 1-1,-2 0 33,-1-1 0,-1 0 0,-4 0 0,-2 1 0,0-3 0,-2 0 0,-1 0 0,-1 1 0,-2 1 0,-1 1 0,0 0 0,-1 2 0,-2 1 0,-1 1 0,0 1 0,-1 0 0,-2 0 1,-2 0-1,0 1 0,-2 2 0,-2 0 0,0 1 0,-2 3 0,0 2 0,-2 2 0,-1 2 0,0 1 0,-1 2-94,-1 1 1,0 1 0,-4 1 0,-1 1-1,1 1 1,0 2 0,1 0 0,-1 1 0,-1 2-1,1 1 1,0 1 0,-1 3 0,0 1 0,-1 1-1,1 2 1,0 0 0,1 1 0,0 2 0,4 0-1,0 2 1,2 0 0,0 2 0,3 1 0,0 0-140,2 1 0,0 2 0,0 0 0,2 3 0,3 2 0,2 1 0,2 0 0,3 2 0,2 2 0,2 2 0,4 3 0,2 2 0,1 6 0,4 1 0,3 7 0,2 1 197,2 6 0,2 2 0,1-17 0,-1 0 0,2 1 0,1 2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10:46:52.331"/>
    </inkml:context>
    <inkml:brush xml:id="br0">
      <inkml:brushProperty name="height" value="0.053" units="cm"/>
      <inkml:brushProperty name="color" value="#FF0000"/>
    </inkml:brush>
  </inkml:definitions>
  <inkml:trace contextRef="#ctx0" brushRef="#br0">2442 3561 7932,'-32'22'308,"0"-1"0,-1 0 0,0-1 1,0-1-1,3-1 0,3 1 1,3 1-1,3 3 0,3 2 0,4 3 1,3 3-1,4 2 0,4 2 1,1 6-1,5 4-312,4 5 0,5 2 1,10 2-1,-10-26 1,1 0-1,1 1 1,2 1-1,0 0 0,1 0 1,1 1-1,1 0 1,-1-1-1,1-1 0,2 1 1,0-2-1,1 2 1,1-2-1,1 2 1,2-2-1,0 2 0,0-1 1,0-2-1,1 0 1,0-1-1,1-2 164,0-2 1,1-2 0,0 2 0,2-2-1,2-2 1,0-2 0,1 0 0,1-1-1,-1-2 1,1-1 0,0-2 0,0-1-1,-1-1 1,2-2 0,0 0 0,0-1-1,0-1 1,0-1 0,0-1 0,-1-1-1,-1 0 1,0-2 0,-2 0 0,1-2-94,-1-2 1,0-1 0,-2-1 0,0-1-1,0-3 1,-2 0 0,27-11 0,-7-4 0,-3-6-1,-3-7 1,-22 16 0,-1-1 0,-1-1 0,-2-2-1,-1-1 1,-1-2 0,-2-1 0,-2-2 0,-1-3-1,-1-1-20,-2-4 0,0-1 0,-1-4 1,-2 0-1,-3-5 0,-1 0 1,-1-3-1,-1 0 0,-2-2 1,-2-1-1,-2-2 0,-2 0 1,3 18-1,-1 0 0,-1 0 1,-1-2-1,0 0 0,0 1 1,-1-1-1,-1-1 0,0 2 0,-1-1 1,-2 1-1,1 0 0,-1 1 1,-1 1-1,0 0 0,-1 1 1,-1 2-1,-1-1 0,1 2 1,-1 0-1,-1 2 0,-12-16 1,-2 2-148,0 3 1,-2 3-1,1 7 1,-2 5-1,-1 4 1,-3 4-1,0 5 1,-2 3-1,0 5 1,-2 4-1,-2 3 1,-2 4-1,0 4 1,-1 2-1,0 5 1,-1 3-1,2 4 1,1 2-1,-1 5 1,0 2 0,1 4-1,1 2 1,15-10-1,0 1 1,1 1-212,-2 2 0,1 1 1,0 0-1,3-2 1,2 2-1,0-1 1,0 3-1,0 1 1,2 0-1,-11 15 1,3 1-1,2 0 1,1 0-1,2 1 1,1 0-1,4-2 1,2 1-1,4-2 1,3-1 310,5-2 0,2 0 0,2-3 0,3 0 0,3-2 0,3 0 0,1-2 0,0-1 0</inkml:trace>
  <inkml:trace contextRef="#ctx0" brushRef="#br0" timeOffset="1">5524 9532 7865,'-1'-21'188,"-4"-2"1,-4 0-1,-6-3 1,-1-2 0,-2-1-1,0-1 1,0 2 0,1 3-1,-2 2 1,0 3 0,-1 3-1,1 7 1,-2 5 0,1 5-1,-1 5 1,0 5-183,-1 7 0,1 13 0,0 6 0,1 9 0,1 10 0,10-24 0,1 1 0,0 2 0,1 2 0,0 1 0,2 0 0,0 2 0,1 0 0,2 3 0,1-1 0,0 3 0,2 1 0,1 2 0,1 1 0,1 1 0,2 0 0,2 1 0,1 0 129,0 0 0,2 1 1,1-3-1,2 0 1,0 0-1,2 1 1,1-3-1,1-1 1,2-2-1,2-1 1,1-3-1,1-1 1,1-3-1,2-1 1,2-3-1,0-1 1,3 0-1,0-1 1,3-1-1,0-1 1,2 0-1,1-2 1,0-1-1,1-1-62,0-2 1,1-1-1,0-3 1,1-1-1,1 1 1,1-2 0,-1-2-1,0-1 1,-1-2-1,0-1 1,-2-2-1,0-1 1,0-1 0,-1 0-1,1-2 1,-1-1-1,1 1 1,0-2 0,0-1-1,-2-2 1,0-3-1,-1-2 1,-2-4-1,-1-2 1,0-3 0,-1-3-1,1-3 1,-2-3-9,2-2 0,-2-3 0,-1-1 0,-2-3 0,-1-4 0,-2-3 0,-2-1 0,-2-3 1,-2-2-1,-1-1 0,-1-5 0,-2-1 0,-1-3 0,-1-1 0,-5 18 0,-2 0 1,0-1-1,-1 0 0,-1 0 0,-1 0 0,-1-1 0,0 0 0,-1 0 0,-1 0 1,0 0-1,-1 0 0,-1-1 0,-1 0 0,-1 1-154,0-1 1,-2 0-1,-1 1 1,-1 2 0,-1 0-1,0 1 1,-9-18-1,-1 0 1,-2 3 0,-2-1-1,-3 2 1,-1 1-1,-4 0 1,-1 1 0,-2 2-1,-2 1 1,-1 2-1,-1 2 1,0 3 0,-2 2-1,-1 3 1,-1 3-1,-1 2 1,-1 3 0,-3 3-1,0 2 20,-2 2 1,0 3 0,2 6 0,0 4 0,-1 2 0,-1 2 0,0 3 0,1 3 0,-1 4 0,-1 1 0,0 4 0,1 2 0,-1 4 0,1 3 0,1 2 0,1 3 0,0 3 0,2 2 0,1 2 0,1 3 0,0 2 0,3 3 0,-1 3 0,2 2 0,14-12-1,1 1 1,1 0 0,0 2 0,2 0 0,0 1-251,1 0 0,2 1 0,0 0 1,1 1-1,1 0 0,2 1 0,1 1 1,2 1-1,0 0 0,2 0 0,1 1 1,2 1 318,0 0 0,2 1 0,1 1 0,-1-1 0,2 1 0,1 0 0,1 1 0,1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10:46:52.333"/>
    </inkml:context>
    <inkml:brush xml:id="br0">
      <inkml:brushProperty name="height" value="0.053" units="cm"/>
      <inkml:brushProperty name="color" value="#FF0000"/>
    </inkml:brush>
  </inkml:definitions>
  <inkml:trace contextRef="#ctx0" brushRef="#br0">2719 3337 7839,'-26'43'0,"-2"4"0,11-22 0,0 0 0,-1 1 0,0 1 0,1 2 0,1-1 0,1 2 0,1 0 0,2 0 0,2 0 0,1 0 0,1 0 0,2 1 0,1-1 0,-1 29 0,4-1 0,7-1 0,6 1 0,-3-29 0,2 0 0,1 0 0,1 0 0,2 0 0,2-1 131,0 1 1,2 0 0,3 1-1,1 0 1,3 4 0,1 1 0,1 1-1,0 0 1,2 2 0,0 0-1,1 1 1,0-1 0,1 2 0,0 1-1,2 0 1,0 1 0,1 0-1,0 0 1,0-2 0,1-1 0,-1-3-1,1-3 1,-2-5 0,0-4 0,-1-5-1,1-4 1,-1-4 0,0-3 19,0-1 1,0-4 0,2-6-1,0-5 1,0-3 0,-1-5 0,1-5-1,-1-3 1,0-7 0,-2-4 0,0-7-1,-2-4 1,-9 10 0,-1-1 0,-1-1-1,0-5 1,0 0 0,-1-2 0,0-3-1,-1-1 1,0-1 0,-1-1 0,-1-1-1,-1-1 1,0-1 0,0-1 0,-2-1-1,0 0 1,-1 0 0,0 0-165,-1-1 0,-1 0 0,0 0 0,-1 0 0,0 1 0,-2-1 0,-2 2 0,-2 0 0,0 0 0,-2 3 0,0 0 0,-2 0 0,-2 1 0,-1 0 0,-1 1 0,-2 0 0,0 0 0,-3 1 0,0 0 0,-1 1 0,-1 0 0,0 2 0,-1 1 0,-1 0 0,0 3 0,-1 2 0,-1 0 0,0 3 0,0 1 0,-2 1 0,-11-12 0,-2 2 0,-3 4 0,-2 4 0,-2 3 0,-3 4 0,-2 3 0,-2 4-180,-1 3 0,0 3 0,-3 6 1,-1 4-1,-1 5 0,-1 4 0,-3 5 1,0 3-1,18 0 0,-1 2 1,1 2-1,-2 1 0,1 3 0,0 1 1,0 2-1,0 1 0,0 2 0,0 2 1,1 1-1,0 2 0,-1 1 1,1 2-1,1 1 0,-2 1 0,1 2 1,0 0-1,0 2 0,1 0 0,0 1 1,1 1-1,1 0 0,0 1 123,2 0 1,1 0 0,1 0-1,0 1 1,2 0 0,1 1 0,1 1-1,1 1 1,1 0 0,0 2 0,1 0-1,1 1 1,1 1 0,2 0-1,0 1 1,2 1 0,0 1 0,3 0-1,1 1 1,1-1 0,2 1 0,2 0-1,1 1 1,1 0 69,2 0 0,2 0 0,0 0 0,0 0 0,0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3:21:50.595"/>
    </inkml:context>
    <inkml:brush xml:id="br0">
      <inkml:brushProperty name="height" value="0.053" units="cm"/>
      <inkml:brushProperty name="color" value="#FF0000"/>
    </inkml:brush>
  </inkml:definitions>
  <inkml:trace contextRef="#ctx0" brushRef="#br0">2176 6877 7732,'-11'0'264,"-1"0"0,-2 0 0,-4-1 0,-2-1 0,-3-3 0,0 0 0,-2 0 0,0 2 0,-1-1 0,-2 1 0,-2 0 1,0 3-1,3 4 0,0 4-290,0 5 1,-2 9-1,-2 7 1,2 7-1,0 6 1,1 7 0,13-22-1,0 0 1,0 2-1,1 1 1,-1 0 0,0 1-1,1 0 1,1 1-1,-1 0 1,2 1 0,-1 0-1,1 0 1,0 1-1,0 0 1,1 0 0,1-1 4,0 1 0,2 0 0,0-1 0,2 0 0,1-2 0,1 0 0,1-1 0,1 0 0,-1 1 0,1-1 0,1 29 0,3-2 0,6-3 0,5 0 0,6-1 0,-7-25 0,0 0 0,2 1 0,0 0 0,2 1 0,0 1 0,2 0 0,0 0 10,1 0 0,1 1 0,1-1 0,-1 1 0,2 0 0,0 0 1,1 0-1,-1-1 0,2 1 0,0-1 0,0 0 0,1-1 1,2-1-1,0 0 0,1-1 0,1 1 0,1 0 0,0 0 0,2-1 1,0 1-1,1-2 0,2 0 0,-1-3 0,2-1 50,-1-1 1,2-2 0,-1 0-1,1 0 1,1-2 0,0 0 0,1-1-1,0-1 1,1-1 0,1-2-1,0-1 1,0-1 0,-1-2 0,1 0-1,1-2 1,0 0 0,2-1 0,-1-2-1,2 0 1,0 0 0,0-2-1,0 0 1,1 0 0,-1 0 0,1 0-1,0-1 1,1 1 0,0 0-22,3-1 1,-1 0 0,-2 0 0,-1 0 0,2-1 0,0 0 0,0-1 0,-1 0-1,0 0 1,1-1 0,0-1 0,1-1 0,0-1 0,0 0 0,1 0 0,-1 0-1,-1-1 1,0 0 0,-1-1 0,-1 1 0,0-2 0,1 0 0,-1 1 0,1-1-17,1 0 1,0 0 0,-3 1-1,-1-1 1,2 1 0,0 1 0,-1-1-1,-1 0 1,0 0 0,0 0 0,1-1-1,0 1 1,0 0 0,-1 0 0,0 1-1,0-1 1,-2 1 0,0-1 0,0 0-1,0 0 1,-1-1 0,1-1 0,0 0-1,0 1 1,-1-1 0,1 0 0,-1-1-1,1 1 40,-2-1 1,-1 0-1,0-3 1,-1 0-1,0-1 1,-1-1-1,1 0 1,0-1 0,0 1-1,-1-2 1,1 1-1,-1-1 1,-2 0-1,0 0 1,-2-1 0,0-1-1,-1 0 1,0 0-1,0-1 1,0 0-1,0-1 1,-1 0-1,0 0 1,-1 0-66,-2 0 0,0-1 1,2-1-1,-2 0 1,0 0-1,0 0 1,-1 0-1,-1 0 1,0-1-1,-2 1 1,1 1-1,-1-1 1,-1 2-1,1 0 1,-1 1-1,0 1 1,20-19-1,-3 0 1,-1-1-1,-1 1 57,-2 2 0,-3 2 1,-2-2-1,-2-4 1,-1-4-1,-3-3 1,-4-2-1,-3-3 1,-4-2-1,-3-6 1,-7 30-1,-1-1 1,-1-2-1,0-1-26,0 0 1,-1 0-1,-2 0 1,-2 1-1,0 0 1,-1-1-1,-1 1 1,-1 1 0,0 1-1,-2 0 1,-11-26-1,-3 7 1,-5 7-1,-3 4 1,-4 3 0,-4 3-1,-5 2-298,-2 3 307,-6-3 1,1 8-1,22 11 1,-1-1-1,-1 2 1,0 0-1,-1 1 1,-1 0-1,0 0 1,-1 1-1,-1 0 1,0 0 0,-1 0-1,-1-1 1,-1 0-1,-1 0 1,-2-1-1,0 1 1,-1-1-1,-1 0 1,1 1-1,0-1 1,1 0-1,-1 1 1,1-1 0,-1 1-1,-1 0 1,0 0-1,0 1 1,-1-1-1,-1 0 1,0 0-1,1 1 1,0-1-1,-2 0 1,1 0-1,-2 1 1,0-1 0,-1 1-1,0-1 1,-1 2-1,1 0 1,1 0-1,-1 0 1,2 2-1,-1-1 1,0 1-1,-1 0-21,-2 1 1,-1 0 0,-3-1 0,-1 1 0,-2 0 0,1-1 0,2 1 0,1 0 0,0 0 0,1 0 0,0 1 0,0 0 0,-1 0 0,0 1 0,0-1 0,1 1 0,-1-1 0,0 1-1,3-1 1,-1 1 0,0-1 0,-1 0 0,1 1 0,-2 0 16,-1 1 1,-1 1 0,0 0 0,1 1 0,-2 0 0,1 0 0,2 0 0,0 0 0,1 0 0,1 1 0,0 0-1,-1 1 1,0 2 0,-1 1 0,0 1 0,0 1 0,1 1 0,0 0 0,2 2 0,1-1 0,1 1 0,0 0 0,0 2-1,1 0 1,-2 0 0,0 1 0,-1 1 0,0-1 3,1 1 0,1 0 0,-1-2 0,2 0 0,3 2 0,1 0 0,-1-1 1,0 0-1,1-1 0,-1-1 0,1 0 0,0 0 0,1-2 0,0 1 1,2-2-1,1 0 0,2 0 0,0 0 0,2-2 0,0 1 0,2-1 0,-1 1 1,2-1-1,1 1-224,-27 7 1,9 0 0,14-3 0,4 1 0,7 1 0,5 1 206,7-1 0,9 4 0,5-2 0,0-2 0,-2-3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10:46:52.346"/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188" units="cm"/>
      <inkml:brushProperty name="height" value="0.05188" units="cm"/>
      <inkml:brushProperty name="color" value="#FF0000"/>
    </inkml:brush>
  </inkml:definitions>
  <inkml:trace contextRef="#ctx0" brushRef="#br0">9395 10993 8407,'3'-12'194,"1"-2"0,-1 2 0,-3-3 1,0 0-1,0 1 0,-1 0 0,-2 0 1,-6-1-1,-4 2 0,-6 0 0,-4 2 1,-6-1-1,-3 2 0,-3 2 155,-4 2 1,-8 1 0,-2 5-1,-4 1 1,0 3 0,-1 4-1,-2 4 1,-2 4 0,0 0 0,28-7-1,1 1 1,0 0 0,0 1-1,-1 1 1,0 0 0,1 1 0,0 0-1,-1 1 1,0-1-259,-2 2 0,1 0 1,4 0-1,1 1 0,-2 0 1,0 0-1,2 0 1,1 1-1,-22 17 0,22-15 1,1-1-1,-22 20 0,2 1 1,6 0-1,5-1 1,5-1-1,3-2 0,3 1 1,5 1-11,2 1 0,5-4 0,1 1 0,3 0 0,2-1 0,1 2 0,3-1 0,4 1 0,3 0 0,4 2 0,3 1 0,3-1 15,-1-2 1,3 1 0,-4-1-1,2 2 1,3 1 0,3 0 0,2-1-1,-1-1 1,4-1 0,3-1 0,4 1-1,2-2 1,1-1 0,1-2-36,5-2 1,-19-13 0,1 1 0,2-3-1,2 0 1,0 0 0,0-2 0,3 1 0,0-2-1,4-1 1,0 0 0,3 0 0,2-1-1,1 0 1,0-1 0,1-1 0,1 1 0,-1-1-1,1-1 1,0 0 0,1 0 0,2-1 0,0 1 32,3-1 0,0 0 0,3-1 0,1-1 0,0 0 0,0 0 0,0 0 0,0-1 0,1-1 0,1 0 0,2 0 0,0-1 0,-17 0 0,1 0 0,-1-1 0,2 1 0,0-1 0,0 0 0,0 0 0,-1-1 0,1 0 0,-1 0 0,0 0 0,-1-1 0,0 0 0,1-1 0,-1 0 0,0 0 1,1 0-1,0-1-53,1 1 1,-1 0 0,1-1 0,0 0 0,0 0 0,0-1 0,0 0 0,1 0-1,-1 0 1,-2 0 0,1-1 0,0 0 0,-1 0 0,0 0 0,0 0 0,1-1-1,-1 1 1,0-1 0,1 0 0,0 0 0,0-1 0,0 0 0,0 0 0,0-1 0,0 0-1,-1 0 1,0-1 0,-1 0 0,-1 0 0,0 0 0,18-6 0,-1-1 0,-1 0-1,0 0-53,1-1 1,-1 0 0,-1 0 0,0-1 0,0-1 0,-2-1 0,-3 0 0,-2 0 0,-1 0 0,-1-2 0,-2 0 0,-1-2 0,1 0 0,-2 0-1,-2 0 1,-1-1 0,-2 0 0,-3 0 0,-3 1 0,-1-1 0,-4 1 0,0-1 0,-3 0 0,-1-1-32,-1 0 1,-2-1 0,-2 1 0,-3-2 0,-3 0 0,-2 0 0,3-28 0,-10 1-1,-9 0 1,-12 2 0,5 27 0,-3 1 0,-3 0 0,-2 2 0,-4-1 0,-2 2-1,-3 0 1,-2 2 0,-3 0 0,-2 0-26,-3 0 0,-2 1 1,-7 2-1,-2 1 0,-4 0 1,-1 1-1,19 7 0,-1 0 1,-1 1-1,-1 0 1,-1 1-1,-1 1 0,0 0 1,-1 1-1,-1 0 0,-3 1 1,-1 0-1,0 1 1,-2 0-1,0 0 0,-1 1 1,-2 0-1,1 1 0,-1 0 1,1 0-1,0 1 1,0 0-1,0 1 0,1-1 1,-1 1-1,2 0 0,0 0 1,-1 0-1,1 0 1,-1 0-1,0 0 0,2 0 1,0 0-1,0 0-195,2 0 0,0 0 1,0 0-1,2 0 0,-1 0 1,2 0-1,-16 0 0,1 0 1,0 0-1,0 0 0,1 0 1,0 0-1,2 0 0,1 0 1,4 0-1,1 0 1,6 0-1,1-1 0,5 0 1,0-2-1,3 0 0,1-2 1,1 0-1,2-2 0,1 0 1,1-1-8332,-23-9 8594,4 0 0,10-5 0,0 1 0,-1 0 0,-2-1 0</inkml:trace>
  <inkml:trace contextRef="#ctx0" brushRef="#br0" timeOffset="1">5353 6483 8212,'-45'-6'173,"3"-4"0,-1-4 0,-2-1 0,-5-1 1,-2 4-1,-2 3 0,-3 3 0,26 3 0,0 1 1,-2 1-1,-1 0 0,-2 1 0,-1 0 1,0 1-1,0 1 0,-1 2 0,1 0 0,-1 1 1,-1 0-1,-1 1 0,1 1 0,-3 1 1,1 0-1,-1 0 0,1 0 0,-1 1 0,1 1 1,1 0-1,0 0-133,2 1 1,-1 0 0,0-1-1,0 1 1,0 0 0,-1 1 0,0-1-1,0 1 1,1 1 0,0-1 0,2 0-1,1 1 1,1 0 0,0 0-1,1 0 1,0 1 0,0 1 0,1 0-1,0 0 1,1 0 0,1 0 0,1 0-1,3 0 1,0 0 0,-23 16-1,3 0-27,2 1 0,2 3 0,5 1 0,6-1 0,6 1 0,5 0 1,3 2-1,4 1 0,3 1 0,4-3 0,3 1 0,4 0 109,4 3 0,5 0 1,7 2-1,0-2 1,4-1-1,3-1 1,4 3-1,3 1 1,4-1-1,3-4 1,3-3-1,3-4-28,3 1 0,3 3 0,-23-19 0,2 0 0,0-2 0,1 0 0,1 0 0,0-2 0,3 1 0,0-1 0,2 0 0,1 0 0,2-1 0,1 0 1,1 0-1,1-1 0,1-1 0,1-1 0,1 0 0,0-1 0,2-1 0,1-1-53,1 1 0,1-1 0,4-1 1,1-1-1,-1 0 0,0 0 0,1 0 1,0 0-1,0-1 0,1 1 0,0-1 1,0 0-1,3 0 0,0-1 0,3 0 1,-1-1-1,-18 0 0,-1 0 1,1 0-1,-1 0 0,0 0 0,0 0 1,0 0-1,0 0 0,0 0 0,0 0 1,1 0-1,-1 0-97,2 0 0,-1 0 0,0 0 0,3-1 0,-1 0 0,1-1 0,0 1 1,-1-1-1,1 1 0,-1-1 0,0 0 0,0 0 0,0-1 0,0 0 1,0 1-1,1-2 0,-1 1 0,1 0 0,1 0 0,1-1 0,0 0 0,1 1 1,-1-1-1,1 1 0,0-1 0,1 1 0,-1-1 0,-1 1 0,1-1 1,-1 0-1,0 1 0,0-1 0,0 0 0,0-1 0,1 1 0,-1 0 46,2-1 1,-1 0 0,1 0 0,0 0 0,0 1 0,0-1 0,-1 1 0,1 1 0,0-1 0,-2 1 0,0 0-1,1 0 1,-2 0 0,1 0 0,0 1 0,-1-1 0,0 2 0,0-1 0,1 0 0,0 0 0,0 0 0,0 0-1,1 1 1,-1-1 0,1 0 0,0 0 0,0 0 0,-1 0 0,0 0 0,0 0 0,0 0 0,0-1 0,0 0-1,0 0 1,1 0 0,0 1 0,1-1 0,-1 0 0,1 0 0,0 1 0,0 0 0,0-1 12,-1 1 0,-1-1 0,1 0 1,-1 0-1,1 0 0,-1-1 1,1 1-1,-1 0 0,0 0 1,2 0-1,0 0 0,0-1 1,1 1-1,0 0 0,0 0 1,-1-1-1,1 0 0,0 0 0,-1 0 1,-1 0-1,1 0 0,-1 0 1,0 0-1,0 0 0,1 1 1,0-1-1,0 0 0,2-1 1,0 0-1,0 0 0,1 0 1,0-1-1,0 1 0,0-1 1,0 1-1,0-1-4,-3 1 0,0 1 1,1-1-1,-2 0 0,1-1 1,-1 0-1,0 1 0,0-1 1,0 1-1,0-1 0,0 0 1,0 0-1,1 0 1,-1 0-1,0 0 0,-1 0 1,0 0-1,0-1 0,-2 1 1,0-1-1,0 0 0,-1 0 1,0 0-1,-1 0 1,1 0-1,0-1 0,0 0 1,0 1-1,1-1 0,0 0 1,-1 0-1,1-1 0,-1 1 1,-2 0-1,0-1 0,0 1-7,-2-1 1,-1 1 0,1-1 0,19-4-1,-1 0 1,-1-2 0,-1 0 0,0 1-1,0 0 1,-1-1 0,-1 0 0,-2 0-1,-1-1 1,-3 1 0,-1-2 0,-3 2 0,-1-2-1,-4 2 1,0-2 0,-2 1 0,-1-1-1,-2 0 1,0 0 0,-2-1 0,-1 0 13,-3 1 0,-1 0 1,19-21-1,-4-1 1,-9-1-1,-8-1 1,-7 3-1,-8 1 0,-6 0 1,-6-1-1,-8 0 1,-5-1-1,-9 1-83,-6 2 0,-9 2 1,15 17-1,-3 0 1,-1-1-1,-1 0 1,-1 1-1,-2 0 0,-2 0 1,0 2-1,-1 0 1,0 1-1,-2 1 1,0 0-1,-3 1 0,0-1 1,-3 0-1,-1 0 1,-2 1-1,-1 0 1,-1-1-1,-1 2 69,0 0 1,1 2 0,-2-1 0,0 1 0,-1-2-1,-1 0 1,-3 1 0,-1 0 0,-3 1 0,1-1 0,17 5-1,1-1 1,0 1 0,-20-4 0,0 1 0,20 3-1,0 0 1,-1 0 0,0 0 0,0-1 0,-1 1 0,-2 1-1,0-1 1,-1 1 0,-1 0 0,1 0 0,-1 0-1,-1 1 1,0-1 0,1 1 45,0-1 0,0 1 0,0-1 1,1 1-1,0-1 0,-1 1 1,0-1-1,0 0 0,-1 1 1,1-1-1,-1 1 0,-1-1 0,1 1 1,-1-1-1,0 1 0,-1-1 1,0 1-1,0 0 0,0 0 1,0 0-1,0 1 0,0 0 0,0 0 1,-1 0-1,1 0 0,-1 0 1,0 0-1,-2 0 0,1 1 1,-1-1-1,-1 0 0,-1 1 1,1-1-1,-1 1 0,-1 1 0,1-1-22,2 1 1,-1-1 0,1 1 0,-2 0 0,0 0 0,0 0-1,-1 0 1,1 0 0,-1 0 0,-1 0 0,-1 0 0,1 0 0,-2 0-1,1 1 1,0-1 0,-1 1 0,1-1 0,0 1 0,0 1 0,0-1-1,0 1 1,0 0 0,-1 0 0,0 0 0,0 0 0,0 1-1,-1-1 1,0 1 0,-1-1 0,0 0 0,1 1 0,-1-1 0,0 0-1,1 1 1,-1 0 0,0 0-47,2 0 1,-1 0 0,1 0 0,0 1 0,0-1 0,0 1 0,0-1 0,0 1 0,0 0 0,0-1 0,-1 0 0,1 0 0,1 0 0,0 0 0,0 0 0,1 0 0,1 1 0,0-1 0,-1 1 0,1 0 0,0 1 0,0 0 0,-1-1 0,1 1 0,-1 1 0,-1-1 0,1 1 0,0-1 0,1 1 0,0-1 0,0 1 0,1 1 0,0-1 0,2 1 0,0 0 0,0-1-2,0 1 0,0 1 0,1-1 0,1 0 0,0 1 1,1-1-1,-2 1 0,1 0 0,0 0 0,2 0 0,-1 0 1,2 1-1,0-1 0,0 0 0,1 1 0,1-1 0,0 1 1,1 0-1,0 0 0,1 0 0,1 1 0,0 0 0,0 1 1,1-1-1,1 0 0,0 1 0,1-1 0,-18 4 0,2 0 1,4-1-1,2-1 0,3 0 0,3 0-497,1 0 1,2 1 0,1-2-1,1 0 1,2 2 0,2-1 0,3-1-1,0-1 1,-21 9 0,10-1 527,4 1 0,3-1 0,7-2 0,3-1 0,3-1 0</inkml:trace>
  <inkml:trace contextRef="#ctx0" brushRef="#br1" timeOffset="2">13717 7302 7952,'0'-15'0,"1"1"324,2 4 1,-2 0-1,3 1 1,0-1 0,-2 2-1,-3 1 1,-5 4-1,-3 3 1,-5 3 0,-4 5-1,-5 4 1,-2 8 0,-2 4-1,1 3 1,0 0-1,3-2 1,4-3 141,3-3 1,3-1-1,7-5 1,3-3-1,7-2 1,6-5 0,9-2-1,5-1 1,5-1-1,4-1 1,2-1-1,2 1-324,2 1 0,4 1 0,2 0 1,2 1-1,4 1 0,1 2 0,-24-2 1,0 0-1,0 1 0,0-1 0,1-1 1,0 0-1,0-1 0,1-1 0,1-1 1,0-2-1,0-1 0,1-1 0,-2-2 1,1 0-1,-3-3 0,1 0 17,-3-1 0,0 0 0,22-10 1,-2-3-1,-8 2 0,-8 2 1,-13 5-1,-10 6 0,-11 6 0,-7 3 1,-5 1-1054,-3 0 0,-1 4 1,-1 3-1,-2 1 0,2 2 1,1 0-1,3-1 0,2 0 1,2-2-1,4-1 0,3-2 731,5-2 1,3-1 0,8-1 0</inkml:trace>
  <inkml:trace contextRef="#ctx0" brushRef="#br0" timeOffset="3">13195 7447 8842,'0'-7'1063,"0"1"0,0 2-672,0-2 0,0 0 0,0-4 0,0 0 1,0 1-1,0-1 0,0 0 0,0 1 0,-1 0 1,-1 2-1,-1 0 0,2 1 0,3 0 1,4 3-233,3 2 0,5 0 0,3-1 0,4-1 0,6 0 0,4 2 0,6 0 0,6-1 0,7-2 0,-22 2 0,1 0 0,1-1 0,-1 0 0,1 1 0,0 0 0,0-1 0,0 1 0,1-1 0,1 0-208,-1-1 1,1 1 0,-2 0-1,-1 0 1,0 1 0,0-1-1,24-1 1,-4 1 0,-2 2-1,-3 1 1,-5 0 0,-7 0 0,-4 1-1,-5 3 1,-1 2-77,-4 3 1,-5-3-1,-1 1 1,-4 0-1,-2 2 1,-2 0 0,-2 1-1,-1 0 1,-1 0-1,-1 3 1,-2 3-1,-3 4 1,-3 1 0,-1 3 235,1 0 1,-1 5 0,-1 6 0,0 2 0,-3 6-1,0 3 1,0 4 0,2 2 0,6-23 0,1 1-1,0 2 1,0 1 0,1 0 0,0 1 0,0 0 0,0 0-44,1 1 1,0 0 0,2 0 0,0 2 0,-1 2 0,1 0 0,0 1-1,0-1 1,1 1 0,0 0 0,0-1 0,0 0 0,1 0 0,0-1-1,0 2 1,1-1 0,1 1 0,0 0 0,2 1 0,0 0 0,1 0-1,0-1 1,0 0 0,1 0 0,-1 0 0,0-1 0,1 1 0,-1 0 49,1-1 1,-1 1-1,2 1 1,0 0-1,-1-1 1,-1 0-1,1 0 1,-1 0-1,0-1 1,1 0-1,0-1 1,0 0-1,0 0 1,0 0-1,0 0 1,0-1-1,-1 1 1,0-1-1,-1 0 1,0-2-1,0 0 1,0 0 0,0-1-1,0 0-81,0-1 0,-1 1 0,1 1 0,-1 0 1,0-1-1,-1 0 0,1-2 0,-1-1 1,0-1-1,0 0 0,1-1 0,-1 0 1,-1 0-1,1 0 0,0 0 0,-1-1 0,1 0 1,-1 0-1,3 25 0,-1-1 0,1-4 1,-3-3-1,-1-2-209,-1-2 0,0-6 0,0-2 1,0-4-1,0-4 0,0-3 1,0-5-1,0-4 0,0-2-302,0-2 1,-1-3 388,-2-3 0,-4-2 1,-6-1-1,-3 0 1,-2 1-1,-1 1 1,-2 1-1,-1-1 1,-5 1-1,-4-1 1,-6 1-1,-4 0 148,-4 1 0,-7 1 0,23-2 1,0 1-1,-3-1 0,1 1 1,-2 0-1,0 0 0,0 1 1,1 1-1,0 1 0,0 0 1,1 0-1,0 0 0,0 0 1,1 1-1,0-1 0,0 1 1,1 0-1,1 0 0,-23 7 1,8-1-1,7-1-38,4 0 1,4 0-1,5-4 1,7 1 0,6 0-1,3-1 1,5 0 0,3-2-920,2 0 0,5-5 1,-2 1-1,4-2 0,2-1 1,1 0-1,-2-1 0,1-2 1,0-4-1,2-4 0,1-3 864,2-1 1,6-6 0,1-3-1</inkml:trace>
  <inkml:trace contextRef="#ctx0" brushRef="#br0" timeOffset="4">13649 11001 8114,'0'-10'321,"0"0"0,-1-2 1,-1-1-1,-2 1 1,-1 1-1,0 2 0,0 0 1,-3 2-1,0 1 1,-3 2-1,-1 3 328,-1 3 0,0 8 1,4 7-1,-2 4 1,-1 6-1,-1 3 1,0 3-1,0 2 1,1 0-1,0 1 1,1-2-1,0-1-764,-2-2 1,3-4 0,-3-2 0,1-3 0,0-3-1,-2-5 1,0-5 0,-1-2 0,0-4 0,-1-2 0,1-1-1,1 0 1,1-1 42,0-2 1,2 1 0,5-4-1,6 3 1,6 3 0,3 3-1,4 1 1,3 2 438,2-1 0,3-2 1,0 3-1,3-2 1,1-2-1,3-1 1,3-2-1,3-1 1,1-2-1,1-1 0,-1 0 1,0 1-1,-3 0 1,-3 1-521,-3 2 0,-4 1 0,-5 0 0,-3 1 0,-3 3 0,-6 2 1,-3 3 152,-2 0 0,-4 1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10:46:52.362"/>
    </inkml:context>
    <inkml:brush xml:id="br0">
      <inkml:brushProperty name="height" value="0.053" units="cm"/>
      <inkml:brushProperty name="color" value="#FF0000"/>
    </inkml:brush>
  </inkml:definitions>
  <inkml:trace contextRef="#ctx0" brushRef="#br0">5417 4340 7839,'6'-5'-26,"4"4"0,-3-4 1,1 0 0,-1-2 1,-2 1 0,-6 0 0,-3 1 0,-3 4 0,-2 4 150,-2 4 1,0-1 0,1 0 0,-1 0 0,0-1 0,-1 4 0,-1-1 0,-1 0 0,1-1 0,1 2 0,2-1 0,-2 0 0,-1-2 0,-1 0 64,1 0 0,1 0 0,1 1 1,0-2-1,1-2 0,-1 1 0,0-2 1,1 0-1,-1-1 0,0 1 1,1 2-212,-1-2 0,0 0 1,1 1-1,-1 0 0,2 1 1,0 1-1,2 2 0,0 2 1,0 2-51,0-1 0,4-2 0,1-2 1,4-2-1,6-1 0,1-2 0,2-2-1184,-1-3 0,-3 2 1254,1-5 0,-6-1 0,3-2 0</inkml:trace>
  <inkml:trace contextRef="#ctx0" brushRef="#br0" timeOffset="1">5439 4009 7821,'-11'4'47,"0"-1"0,1 0 0,-1-1 0,0 0 0,-1 2 0,-1-2 0,-1-1 0,1 1 1,1 0-1,2 1 0,-1 0 0,0-2 0,1-2 0,-1-2 0,0 0 0,2-1-40,2 0 0,-4 1 1,2-3-1,-4 0 1,-2 2-1,1-1 1,0 3-1,1 0 1,0 2-1,0 2 1,-1 1-1,1 3 1,0 2 125,-2 3 0,2-2 1,-3 8-1,0 0 0,2-1 1,0 3-1,0 1 0,1 3 1,1 1-1,0 0 0,-1 1 1,-1 0-94,1 0 1,1 0 0,1-4 0,0 1 0,1-1 0,-1 0 0,0 1 0,1-1-1,-1 0 1,0 1 0,1-2 0,-1 0 56,0 1 0,4-2 0,0 6 1,-1-3-1,-2 0 0,0 0 1,0 2-1,2 1 0,1-1 1,-1-2-1,-1-1 0,1 2 1,1 1-1,-1 0-13,-2 0 0,1 0 0,0 0 0,2 2 0,-1 0 0,-1 1 1,-1-1-1,2 1 0,1 0 0,0 3 0,-1 1 0,3 0-88,0-3 1,-2 3 0,2-3-1,0 3 1,0 1 0,2 0 0,-1 0-1,1 0 1,0 0 0,2 0-1,1 1 1,0 0-17,0-1 0,1 3 1,2-7-1,2 4 0,0 1 1,4 1-1,0-4 0,2 1 1,0 0-1,0 1 1,2-1-1,3-2 28,0 0 0,-1-2 1,2 3-1,2-2 1,2 2-1,1 1 0,2-1 1,1 0-1,-1-2 1,3 2-1,1 1 0,3 0 49,1-3 0,1 2 0,1-4 1,2 0-1,-1 0 0,1-2 1,1-3-1,-1-2 0,3-1 0,1-1 1,1 1-1,-1-1-34,2-2 0,-1 1 0,2-2 0,0 2 1,-1 1-1,1-3 0,1-2 0,1-3 1,2 0-1,1-3 0,-1-2 0,-2-1 3,-1-2 1,2-1-1,1 0 1,1 0 0,0 0-1,0-1 1,-1-3 0,-1-2-1,2-1 1,0 1 0,2 0-1,-1 0 1,-2-2-1,-1-1-30,2-2 0,-1 0 0,3 1 0,-4-1 0,-2-1 0,-1-1 0,0-2 0,2-2 1,0-2-1,-2-2 0,-4-3 0,-1-2 19,0-1 1,-4-2-1,3-3 1,-1-1 0,-1-2-1,0-4 1,-2-4 0,-3-2-1,-1-2 1,-4-1 0,-3 0-1,0-1 41,-1-2 0,-4-5 1,-3 0-1,-2 0 0,-3 3 1,-2 2-1,-3 1 1,-3-1-1,-1 0 0,0 0 1,-1 1-1,-3-1 8,-3-1 1,-2-3 0,-3 0 0,-2 4-1,-4 0 1,-2 0 0,8 23 0,0-1-1,-1-1 1,-1-1 0,-2-3 0,0 0-1,-1-1 1,-1 0 0,0 0 0,0-1-1,-1 1 1,0-1-82,0 1 1,0 0-1,-3 1 1,0 2 0,2 3-1,1 1 1,0 3 0,0 0-1,-19-20 1,-1 3 0,-4-1-1,21 22 1,-1 0 0,0 2-1,-1-1 1,0 2 0,-1 0-1,0 0 1,-1 0 0,0 1-1,0 0 1,-1 0 0,0 2-1,-1 0 1,0 1 114,0 1 0,-1 0 0,1 1 0,-1 1 0,-24-7 0,-2 4 0,0 2 0,-2 2 0,1 3 0,1 4 0,-1 1 0,-2 4 0,0 1 0,0 5-225,2 5 0,1 1 0,3 3 0,0 3 0,2 3 0,2 2 0,5 0 0,3 0 0,3-1 0,0 1 0,3 0 1,2 0-748,4-1 0,2 2 1,3 0-1,-1 1 0,0 4 1,1 3 873,4 5 0,-6 8 0,3 1 0</inkml:trace>
  <inkml:trace contextRef="#ctx0" brushRef="#br0" timeOffset="2">3583 7720 7930,'-15'27'93,"-1"0"1,-1 2-1,-2-1 1,-5-2 0,0-1-1,1 2 1,0 0 0,1 2-1,0 0 1,3 1 0,0 0-1,2 0 1,0 1-1,1 0 1,0 1 0,0 0-1,0 0 1,1-1 0,0 1-14,3-2 1,-1 0-1,1 1 1,1 1 0,3-2-1,2 0 1,-1 2-1,1 0 1,0 1 0,1 1-1,1-1 1,1 1-1,0-1 1,2 1 0,1-2-1,1 1 1,2-1-1,0 0 1,3 0 0,1 0-1,2 0 1,1 0 0,3-1-1,0 0 1,2 0-1,1-1 1,1-2 0,2 0-1,0-2 1,1-2-1,1 0 1,0-1-75,2-1 0,1 0 1,1-2-1,2 0 0,1-2 1,2-1-1,-1-2 0,1-1 1,1-2-1,0-2 0,0-1 1,2-1-1,0-2 0,1-1 1,1-2-1,0-2 0,1-1 1,-1-1-1,1-2 0,-1-1 1,1-3-1,1-1 0,-1-3 1,1-1 125,0-1 0,1-2 1,-1-2-1,-1-2 1,1 0-1,-2-1 1,1-1-1,-2-1 1,1 0-1,-1-2 1,0-1-1,-2-1 1,1-1-1,0-1 1,-2-2-1,0-1 0,-1 0 1,0-1-1,-3 0 1,-1-1-1,-2 0 1,-1-1-1,-1-2 1,-1 1-133,-1-2 1,-1 0 0,0-2-1,-2-1 1,-3 0 0,-1-1-1,-2 0 1,-2-1 0,-2 0-1,-2-1 1,-2-2 0,-1-1-1,-2-3 1,-2-1 0,-1-2-1,-2-1 1,-3-2 0,-3 1-1,-2-1 1,-3 1 0,-3 0-1,-2 1 1,0 1 0,-3 1 0,0 1-1,-3 0 1,1 1 0,-2 0 2,0 3 0,-1 0 0,-3 2 1,-1 2-1,1 6 0,-1 2 1,-1 1-1,0 2 0,-1 1 1,-1 3-1,1 1 0,-1 3 1,0 3-1,0 2 0,1 4 1,0 3-1,0 4 0,0 1 0,0 4 1,0 2-1,-1 3 0,0 2 1,-1 4-1,2 4-39,-2 2 1,1 3 0,-2 6 0,0 3 0,3 2 0,0 3 0,0 4 0,1 2-1,-1 4 1,1 2 0,1 4 0,1 3 0,11-16 0,0 2 0,2 0 0,1 0 0,1 2-1,1 0 1,1-1 0,2 2 0,0-1 0,-4 19 0,3 0 0,2 0 0,2-1-1,2-2 1,3-1-1211,1-3 0,3-1 0,4-6 0,6-2 1246,3-9 0,4-2 0,2 0 0,2-3 0,4-3 0,2-4 0,1-1 0,0 0 0</inkml:trace>
  <inkml:trace contextRef="#ctx0" brushRef="#br0" timeOffset="3">12284 3860 7807,'-15'53'99,"-10"-3"0,-6-2 1,2 1-1,4 0 1,6 1-1,6 3 1,5 0-1,4 0 0,3-1 1,2-1-1,4 0 1,5 4-1,-2-25 1,1 0-1,1 3 0,1-1 1,1 2-1,0 0 1,1-1-1,0-1 1,1-1-1,1 0 1,0-3-1,2 0 0,0 0 1,2 0-52,2 1 0,0-1 0,-2-3 0,2 0 0,2 0 0,1 0 0,0-3 0,0 1 0,1-2 0,1-1 0,1 1 0,1-1 0,2 1 0,1-1 0,0 0 0,1 0 0,0-1 0,1-1 0,0-1 0,1-1 0,2-1 0,1-2 0,1 0 0,2-1 0,1-1 0,1 0 0,0-2 0,1-2 27,-1-1 1,0-1 0,0-1 0,0-2 0,2-2 0,1-1 0,2-1-1,0-1 1,1-2 0,0-1 0,0-1 0,0-2 0,-2-1 0,0-2 0,0 0-1,-1-2 1,2-1 0,0-2 0,2-2 0,0-2 0,2-2 0,-1-1-1,0-3 1,-2 0-24,-1 1 0,-1-2 0,-2-3 0,-1-1 1,0 0-1,0-1 0,0-2 0,-1 0 0,-1-1 1,0-2-1,-3 1 0,0 0 0,-4 0 1,-2-1-1,-2 0 0,-1-1 0,-2-1 0,-2 0 1,0-3-1,-2 0 0,-2 0 0,-1 0 0,-1 1 1,-2 0-74,-2 3 1,-2 1 0,-5 2 0,-2 1 0,-1 2 0,-2 2 0,-2-2 0,-1 0 0,-2 1 0,-1-1 0,-2 1 0,-2 0 0,-2 2 0,-2 1 0,-3 1 0,-2 0 0,-2 1 0,-2 1 0,-3-1 0,-2 1 0,-3-1 0,-1 0 0,-3 1 0,-2 0 0,-2 1 0,-1 1 0,-2 0 0,-2 1-3,-2 1 0,-1 1 1,-2 2-1,-1 3 1,-4 1-1,0 1 1,-3 1-1,0 2 1,-2 2-1,-1 3 1,-1 0-1,-2 3 1,19 3-1,-1 0 1,1 1-1,-2 2 1,0 0-1,1 2 1,-1 1-1,0 0 1,1 2-1,0 1 1,1 0-1,0 2 1,1-1-1,0 1 1,0 1-1,0 0 1,0 0-1,0-1-46,0 1 0,0-1 0,-1 1 1,-1 0-1,-1 0 0,1 0 0,2 0 1,0 0-1,1 0 0,-18 5 1,1 0-1,3 0 0,1-1 0,1 0 1,2 0-1,2 0 0,0 0 1,4 0-1,1-1 0,5 0 0,1 0 1,4-2-1,2 1 0,-21 13 1,7 1-534,5 1 0,8 2 1,11 1-1,8 2 1,8 5 601,2 8 0,10 5 0,1 5 0,-3-27 0,0 0 0,1 2 0,0-1 0</inkml:trace>
  <inkml:trace contextRef="#ctx0" brushRef="#br0" timeOffset="4">12583 4169 7854,'-19'0'695,"-1"0"0,0 0 0,2 1 0,3 2 0,3 1 1,3 2-1,8 2-695,7 2 0,11 15 0,10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10:46:52.377"/>
    </inkml:context>
    <inkml:brush xml:id="br0">
      <inkml:brushProperty name="height" value="0.053" units="cm"/>
      <inkml:brushProperty name="color" value="#FF0000"/>
    </inkml:brush>
  </inkml:definitions>
  <inkml:trace contextRef="#ctx0" brushRef="#br0">5140 6141 7725,'-5'-5'155,"4"-1"0,-2 2 0,1-4 0,2-6 1,2-8-1,1-5 0,5-5 0,4-2 1,4-3-1,-1-1 0,0-1 0,-2 2 1,-2 4-1,-4 5 0,-3 3 0,-4 5 1,-4 5-220,-3 7 0,-8 3 0,-5 5 0,-5 3 1,-3 3-1,-2 5 0,-3 5 0,-3 3 0,0 1 1,0 0-1,-2-1 0,-1-1 0,0 0 0,-2-1 184,0 1 0,-7 0 1,-1 3-1,-3 1 1,-3-1-1,27-10 0,-1-1 1,-1 1-1,-1 1 1,-2 0-1,0 1 1,0 1-1,-1 0 0,0 1 1,0 1-1,0 0 1,0 0-1,-1 0 1,0 1-127,0 1 0,0 0 1,-3 0-1,0 0 0,3 2 1,0 1-1,2-2 1,0-1-1,1 1 0,1-1 1,1 0-1,-1 0 0,2-1 1,-1 1-1,2 0 1,1 0-1,1-1 0,1 0 1,-22 16-1,4-1 0,1 0 1,3 0-1,5 0-38,4 0 0,4-3 1,6-2-1,2 0 0,5-1 1,5 2-1,4-2 0,3 1 1,1-1-1,1 1 0,4 2 1,4 3 34,4 2 0,5 6 0,-2-1 0,0 4 0,4 4 0,3 7 1,-11-25-1,1 1 0,-1 2 0,1 0 0,0 1 0,0 1 0,0 2 1,1 1-1,0 1 0,0 1 0,1 1 0,-1 1 7,1 1 1,-1 1 0,1 0 0,0 0 0,0 1 0,0 1 0,-2 1 0,1 0 0,0 3 0,-1-1 0,0 3 0,0-1 0,0 2 0,0-1 0,-1 0 0,0 0 0,-1 0 0,0 0 0,0 0 0,-1 1 0,-1 2 0,1 0 0,-2 1 0,0 1 0,0 2 0,0-1 0,-2 0 0,1 0 29,-1-1 1,-1 0 0,0 0 0,0-1 0,-1-1 0,0-1 0,0 1 0,-1 0 0,1 0 0,-1-1 0,1-2 0,0 0 0,-1-2 0,1-1 0,0-2-1,0 0 1,1-1 0,-1 0 0,2-1 0,-1 0 0,0-1 0,1-1 0,-1-2 0,2 0 10,0-3 1,0-1-1,-1 1 1,1-1 0,1 0-1,0-2 1,1 1-1,-1 0 1,0-1 0,1-1-1,-1-3 1,1 0-1,9 25 1,1-6 0,2-1-1,4-4 1,1-4-1,2-6 16,-1-4 1,1-4 0,6-5 0,0 0 0,3 0-1,1-4 1,3-2 0,4-4 0,6 1 0,3 1 0,5 0-1,-30-7 1,2-1-11,1 0 1,1-2-1,2 0 1,0 0 0,5 1-1,1 1 1,1-2 0,2 1-1,2-1 1,0 1-1,2-1 1,-1 1 0,2-1-1,1 1 1,1 0 0,2-1-1,2 1 1,0-1 0,3 0-1,0 0 1,1 0-1,1-1 1,-19-1 0,0 0-1,1-1-230,1 1 1,0-1-1,0 0 1,4 0 0,0 0-1,0-1 1,3 0-1,-1 0 1,1 0 0,2-2-1,-1 0 1,0-1-156,1-1 1,-1-1 0,1 1 0,-1-1 0,0 0 0,1 0-1,1-3 1,0 0 0,0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10:46:52.378"/>
    </inkml:context>
    <inkml:brush xml:id="br0">
      <inkml:brushProperty name="height" value="0.053" units="cm"/>
      <inkml:brushProperty name="color" value="#FF0000"/>
    </inkml:brush>
  </inkml:definitions>
  <inkml:trace contextRef="#ctx0" brushRef="#br0">5897 8722 8072,'0'6'-1119,"0"-2"1137,0-4 1,-3-1-1,-2-1 1,0-3-1,0-1 1,3-2-1,1-3 1,1-3-1,1-3 1,1 0-1,3-1 1,1-2-1,2-3 1,3-3-1,2 0 1,1-1 0,-1 1 56,-1 0 1,-1-3 0,-1 4 0,0 3-1,-3 2 1,-3 3 0,-3 2 0,-2 2-1,-3 1 1,-4 2 0,-5 2 0,-5 2-1,-3 2 1,-4 0 274,-4-1 1,1 4-1,-3-3 1,-3 4 0,-2 3-1,-2 2 1,0 2 0,-2 3-1,0 3 1,-1 2 0,4 0-1,-1 3-222,0 2 1,5 1 0,-1 1 0,6-1 0,1 1-1,1 3 1,1 3 0,5 0 0,4 0 0,4 2-1,3 1 1,2 2 0,3 3 0,3 1-98,1 1 0,2 5 1,4-2-1,5 4 1,2 0-1,2-1 1,3-1-1,2 0 1,2-1-1,-1 0 0,0-3 1,2-5 82,2-4 1,-2-1-1,6-3 1,-1-1-1,1-1 1,-2-5 0,0-2-1,0-4 1,4-3-1,1-3 1,1-3 0,-1-3-19,3-1 1,-2 0 0,6 0-1,1-1 1,1-3 0,-1-3 0,-2-3-1,0-5 1,0-2 0,1-3 0,-1-2-1,-3 0-73,-2-3 0,3 1 0,-1-4 0,0-2 0,-2-1 0,-2-1 0,-3 0 0,-3 0 0,-2-1 0,-3-1 0,-4-2 0,-4 1 13,-4-2 1,-5 3 0,-1-5 0,-3-2 0,-5 0 0,-3-1 0,-6 2 0,-2 1-1,-3-1 1,-4-2 0,-1 1 0,-2 2-17,-1 3 0,0 4 0,-4 2 0,0 3 0,0 2 0,0 4 0,0 3 0,0 3 0,-1 2 0,-3 1 0,-2 2 1,-1 3-144,0 4 1,-1 2 0,-5 1 0,-1 1 0,1 2 0,1 4-1,1 4 1,1 2 0,-2 4 0,0 2 0,0 3 0,4 2 18,2 2 1,2 2 0,3 8 0,0 2 0,1 1 0,5 0 0,4 3 0,5 3-1,4 4 1,4 3 0,1 2 0,3-2 100,2-2 0,0 2 0,5-4 0,3 1 0,4-4 0,4-5 0,3-4 1,3-3-1,3-1 0,4-1 0,1-3 0,3-2 69,2 0 0,-1-3 1,8 2-1,-1-3 1,-1-2-1,0-1 1,3-2-1,3-2 0,1-3 1,-1-2-1,2-5 1,1 0-48,1-2 0,5-3 1,-2-4-1,1-3 1,-2-4-1,0-3 0,-3-4 1,0-3-1,-2-3 1,1-2-1,-3-1 1,-4-3 121,-2 0 1,-1-4-1,-1 0 1,-1 0-1,-6 2 1,-5 2-1,-7 0 1,-2-2 0,-3-2-1,-2-1 1,-3-1-1,-4 0-76,-4 1 1,-3-7 0,-7 1 0,-3-4 0,-2 0 0,-1 1 0,-2 1-1,-2 0 1,-1-1 0,0 0 0,0 4 0,0 3-221,1 6 1,-7 0-1,1 6 1,-2 3-1,0 3 1,-1 5 0,-3 3-1,-3 4 1,-3 3-1,-3 4 1,-2 4 0,0 4 33,-3 5 1,-2 4 0,-1 5-1,0 2 1,0 2 0,2 1-1,2 3 1,-1 2 0,1 2-1,3 2 1,3-2 0,4-1 82,4-1 0,5 5 0,4 1 1,4 1-1,5-1 0,5 0 0,5 1 1,4 4-1,1 2 0,5 0 0,4-1 1,7-2-1,6 1 0,5 0 85,4-1 0,3-7 0,2-5 0,4-4 0,3-4 1,5-4-1,3-3 0,1-3 0,0-4 0,-1-4 0,2-3 1,3-1 40,1 0 1,2-5 0,-4-2 0,0-2 0,-1-3 0,-1-1 0,0-3 0,-5 1 0,-4-2 0,-2 1 0,0-3 0,0-1-275,-1-2 0,-3 1 0,-8 0 0,-3-1 0,-1 0 0,-2-3 1,-2-2-1,-5-2 0,-7 0 0,-3-5 0,-4-4 0,-3-4 193,-6-4 1,-3-3-1,-6-5 1,6 25-1,-1 1 1,-1-3 0,-1 0-1,-1-1 1,-2 0-1,0-1 1,0 1 0,-1 1-1,0 2 1,0 0-1,0 2 1,-1 3 0,0 0-1,-20-17 1,-1 8-197,0 7 0,2 7 0,-2 13 0,-3 7 0,-4 10 1,-4 10-1,24-6 0,0 2 0,-1 3 0,0 2 0,-2 2 1,1 2-1,-3 3 0,1 2 0,-3 3 0,0 2 0,0 2 1,0 2-1632,-1 2 0,1 1 1820,2 3 0,1 0 0,1 0 0,2 0 0,1 2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10:46:52.393"/>
    </inkml:context>
    <inkml:brush xml:id="br0">
      <inkml:brushProperty name="height" value="0.053" units="cm"/>
      <inkml:brushProperty name="color" value="#FF0000"/>
    </inkml:brush>
  </inkml:definitions>
  <inkml:trace contextRef="#ctx0" brushRef="#br0">5609 10321 8097,'0'-11'438,"0"1"0,0-1 1,0 0-1,0 1 1,0-2-1,0-1 1,0-1-1,0 1 1,0 1-1,0 1 1,0 1-1,0 1 1,0 6-1,0 7-123,0 8 1,4 11 0,-1 10 0,1 8 0,-1 8 0,1 4 0,-2 4 0,-1-26 0,0 0 0,-1 1-1,0 1 1,0 1 0,0-1 0,0 1 0,0-1 0,0 0 0,0-1 0,0-1 0,0 0 0,0 24-572,0-9 0,0-11 0,-2-12 0,-1-5 0,-3-8 0,-1-10 0,0-10 0,-2-8 0,0-6 0,-2-8 0,1-7 144,-1-7 0,-1-3 1,-1-8-1,6 26 1,0-1-1,0-1 1,0-1-1,-1-2 0,1-1 1,0 2-1,0-1 1,0 1-1,0-1 1,0 2-1,0-1 0,-1 1 1,0 0-1,1 1 1,0 2-1,-6-26 1,4 12-1,-1 10-236,1 9 0,-1 9 0,2 4 1,2 6 34,1 7 0,11 3 0,7 4 0,4-3 0,1-2 0,-1 0 0,2 2 0,1-2 0,3 0 0,-1-4 0,1 0 654,-2-2 1,1-3-1,-1 4 1,0 0 0,-1 2-1,-1 1 1,-2 0-1,-2 0 1,-2 1 0,-2 4-1,-3 6 1,-2 5 0,-1 6-1,-3 3-346,0 3 0,-2 4 1,-2 2-1,-1 2 0,-4-1 1,-3 1-1,0 0 0,-1-3 1,-1-2-1,-1-4 0,-2-2 1,-1-5-6772,1-5 6776,-4-8 0,7 3 0,-3-4 0</inkml:trace>
  <inkml:trace contextRef="#ctx0" brushRef="#br0" timeOffset="1">5791 10140 8134,'7'0'411,"0"0"1,1 0-1,1 0 1,3 1 0,1 1-1,2 3 1,-1 2 0,0 4-1,1 3 1,2 3 155,2 2 1,-2 4 0,0 3 0,2 2 0,0 1 0,0 3 0,-1 4 0,0 2 0,0 0 0,-2-3 0,0-2 0,-5-1 0,-1 0 0,-4-1-985,-1-2 0,-2-5 1,-3-6-1,-1-5 0,-1-7 1,-3-9-1,-1-10 1,-1-8 182,1-3 1,-2-4 0,4-5 0,2-2 0,0-4 0,2-3 0,2 1 0,0 0 0,4 3 0,2 3 0,4 3 0,1 3-1185,2 3 0,2 4 1,4 8 1417,1 7 0,-1 4 0,0 3 0</inkml:trace>
  <inkml:trace contextRef="#ctx0" brushRef="#br0" timeOffset="2">6473 10438 8138,'0'-10'755,"0"-1"1,0 0 0,0 1 0,0-1 0,0 0 0,-1 2 0,-2 1 0,0 1 0,0-2-372,2 0 0,-2 4 0,-2 6 1,0 9-1,-1 6 0,0 6 1,-1 2-1,1 5 0,2 3 0,0 2 1,1 1-715,0-5 1,2 1-1,1-6 1,0-2 0,1-3-1,3-5 1,3-3-1,2-6 1,2-5 0,1-6-1,1-5 1,2-8 222,2-6 0,-1-4 0,3-8 0,-2-4 0,-2-4 0,-2-2 0,-2 1 0,-4 1 0,-3 1 0,-3 2 0,-2 3 0,-4 7-87,-6 9 1,-1 10-1,-5 8 1,-3 6-1,-2 5 1,0 8-1,2 8 1,-1 5-1,2 3 1,2 2-1,4 1 1,4 2-1422,6-2 0,2-2 1615,1-3 0,9 1 0,3-2 0</inkml:trace>
  <inkml:trace contextRef="#ctx0" brushRef="#br0" timeOffset="3">6899 9980 8138,'-4'-14'1619,"-3"-2"1,-2 1 0,2 0 0,2 1-839,1 3 1,4 8 0,-1 4-1,3 4 1,0 3 0,1 2-1,-1 2 1,2 1 0,-2 2-1,0 3 1,1 3 0,0 4-581,0 2 1,1 2-1,1 4 1,0 1-1,1 3 1,0 1 0,2 4-1,1 1 1,2 5-1,0-1 1,-1-1 0,1-3-876,0-3 0,-1-7 0,0-1 0,-3-7 0,-3-6 0,-3-5 0,-2-3 0,-3-4 0,-3-3 0,-3-3 135,0-1 0,-1 0 1,0 0-1,1 0 0,-1 0 1,2 1-1,2 3 0,4 2 1,4 1 143,3 0 1,8-4 0,-2 3 0,3-1 0,3-3 0,2 0 0,2-2 0,1-2 0,0-1 0,2-4 0,1-3 0,1-2 394,-2-2 0,0-2 0,-2-6 0</inkml:trace>
  <inkml:trace contextRef="#ctx0" brushRef="#br0" timeOffset="4">6825 10310 8138,'-11'0'136,"2"-1"0,2-2 1,5-3-1,7 0 0,7 2 1,2 3-1,4 0 0,0-1 1,2-3 489,-1-1 1,0 4-1,1-2 1,-1 2-1,-3-1-626,0 0 0,-2-1 0,-3 4 0</inkml:trace>
  <inkml:trace contextRef="#ctx0" brushRef="#br0" timeOffset="5">6804 9959 8289,'-8'-2'619,"1"0"0,0-3 0,1 2 0,4 2 0,4 6 0,5 7 0,3 7 0,1 5 0,-1 4 0,1 6 0,-2 4 0,0 5-76,-2 5 0,0 6 0,3 5 1,-4-28-1,0-1 0,1 0 1,-1-1-1,10 29 0,-1-3 1,2-3-1,-1-4 0,3-1 1,0-6-1,-1-4 0,-4-5 1,-2-4-1292,-1-3 0,-6-7 0,-7-5 0,-7-4 0,-8-3 0,-3-1 0,-2-3 1,-3 0-1,-5-2 0,-3-2-108,-3-1 0,-3-3 1,4-6-1,-1-2 0,1-5 1,-1-5-1,3-4 0,3-5 856,5-7 0,-2-3 0,0-11 0</inkml:trace>
  <inkml:trace contextRef="#ctx0" brushRef="#br0" timeOffset="6">6878 9788 8320,'5'7'350,"2"-1"0,2 0 1,2 0-1,1 2 0,2 3 1,5 2-1,5 3 1,4 3-351,3 4 0,11 5 0,1 0 0</inkml:trace>
  <inkml:trace contextRef="#ctx0" brushRef="#br0" timeOffset="7">7678 10342 8199,'-5'6'1303,"-2"-2"1,-2-3 0,-2-1 0,0 0 0,1-1 0,-1-1-914,0-2 1,5-1-1,2 3 1,0-3-1,2-1 1,3-1-1,5 0 1,3 0 0,2-1-1,0-2-1052,-1-1 1,1 0-1,0-2 1,-2-2-1,-1 1 1,-2 0-1,-1 0 1,-3 1 0,0 0-1,-4 0 1,-1 0 1123,-4 3 0,-7 4 0,-4 6 0,-4 1 0,-1 3 0,-3 4 0,-2 6 0,-1 8 0,-2 5 0,0 4 0,3 1 0,3 1-140,2 3 1,8-2-1,4 4 1,7 0 0,4-2-1,4 0 1,7-4 0,7-2-1,5-3 1,7-2 0,4-5-1,5-4-1246,3-3 0,2-5 0,1-5 0,2-2 0,1-2 0,0-4 0,1-4 0,2-5 924,1-3 0,-23 6 0,0 0 0,1-3 0,-1 0 0</inkml:trace>
  <inkml:trace contextRef="#ctx0" brushRef="#br0" timeOffset="8">8328 10310 8199,'-21'-4'609,"0"-3"1,-2-3 0,0 1-1,-2 0 1,0 3 0,0 2 0,-1 1-1,0 2 1,0 1 0,3 1-1,3 3 1,3 4 40,2 5 1,4 0 0,5 6 0,2 3 0,1 2 0,2 4 0,1 1 0,1 3 0,3 3 0,3 1 0,4 1 0,3 0-989,4-3 0,7-2 0,3-3 0,3-6 0,1-5 0,1-7 0,1-7 0,3-4 0,0-4 0,1-8 0,-2-8 1,1-10 204,-3-8 0,0-6 1,-18 18-1,0-2 1,-1 0-1,0 0 0,0-1 1,-1 0-1,-1-1 1,-1 0-1,-1-2 0,0-1 1,0-3-1,-2 0 1,0-1-1,-1 0 0,-2-1 1,-1 1-1,-2 3 1,-2 1-1,1-27 539,-2 11 0,-9 11 1,-3 11-1,-3 11 1,-4 10-1,-1 7 1,0 6-1,1 9 1,2 6-1,2 8 1,2 4-1,2 5-174,4 3 0,2 4 0,5 2 0,0 0 0,2 3 0,0 1 0,4 3 0,2 0 0,5 2 0,1-2 0,3-4 0,-2-6-1871,1-5 1,0-1-1,-5-8 1,-5-7 0,-4-8-1,-3-4 1361,-2-1 0,-8-5 1,-6-2-1</inkml:trace>
  <inkml:trace contextRef="#ctx0" brushRef="#br0" timeOffset="9">8414 10449 8199,'-11'-11'431,"5"-3"0,3 0 0,1 1 0,4 1 0,2 1 0,7 1 1,6-1-1,4 2 0,5 2 0,5 2 0,5 1 0,7 1 1,7-1-450,4-1 1,7 4 0,-3-2 0,1 1 0,-28 2 0,0-1-1,0 0 1,-1 0 0,1-1 0,-1-1 0,27-3 0,-3-2 0,-1-2-1,2-1 1,-1-4 17,0-2 0,-24 3 0,0-2 0,-3-1 0,1 1 0</inkml:trace>
  <inkml:trace contextRef="#ctx0" brushRef="#br0" timeOffset="10">9661 9937 8199,'0'-28'0,"0"-1"405,0 0 0,-1-1 0,-2 1 0,-5 0 0,-2-2 0,-4-1 0,-3-1 1,-1 2-1,2 2 0,-1 1 0,0 2 0,0 3 0,-1 0 0,0 4 332,-1 3 0,1 1 0,-2 6 0,-2 2 0,-1 3 0,0 3 0,-1 1 0,-3 0 0,-3 1 0,-3 3 0,0 4 0,-2 5-675,0 5 0,0 3 0,-3 3 0,2 3 0,1 3 0,3 3 1,4 1-1,3 3 0,4 1 0,4 1 0,6-1 0,7 0-269,3 0 0,8-3 0,7 4 0,10 1 0,6-3 1,7 0-1,6-1 0,-19-18 0,0 0 0,2 1 0,-1 0 1,0 1-1,0 1 0,-2-1 0,-1 1 0,18 22 0,-5-1 1,-4 2 458,-3 2 0,-10-2 0,-4 4 0,-8-1 1,-6 2-1,-5 2 0,-4 0 0,-7-1 0,-3-2 1,-3-3-1,-1-4 0,0 0-289,-2-2 0,2-6 0,-1-1 1,4-6-1,4-5 0,0-3 0,4-4 1,5-3 14,7-4 1,9-2 0,6-5-1,3 0 1,3 0 0,5 0 0,4 0-1,3-1 1,1-2 0,4-2 0,5 1-1,7-2-394,5 0 1,0-1-1,3-4 1,-1 0-1,-1 1 1,-2-1-1,-2 0 1,-1 2-1,-4 0 416,-1-2 0,-9 3 0,0-8 0</inkml:trace>
  <inkml:trace contextRef="#ctx0" brushRef="#br0" timeOffset="11">10258 10726 8124,'-13'7'610,"3"1"0,5-1 0,6 0 0,7-1 0,4-2 0,3-1 0,-1-2 0,0-2 0,1-3 0,1-4 0,-1-5 0,-2-5 0,-1-3 0,-1-4 0,-2-5 0,-1-4-437,0-5 0,-5-7 0,3-6 1,-1-7-1,-4 28 0,0-2 1,0 0-1,-1 0 0,1-1 1,-2 1-1,1-1 0,-1 0 1,0 1-1,-1 0 0,-2 1 1,1 1-1,-7-25 0,1 11 1,0 12-363,2 11 1,1 11-1,-1 12 1,4 10 0,4 9-1,5 10 1,6 7-1,4 10 1,7 4 0,5 2-1,-12-26 1,1-1-1,2 1 1,0 1 383,2 0 1,0 1-1,-3-3 1,2 1-1,2 0 1,1 0 0,-1-1-1,2-2 1,-1 0-1,0-2 1,1 0 0,1-1-1,-2-1 1,1-1-1,22 17 1,-3-7 0,-5-6-1,-5-8 1,-6-3-472,-3-1 0,-12-7 0,-5-5 0,-5-8 0,-2-8 1,-1-5-1,-1-6 0,-3-5 0,-1-4 0,-2-4-312,-2-4 1,0-2-1,0-4 1,2 2-1,2 2 1,1 0 0,3 2-1,1 4 1,3 7 587,5 6 0,5 11 0,9 1 0</inkml:trace>
  <inkml:trace contextRef="#ctx0" brushRef="#br0" timeOffset="12">11506 10193 8138,'5'-1'886,"-5"-3"0,-6-3 1,-4-2-1,-1-1 1,-3 2-1,-1 1 1,-3 0-1,-3 1 1,-3 2-494,1 3 1,-1 2-1,0 3 1,1 5 0,1 7-1,4 6 1,3 6-1,3 4 1,4 3 0,4 2-1,3 0 1,2-3-769,3-1 0,5-2 0,7-4 0,0-4 0,3-7 0,1-3 0,2-4 0,-1-4 0,0-3 0,1-5 0,-1-5 0,0-6 136,1-8 1,-2 0 0,-1-6 0,-1-1 0,-1 1 0,0 0 0,-3 2 0,-2 4 0,-1 3-1,-2 5 1,-1 3 322,0 4 0,-6 3 0,1 8 0,-1 4 1,-2 6-1,-2 7 0,0 2 0,-1 1 1,0 0-1,2-1 0,1 2 0,0-1-8,0-2 1,1-5-1,2-3 1,1-3-1,2-3 1,4-2 0,2-1-1,3-4 1,2-3-1,1-7 1,3-4 0,0-3-156,0-1 0,2-2 0,0 4 0,2-1 0,-1 1 0,-1 2 1,-2 1-1,-1 3 0,-1 2 0,-1 3 0,1 3 0,0 1-118,-2 0 0,2 5 0,-3 0 1,-1 3-1,2-1 0,-1 0 1,3-1-1,2-2 0,0 0 1,1 0-1,3-2 0,4-1 197,1-1 0,2 0 0,0 0 0</inkml:trace>
  <inkml:trace contextRef="#ctx0" brushRef="#br0" timeOffset="13">12700 10310 8139,'-10'-4'598,"-1"1"1,0-3 0,1 1 0,-1-1-1,0-2 1,-1 3 0,-1 1 0,-1 3 0,1 1-1,1 0 1,2 1 132,-1 3 0,0 3 0,0 7 0,-3 4 1,-1 3-1,0 5 0,-2 5 0,1 4 0,-3 3 1,-3 4-1,-1 3 0,-4 6-1467,14-24 0,-1 1 0,0 0 0,0-1 1,-2 1-1,1 0 736,-13 23 0,12-23 0,1 0 0,1 0 0,0-1 0</inkml:trace>
  <inkml:trace contextRef="#ctx0" brushRef="#br0" timeOffset="14">13233 9617 7919,'0'-26'379,"-4"7"0,-3 2 0,-2 8 0,1 14 1,2 12-1,0 9 0,0 8 0,-2 6 1,0 8-1,-1 5 0,3 6 0,3-27 0,1 0 1,-1 1-1,1-1 0,-1 1 0,1 0-151,1-2 0,0 2 0,0 1 0,-1 0 0,1 1 1,0-1-1,-1-1 0,0 0 0,1-2 0,0-1 0,1 25 1,4-2-1,3-4 0,2-4 0,3-4 0,2-6 1,5-3-1,4-3 0,3-5-379,1-1 0,3-8 0,4-4 0,3-6 0,1-5 0,3-4 0,4-5 0,5-7 0,1-7 0,0-6 0,-26 13 0,0-2 0,0-1 0,1 0-49,0-3 1,0 0 0,-4 1 0,-1-1 0,0 0 0,-1-2 0,15-20-1,-3 2 1,-3-2 0,-6 0 0,-5 1 343,-8 6 0,-7 7 0,-5 6 0,-5 5 193,-7 5 0,-5 7 1,-4 3-1,-2 4 1,-3 4-1,-3 4 0,0 6 1,2 7-1,1 3 1,2 4-1,3 1 0,0 3-193,2 4 0,4-3 0,4 1 1,5-3-1,4-2 0,4 0 1,5 1-1,7-3-620,8-6 0,6-5 0,7-9 0,3-4 162,3-1 1,-1-5-1,1-4 1,0-7-1,-1-6 1,-1-4 0,-3-2-1,-3 0 1,-8 0-1,-7 1 1,-8 0 0,-4 0-3,-3 2 1,-3 1 0,-6 5-1,-6 2 1,-5 5 0,-2 3 0,0 3-1,-1 3 1,2 2 0,2 3 0,4 3-1,3 2-1389,4 2 1,3-1 1704,4 1 0,9 5 0,3 0 0</inkml:trace>
  <inkml:trace contextRef="#ctx0" brushRef="#br0" timeOffset="15">14641 10161 7919,'17'-20'384,"-3"2"1,-3-1-1,-3 5 1,-3 2-1,-4 3 1,-7 3-1,-6 1 1,-7 4 0,-5 4-1,-3 7 1,-1 5 262,-1 6 1,1-1 0,-4 9 0,0 4 0,1 5 0,3 4 0,3 2 0,3 1 0,5 2 0,4 0-1078,4 1 0,6 0 135,6-5 0,8 1 0,8-10 0,5-3 0,5-7 0,4-8 1,5-6-1,3-5 0,4-7 0,1-5 0,2-7 0,0-6 94,-1-4 0,-1-5 0,-3-1 0,-2-2 0,-1-1 0,-7 3 0,-6 2 0,-8 3 1,-5 1-1,-6 5 0,-4 4 0,-9 5 546,-8 6 1,-7 2-1,-5 2 1,-3 2 0,-2 2-1,1 7 1,0 6 0,1 3-1,-1 1 1,3 2 0,2 0-1,6 2-450,1-1 1,4 0-1,6-1 1,3 2 0,5-2-1,7-3 1,7-5 0,7-2-1,7-5 1,3-2 0,2-3-1,3-3-202,1-4 0,1-6 0,4-8 0,-2-2 1,-2-3-1,-3-2 0,-4-3 0,-3-3 0,-3-1 1,-2 1-1,-6 3 0,-5 3 581,-7 2 0,-4 3 0,-2 2 0,-1 5 0,-3 5 1,-3 5-1,-2 1 0,-2 4 0,1 1 0,0 4 1,2 4-1,2 3-181,1 4 1,2 6 0,3 1 0,0-2 0,1 0 0,2-2 0,6-1 0,4-1 0,4-3 0,5-3 0,3-5 0,3-2-338,3-4 1,6-10-1,0-8 1,3-6-1,-3-6 1,-1-4-1,-4-4 1,-4-4-1,-3-4 1,-5-4-1,-5 0 1,-7-2 734,-4 2 1,-3-3 0,-2 6 0,-3 4-1,-3 8 1,-3 8 0,0 8 0,-1 6 0,0 6-1,1 4 1,0 3 0,2 5-399,1 8 1,3 9 0,-2 8-1,2 6 1,1 5 0,2 3-1,1 3 1,0 2 0,1 0-1,3 1 1,3-2 0,2-1-5883,2 0 5789,0-4 0,-1 7 0,1-3 0</inkml:trace>
  <inkml:trace contextRef="#ctx0" brushRef="#br0" timeOffset="16">15441 10470 7919,'-22'-21'455,"5"1"0,1 2 0,4 4 0,7 2 1,3 3 553,6 2 1,8-2 0,9 6 0,8-1-1205,5-1 0,4 4 1,4-2-1,2 1 0,2 1 1,3-1-1,1-2 0,0 2 1,-1 0-1,0-1 0,-2-2 1,-3 0-1,-4-4 0,-6-1 37,-6-5 0,-8 4 1,-6-5-1,-3 2 1,-4 0-1,-6 1 1,-5 2-1,-7 3-38,-1 1 0,-3 1 0,-1-1 0,1 3 905,-1 3 1,-1 2 0,3 1-1,0 3 1,4 2 0,2 5 0,2 3-1,1 4 1,2 2 0,2 2-1,1 2 1,0 2-881,0 1 1,1-3 0,2 4 0,2 2 0,1 2 0,1-1 0,0 0 0,-1-2 0,0-1 0,-2-1-1,1-5 171,-3-4 0,4-8 0,0-6 0</inkml:trace>
  <inkml:trace contextRef="#ctx0" brushRef="#br0" timeOffset="17">16187 9916 7939,'0'-21'1260,"-3"0"0,-1 4 0,2 5 0,2 8 0,2 10 1,3 7-1321,1 4 1,0 2-1,2 5 1,-2 2-1,0 1 1,0 2 59,2 2 0,2 1 0,0 0 0</inkml:trace>
  <inkml:trace contextRef="#ctx0" brushRef="#br0" timeOffset="18">16443 10204 7939,'6'1'1455,"-4"3"0,-4 3 1,-5 3-1,-1 3-1115,1 2 1,-5 4-1,3-2 1,1 5-1,-1 1 1,0 2-1,2-1 1,4-2-1,2 0 1,1-2-1,0-2 1,1-4-1,2-3 1,4-4-637,3-4 1,5-2-1,3-2 1,2-4-1,1-6 1,2-8 0,1-7-1,1-4 1,-2-4-1,0-4 1,-3-6-1,-1-5 283,-1-3 1,-7-5 0,0 0 0,-6 3 0,-5 3-1,-5 7 1,-6 9 0,-5 11 0,-5 11 0,-4 9 0,-5 9-1,-3 9-148,-3 10 0,1 12 1,3 6-1,1 7 0,3 4 1,15-25-1,2 1 0,1 0 1,2 1-1,2 0 0,1 1 161,2-1 0,2 0 0,9 26 0,4 2 0</inkml:trace>
  <inkml:trace contextRef="#ctx0" brushRef="#br0" timeOffset="19">17104 10545 7931,'-6'-5'757,"-3"1"1,2-5-1,-3 3 1,0 2-1,-2 2 1,-1 4 0,-3 4-1,0 3 1,-3 6-1,-1 6 1,0 3 0,2 5-686,4 2 1,-2 5 0,2 3 0,2 3 0,4 1 0,4-2-1,3-2 1,1-3 0,2-4-73,5-4 0,5-7 0,10-5 0</inkml:trace>
  <inkml:trace contextRef="#ctx0" brushRef="#br0" timeOffset="20">17520 10460 7994,'-11'0'2425,"3"0"0,6 0 0,9 0-1941,8 0 1,5 0 0,3 0-485,2 0 0,2-5 0,5-1 0</inkml:trace>
  <inkml:trace contextRef="#ctx0" brushRef="#br0" timeOffset="21">18117 10428 7994,'11'-1'552,"0"-2"0,-1 0 0,1-1 1,0 1-1,-1-1 0,1 2 1,1-1-1,2 1 0,3-3 0,2 0 361,2 1-913,-2 0 0,16-1 0,-1-1 0</inkml:trace>
  <inkml:trace contextRef="#ctx0" brushRef="#br0" timeOffset="22">18949 10353 11077,'1'-7'685,"3"1"1,2 0 0,1 1 0,1 1 0,3 0 0,3 1-1,3-1 1,2 2 0,2 0 0,4 1-1286,3-2 1,7 2 599,0-3 0,5 3 0,-2 1 0</inkml:trace>
  <inkml:trace contextRef="#ctx0" brushRef="#br0" timeOffset="23">19216 9436 8803,'-11'-15'419,"1"-2"0,3-3 0,4 1 0,2 2 0,3 2 0,5 2 1,7 1-1,6 2 0,7-1 0,5 0 0,5 1 0,7 0 1,5 2-1,7 2 0,-26 3 0,1 0-229,3 0 0,1 0 0,-1 2 1,-1 0-1,1-1 0,0 0 1,-1 1-1,-1 1 0,0 0 0,0 0 1,1 0-1,-1 0 0,1 0 1,-1 1-1,0 0 0,-1 0 1,25 4-1,-8 1 0,-5 1 0,-5 0-283,-6 0 0,-7 1 0,-10 2 0,-5 2 0,-4 2 0,-4 4 0,-2 3 0,-3 4 0,-5 5 0,-1 5 0,-3 9 0,-1 7 112,-1 5 1,6-25 0,0 1 0,2-1 0,-1 2 0,0 2 0,0 1 0,1 2 0,0 1 0,2 1 0,0 1 0,2 1 0,0-1 0,2 1-1,-1-1 1,1 0 0,0 0 0,1 0 0,1 0 0,0 0 0,2 0 0,1-2 0,1 1-16,2-2 1,0 0 0,-1-3 0,0-2 0,1-3 0,1 0 0,6 27 0,-2-4 0,-2-3 0,-4-3 0,-4-3 0,-1-3-1,-2-3 1,-2 0 0,-2-1 39,-7 0 1,-4-1-1,-8-1 1,-3 1 0,-5 1-1,-4 0 1,-3-3-1,-3-1 1,0-1 0,-2 0-1,0-1 1,-3-2-202,0-5 0,0-2 0,5-4 0,0-4 0,2-4 0,0-2 1,0-6-1,0-4 0,-1-6 0,-2-2 0,0-4 0,0-5-167,3-5 0,3 0 0,8-3 1,3 0-1,4-1 0,4-1 1,5-1-1,5 2 324,2 3 0,7-2 0,4-1 0</inkml:trace>
  <inkml:trace contextRef="#ctx0" brushRef="#br0" timeOffset="24">19823 11270 13640,'-9'-1'614,"-1"-1"0,0-2 0,-6 2-614,-3 0 0,-11 2 0,-4 0 0</inkml:trace>
  <inkml:trace contextRef="#ctx0" brushRef="#br0" timeOffset="25">17840 1130 8279,'6'-10'-23,"3"-2"185,-1-3 0,2 2 0,4-6 0,4-2 0,2-1 1,0 0-1,-1 3 0,-2 0 0,0 0 0,-3 1 0,-1 1 1,-5 2-1,-2 1 0,-4 3 0,0 0 0,-2 0 0,-2 1 1,-1 0-1,-4 2 0,-4 2 256,-3 1 1,-4-2 0,-6 4 0,-2 0 0,-2 2-1,-5 1 1,-5 0 0,-4 1 0,-1 3 0,-4 3-1,-2 4 1,-4 3 0,0 4 0,0 3-390,-1 4 1,6 2 0,3 5 0,5 0 0,4 1-1,5 3 1,8 2 0,8 1 0,11-1 0,7-1 0,8 0-1,8 0-289,8-3 0,3-5 0,10-4 0,3-4 0,4-2 0,3-4 0,2-2 0,-2-4 0,-1-3 0,-1-4 0,0-1 0,-1-1 0,-4 0 0,-6 0 539,-6 0 0,-6 1 0,-7 2 0,-5 3 0,-5 2 1,-5 4-1,-3 1 0,-4 2 0,-7 4 0,-6 5 0,-4 4 1,-4 3-721,-3 1 0,-3 0 0,-1 0 0,0-1 0,0-3 0,1-4 0,3-5 0,4-6 0,4-5 0,5-7 0,4-7 441,9-8 0,15-14 0,9-5 0</inkml:trace>
  <inkml:trace contextRef="#ctx0" brushRef="#br0" timeOffset="26">18427 1130 8180,'0'-10'541,"-2"-1"1,0 0 0,-3 1-1,-1-1 1,-2 0 0,-3 1-1,-3-1 1,-4 0 0,-2 2-1,-1 2 1,0 2 0,-1 1-19,1 1 1,1 0 0,2 7 0,3 4 0,0 7 0,2 6 0,3 7 0,3 7 0,2 5-1,2 5 1,2 5 0,2 2-976,3 1 1,2 0 0,6 0 0,3-4 0,5-4 0,4-6 0,0-8 0,-3-8 0,-2-9 0,-1-6 0,0-5 0,-2-6 327,-2-4 0,2-12 1,-2-7-1,-1-8 0,-1-9 1,-1-5-1,-1-7 0,1-4 1,-6 27-1,1-1 1,-1-2-1,0 1 0,0-1 1,0 0-1,-1 2 0,0 0 1,2-27-1,-1 10 308,-3 7 0,-1 11 1,-1 13-1,0 11 1,0 10-1,0 9 1,1 6-1,2 8 1,1 7-1,2 6 72,3 5 0,0 8 0,2 1 0,-1 4 0,2-1 0,1 0 0,2-3 0,-1-1 0,0-3 0,0-1 0,-2-8 0,-2-8-525,-3-9 0,-4-12 1,3-5-1,-1-7 1,-4-7-1,-2-7 1,-4-3-1,0-4 1,1-4 213,1-2 0,2-1 0,1 2 0,-1 3 0,-1 4 0,-2 3 0,2 4 0,0 2 0,4 2 0,1 4 238,4 6 1,6 5-1,3 7 1,-1 1-1,2 1 1,-1-1-1,3-1 1,1-1-1,3-1 1,1 0-1,1-2 1,-2-2-226,0-1 1,2-2-1,-1-4 1,0-1 0,-1-3-1,-2-2 1,0-4-1,1-2 1,-2-1 0,-2-1-1,-4-2 1,-4-1-63,-2 1 0,0 0 0,-5-2 0,0 2 0,-2 1 1,-2 2-1,-3-1 0,-3 5 0,-2-1 0,-2 4 209,0 1 0,1 3 0,-1 3 0,2 1 0,0 1 0,3 4 0,0 2 0,2 5 0,-1 2 0,1 2 0,1 2 0,-1 4-310,2-1 0,2 4 1,3-1-1,5-1 0,1-2 1,2 0-1,1-1 1,2 0-1,3 0 0,4-5 1,0-5-1,0-6 157,1-4 1,2-2 0,1-3 0,-1-4 0,-3-7 0,-2-5 0,-1-5 0,0-1 0,-2 0 0,-1 3-1,-3 0 1,-3 3 247,-2 2 0,1 3 0,-4 4 0,-3 2 0,-2 3-290,-3 6 0,1 4 1,3 7-1,0 0 1,1 1-1,3 1 1,3 1-1,2-1 1,3-1-1,1-3 1,2 0-1,1-4 7,-1 0 0,3 2 1,-3-3-1,1-2 1,0-2-1,0-3 1,-1-4-1,-2-3 1,-1-2-1,-2-1 0,-2-2 1,-2-1 407,-1 1 0,-2 0 0,-3 2 1,0-2-1,-1 2 0,-3 3 0,-3 3-240,-2 3 0,3 4 0,4 4 0,4 3 0,4 3 0,1 3 0,1 2 0,3-2 0,3-2 0,1 0-307,1 0 0,3-1 0,-3 1 0,2-1 1,0-2-1,0-2 0,0-1 0,-2-3 1,0-1-1,-3-1 0,-2-1-2100,0-3 1,-1-2 2321,-3-4 0,2-1 0,-3 0 0</inkml:trace>
  <inkml:trace contextRef="#ctx0" brushRef="#br0" timeOffset="27">20346 1216 8182,'0'-11'468,"0"0"1,0-1 0,0-1 0,0-1-1,0 1 1,0 1 0,0 2 0,0-1-1,0 0 1,0-1 0,0-1 0,0-1-1,0 1 1,-1 1 0,-2 2 0,-1-1 0,-2 0-275,-3 1 0,-1 4 0,-4 1 0,-4 1 1,-2 1-1,-3 2 0,-2 3 0,-2 6 1,-1 5-1,-1 5 0,1 3 0,0 4 1,5 4-1,3 2-425,2 1 0,10 0 1,0 0-1,6-1 1,3 0-1,4-2 1,6-3-1,6-3 1,7-1-1,3-6 1,2-4-1,-1-5 162,2-3 0,1-3 0,1-3 1,-2-4-1,0-6 0,-3-5 0,1-5 1,-2-5-1,0-4 0,-3-1 0,-1 0 1,-5 1 154,-2 3 1,-5-2-1,-3 6 1,-3 4-1,-4 6 1,-4 6-1,-1 5 1,-1 6-540,2 4 1,4 7-1,4 5 1,3 3-1,2 3 1,3 0-1,2 0 1,4 0-1,3-1 1,4-2 0,4-2 452,1-2 0,12 2 0,2-3 0</inkml:trace>
  <inkml:trace contextRef="#ctx0" brushRef="#br0" timeOffset="28">17104 2175 8123,'-27'5'427,"-1"-4"0,5 3 1,4-3-1,3-2 1,2-2-1,4-2 0,3 0 1,4-3-149,6 3 0,7 0 1,9 4-1,6-2 1,7-2-1,9 1 1,7-1-1,10 1 1,-25 2-1,0 0 1,5-1-1,0 0 1,6-1-1,1 0 1,7-1-1,2 0 1,-14 1-1,2 0 1,1-1-1,4 0 1,1 0-1,1 0-178,3-2 0,1 1 0,2 0 0,2-1 0,1 0 0,1 1 0,-12 0 0,1 0 0,0 1 0,1-1 0,-1 0 0,1 0 0,-1 0 0,1 0 0,-1 0 0,1 0 0,-1 0 0,0-1 0,-2 2 0,0-1 0,-1 0 0,1 1 0,12-2 0,1 0 0,-1 1 0,-1 0 0,-1 1 0,0-1 0,1 1 0,-1 0 0,0 0 0,-2 0 0,1 1 0,-1 0 0,-1-1 0,0 1 0,0 0 0,-3-1 0,0 1 0,-1 0-79,0-1 0,-1 0 0,0 0 0,-4 1 0,0-1 0,-1 0 1,-1 1-1,-1 1 0,1 0 0,17-2 0,-1 0 0,-4 1 0,0 0 1,-6 1-1,0 0 0,-6 0 0,-1 0 0,-4 1 0,-1-1 0,-2 0 1,0 0-1,-3 1 0,-1 0 0,24-4 0,-12 1-203,-6 0 1,-13 2 0,-2 3 0,-5 0 116,-3 0 1,-5 0 0,0-2-1,0 0 1,1-1-2189,2 0 2592,-5 2 1,-1 0 0,-5-3 0,1-4-1,1-5 1,3-6 0,0-5 0,1-5 0,0-7-1,2-7 1,1-8 0,2-8-241,-6 26 1,1-1-1,-1-4 1,0-1 0,0-2-1,0 0 1,-1 0 0,0-1-1,-1 1 1,0 0 0,0 2-1,-1 1 1,-1 2 0,0 1-1,-1 4 1,0 1 0,-2-21-1,-3 12 1,-1 9 0,-2 10-848,-2 8 0,1 4 1,2 8-1,3 6 1,4 5-1,4 7 0,2 4-3603,0 2 1,3 0 4349,-2 5 0,3-1 0,0 4 0</inkml:trace>
  <inkml:trace contextRef="#ctx0" brushRef="#br0" timeOffset="29">16934 1930 8268,'7'9'734,"-1"0"0,0-3 0,-2-1 0,2 1 22,0 3 0,-3-6 0,-1-3 0,-3-7 0,-4-6 0,0-6 1,-1-6-1,0-8 0,-1-8 0,0-9 0,0-8 0,3 24 1,0-1-691,-1-4 1,0-2 0,1-6 0,1-1 0,0-5 0,0-1 0,1-1 0,0-1 0,0-1-1,1 1 1,0 2 0,0-1 0,0 3 0,-1 0 0,1 3 0,-1 2 0,1 5 0,0 1-1,0 8 1,0 2 0,1-13 0,-1 17-554,-2 13 1,1 8 0,-1 9 0,2 5 0,2 1 0,2 3 0,6 1 0,3 2 0,2 3 0,0 3 0,0 3-1000,0 0 0,1-2 1,-5 0-1,0-1 1486,-3 0 0,-2 5 0,-5 2 0</inkml:trace>
  <inkml:trace contextRef="#ctx0" brushRef="#br0" timeOffset="30">19421 2783 8087,'-4'-9'-493,"1"0"1148,-3-1 0,3 4 1,-2 2-1,1 3 0,2 5-437,1 3 0,1 3 1,0-1-1,0 1 1,1 3-1,1 3 1,1 5-1,-1 4 1,-1 4-1,-1 4 0,0 6 1,0 6-1,-1 7 1,0-23-1,0 1-42,-1 3 0,1-1 0,-1 4 0,0-1 1,1-1-1,0-1 0,-1-1 0,1-1 1,-1-2-1,1-1 0,0 22 0,1-6 1,1-6-1,3-7 0,1-9 0,1-8 1,0-7-646,1-4 1,2-3 0,0-4 0,0-5 0,0-6 0,-3-3 0,-3 0-339,-2-1 1,3 1 0,1-1 0</inkml:trace>
  <inkml:trace contextRef="#ctx0" brushRef="#br0" timeOffset="31">18518 3817 9031,'4'7'218,"1"1"0,1 4 1,-1 5-1,0 7 1,0 7-1,-1 9 1,-2 11-1,-1-21 1,-1 1-1,0 4 0,-1 1 1,0 4-1,-1 0 1,-1 3-1,-1 0-216,0 2 1,0 0 0,1-2 0,0 1 0,0-2-1,0-1 1,-1-1 0,1-2 0,-1-1 0,-1-1 0,1-1-1,-1 0 1,0-3 0,1 0 0,-1-4 0,0-1 0,-3 17-1,1-10 1,2-9 0,1-10 0,2-11-659,5-10 1,2-9-1,4-11 1,0-8 0,0-8 397,-3-7 1,-2 20 0,0-2-1,-1-2 1,-1 0 0</inkml:trace>
  <inkml:trace contextRef="#ctx0" brushRef="#br0" timeOffset="32">18424 3742 8054,'0'-9'204,"3"-1"1,3 0 0,7-2 0,9-4-1,8-1 1,9-4 0,-16 9 0,2 0 0,4-3-1,1 0 1,3-2 0,2 0 0,3-2 0,2-1-1,1-1 1,0 0-69,3-1 1,-1 0-1,3-1 1,-1 1-1,2 1 1,-1 0-1,-1 2 1,-1 1-1,0 1 1,-1 2-1,0 0 1,0 2-1,1 0 1,0 1-1,-1 1 1,0 0-1,-1 1 1,-1 2 0,-3 0-1,-1 1 1,-1 2-1,0 1 1,-3 1-1,1 2-49,-1-1 1,0 3-1,-3 2 1,0 2 0,-2 0-1,-1 2 1,20 11 0,-6 5-1,-6 4 1,-5 5 0,-5 3-1,-6 4 1,-3 3 0,-4 5-1,-2 3 1,-6-24 0,-1 0-1,0 2 1,0-1 21,0 1 1,-1-1-1,1 2 1,-2-1 0,-1 23-1,1 0 1,0-24 0,1 0-1,0 0 1,1 0-1,0-1 1,1 1 0,7 22-1,3-2 1,3-3 0,4 0-1,4 0-65,-12-21 0,1 0 0,0 0 0,1-1 0,-1 0 0,2 0 1,16 18-1,0-1 0,-1 0 0,-4-3 0,-4-5 0,-5-4 0,-2-2 1,-5-1-1,-4 0 0,-4-1 0,-4-1-147,-5 0 1,-8-1-1,-13 4 1,-6 1 0,-9 1-1,18-13 1,-1 0 0,-4 0-1,-1 1 1,-4 0 0,-2 0-1,-2 1 1,-1 0 0,-3 0-1,-1 0 1,-1 0-1,-1 1 1,-2-1 0,-1 1 13,14-5 0,1 0 0,-2-1 0,0 0 0,-1 0 1,-1 0-1,-1 0 0,-1 0 0,0 0 0,0 0 1,0 0-1,0-1 0,1 0 0,1 0 0,-1-1 0,2 0 1,0 0-1,1-1 0,0 0 0,1-1 0,-1 0 1,-16 3-1,1-1 0,1-2 0,2 0 0,3-2 1,2-1-1,5-1 0,3-2 0,3 0 0,3-1-90,-23 0 1,13-5 0,9-4 0,11-5 0,12-5 0,8-3 0,9-3 0,9-3 0,8-3 178,4-3 0,6-2 0,-17 17 0,1 1 0</inkml:trace>
  <inkml:trace contextRef="#ctx0" brushRef="#br0" timeOffset="33">19141 4338 7977,'-20'-9'468,"2"-1"0,4 1 0,2 0 0,2-2 0,2 0 0,1-1 0,5 1-234,4 4 0,4 4 0,3 6 0,0 4 0,2 5 0,0 4 0,2 5 0,1 4 0,0 3 0,1 3 0,1 3 0,1 2 0,-1 1 0,0 0 93,0 1 1,-1 2 0,-1 0-1,1-1 1,-2-4 0,0-5-1,-4-5 1,-3-7 0,-2-6-1,-1-8-247,-2-7 0,-7-10 0,-2-5 1,-3-7-1,-2-5 0,0-5 1,-3-6-1,0-4 0,-1-5 1,9 24-1,1-1 0,-2-1 1,1-1-1,0-1 0,0-2-273,0-1 0,0-1 0,0-2 1,0 0-1,1-1 0,1 0 0,1 4 1,0 0-1,1 4 0,1 1 0,0-17 1,6 8-1,4 11 0,4 6 0,5 9 1,2 5-1,3 5-217,1 1 0,3 0 1,-4 0-1,0 1 1,-1 4-1,-2 4 0,0 6 1,-4 7-79,-4 6 1,-1 4-1,-4 5 1</inkml:trace>
  <inkml:trace contextRef="#ctx0" brushRef="#br0" timeOffset="34">19188 4487 7977,'-15'14'327,"2"2"1,5-6 0,3-3-1,5-2 1,6-5 0,5-5-1,6-2 1,3-4 0,5-3-1,2-1 37,1 0 0,3-2 0,0 1 0,0-1 0,0-3 0,0 0 0,-1 1 0,-2 2 0,-4 3 198,-5 2 0,-5 6 0,-5 2 0</inkml:trace>
  <inkml:trace contextRef="#ctx0" brushRef="#br0" timeOffset="35">19281 4664 7977,'-9'22'297,"0"-3"1,4-7 0,6-4 0,8-5 0,5-3 0,5-4 0,3-5 0,5-3-1,5-2 1,5-4 0,3-3 111,1-4 1,4 2-1,-5-1 1,-1 0-1,-1 1 1,-5 1 0,-5 2-1,-7 2-164,-4 3 1,-4 3 0,-3-1 0</inkml:trace>
  <inkml:trace contextRef="#ctx0" brushRef="#br0" timeOffset="36">19784 4152 7975,'-1'-7'655,"-1"1"0,-1-1 1,0 2-1,2 5 0,1 9-382,0 7 0,4 6 0,0 4 0,1 4 0,2 3 0,1 2 0,1-2 0,-2-1 0,-1-2 0,0-2 0,-1-5 0,0-3-209,-1-3 0,-4-12 1,0-6-1,-5-13 1,-4-11-1,0-8 0,0-7 1,-1-7-1,2-4 1,4 23-1,1-1-80,-1-1 1,2 0 0,0 0 0,2 1 0,-2-1 0,0 0 0,2 1 0,-1 1-1,1-24 1,1 5 0,3 5 0,2 8 0,3 9 0,2 9 0,2 6 0,-1 3 173,2 3 0,-1 1 0,4 3 0,-2 1 0,2 2 0,1 3 0,3 3 1,0 1-1,-3 2 0,-2 4 0,-3 3 0,-1 3-203,-2 6 1,-5 0 0,-2 3 0,-3-1 0,-3 1 0,-4 3 0,-4 3 0,-5-1 0,-1-1 0,-2-1 0,-1 2 0,0 2-177,-2-1 1,0 1-1,4-7 1,0-1-1,2-2 1,5-3-1,5-6 1,7-5-1,7-8 1,8-5 192,4-4 1,5-3 0,6-6 0,3-1 0,4-1 0,1-2 0,1 1 0,0 0 0,-2 2 0,-2 1 0,-2 3-1,-3 2-632,-2 0 1,-6 5-1,-4 0 1,-7 5 659,-5 7 0,-3 7 0,-4 7 0</inkml:trace>
  <inkml:trace contextRef="#ctx0" brushRef="#br0" timeOffset="37">19625 5222 7947,'-9'1'364,"1"2"0,2 4 0,4 2 0,3 3 0,3 4 0,1 2 0,2 4 0,1 5 0,2 5-130,-1 5 0,-3 8 0,-1 1 0,0 6 0,-4-25 0,0 1 0,-1-1 0,1 1 0,-1 23 0,0-3 0,0-6 0,0-3 0,0-6 0,-1-4-1327,-2-4 1,2-7 0,-4-5 1089,1-3 1,-5-1 0,-6 1 0</inkml:trace>
  <inkml:trace contextRef="#ctx0" brushRef="#br0" timeOffset="38">19300 5799 7854,'-16'0'364,"2"-1"0,0-1 0,3-2 0,1-1 0,5-1 0,5 1 0,7 2 0,4 3 0,4 3-91,3 3 0,5 3 0,2 4 0,1 2 0,2 3 0,0 0 0,1 1 0,1 1 0,1 0 0,-1 3 0,-1 0 0,-1-1 24,0-1 1,-4-1 0,-3-3 0,-5-1 0,-3-5 0,-3-3 0,-1-6 0,0-4-1,-2-6 1,-1-3 0,1-6-188,2-3 1,4-6 0,2-7 0,3-4 0,2-2-1,1 1 1,4 1 0,3-2 0,2 1 0,1 1 0,-1 4-1,-1 4 1,-3 4 0,-3 4-3388,-5 5 2457,-9 7 1,-9 0 0,-11 4 0</inkml:trace>
  <inkml:trace contextRef="#ctx0" brushRef="#br0" timeOffset="39">19095 6274 7946,'-15'-5'142,"5"-2"0,4 3 1,-1-1-1,-1 2 1,2 6-1,3 9 1,2 10-1,1 8 1,0 7-1,0 6 1,1 6-1,0-22 1,1 1-1,1 1 0,0 2 1,1 2-1,1 1 1,-1 1-1,1 1 1,-1 2-1,1 1 1,0 0-1,1-1 11,0 2 1,0-1 0,-1 0 0,0-1 0,2-2 0,0 0 0,-1-2-1,-1 0 1,0-2 0,0-1 0,-1-3 0,0-2 0,2 20 0,-2-9 0,1-6-1,0-9 1,2-14-154,-2-16 0,-1-20 0,-4-11 0</inkml:trace>
  <inkml:trace contextRef="#ctx0" brushRef="#br0" timeOffset="40">19058 6274 7946,'-15'-18'327,"2"2"1,3 2 0,2 0-1,2 3 1,4 0 0,5 3-1,6 1 1,7 1 0,5-3-1,8-1-196,8-2 0,5-2 0,8 2 0,-24 4 0,1 0 0,3 0 0,-1-1 0,5-1 0,0 0 0,3 0 0,0-1 0,3 0 0,0 0 0,0-1 1,-1 0-1,1-1 0,-1 0 0,0 0 0,0 0 0,-1 0 0,0 0 0,-1 1 0,0 0 0,-3 1 0,0 1 57,-3 0 0,0 2 0,-2 2 0,-1 1 0,24 0 0,-6 1 0,-7 6 0,-6 5 0,-9 7 0,-4 8 0,-4 6 0,-4 6 0,-3 6 0,-3 6-40,-2 4 1,-4-23 0,1 1 0,-1 3 0,0 0 0,0 2 0,1 0 0,-1 0 0,2 1 0,0 0 0,0 0 0,0-1 0,0 0 0,0 0 0,1-2 0,0 0-1,-1-2 1,2 1 0,1-2 0,0 0 0,1-2 0,8 24-45,1-8 0,4-1 0,-2-10 0,4 0 0,0-1 0,-2-1 0,0-4 0,-2 0 0,0-2 0,-3 1 0,0-1 0,-4-1 0,-3-1 0,-3-1-309,-3-2 0,-10 2 0,-3 1 0,-6 0 1,-4 1-1,-7 0 0,-8 1 0,-6 0 0,19-10 1,-1 0-1,-1 1 0,-1-1 0,-2 1 0,0 0 1,-3 0-1,0 0 68,-1 0 0,-1 0 1,-2 0-1,-1-1 1,-2 0-1,0-1 1,0-2-1,1 0 1,-1-1-1,0-1 1,1-2-1,0-1 1,0-1-1,1-1 1,2-1-1,0-3 1,1 0-1,1-3 0,3-1 1,0-3-1,3-2 1,1-1-1,2-2 1,2-2-957,-16-18 1,7-6 0,9-3 272,7 0 1,7-1 0,4-4 0</inkml:trace>
  <inkml:trace contextRef="#ctx0" brushRef="#br0" timeOffset="41">19542 6749 7918,'-15'-4'364,"-1"2"0,2-4 0,1-2 0,-1 0 0,3 0 0,2 1 0,3 2 0,7 5 0,8 8-91,5 5 0,4 6 0,1 2 0,2 4 0,1 2 0,-1 2 0,-1 2 0,1 2 0,1 2 0,-2 1 0,-1-1 0,-2-3 24,-2-2 1,-8-4 0,0-4 0,-5-4 0,-4-5 0,-4-5 0,-5-8 0,-5-10-1,-3-7 1,-2-8 0,-1-5-396,1-4 0,-2-8 0,1-5 1,10 20-1,0 0 0,0-2 0,1-1 1,-1 0-1,2-1 0,0-1 0,1 0 1,1-1-1,1 0 0,0-1 0,1-1 1,1 3-1,1 0 0,1 3 0,0 1 1,0-17 190,2 8 1,6 10-1,4 7 1,6 6-1,2 3 1,2 6-1,0 3 1,3 2-1,4 1 1,3 3-1,2 5 1,-1 3-1,-2 3 1,-2 4-158,-1 2 0,-3 4 0,1-3 0,-5 2 0,-4 2 0,-2 2 0,-3 3 0,-4 2 0,-5 1 0,-6 0 0,-6 2 0,-7 0-6,-5 1 0,-3-4 0,-1-2 0,-1-2 0,-1-2 0,-2-1 0,-1-2 0,-1-2 0,2-2 0,3-2 1,4-4-1,3 0 402,5-3 1,4-5 0,11-3-1,10-2 1,9-2 0,11-2 0,8-3-1,8-2 1,5-3-215,-21 5 1,0 0-1,2-1 1,0 0-1,3-1 1,-1-1 0,1 0-1,1 0 1,-1 0-1,1-1 1,1 0-1,-1 0 1,0 0 0,0 0-1,-1 1 1,0 0-1,-4 0 1,-1 0-1,19-7 1,-10 1 0,-8 2-3396,-6 1 2457,-7 6 1,-15 2 0,-8 4 0</inkml:trace>
  <inkml:trace contextRef="#ctx0" brushRef="#br0" timeOffset="42">20250 7224 7948,'-5'-19'625,"-4"1"-216,3-1 1,1 2-1,0 0 1,0 1-1,0 1 1,0 0 0,1 3-1,0 4-191,2 5 0,4 8 1,2 12-1,1 6 1,4 6-1,2 3 1,4 4-1,3 4 1,1 2-1,0 1 0,3-3 1,4-2-1,6-1 1,-13-18-1,1-1-116,2-1 0,2 0 1,3-3-1,3-2 0,0-3 1,1-3-1,2-2 1,2-3-1,3-2 0,1-3 1,1-3-1,0-2 1,3-4-1,-1-1 0,1-4 1,0-2-1,1-2 1,0-1-1,1-2 0,0-2 1,-14 9-1,0-1 1,0 0-1,0 0 0,1 0 1,-1-1-1,0 1 1,0 0-1,0-1 0,-1 2 1,0-1-1,0 1 40,15-10 0,-1 2 1,-1 1-1,-1 1 1,2-1-1,0 1 1,-1 0-1,0 1 1,-1 1-1,0 1 1,-2 0-1,-1 1 1,-1 1-1,0 1 0,-2 1 1,-1 0-1,-1 2 1,-1 1-1,-2 2 1,-1 1-1,-3 3 1,-1 1-1,19-4 92,-6 5 0,-9 4 0,-4 7 0,-6 6 0,-5 3 0,-4 6 0,-2 4 0,-3 6 0,-3 6 0,-2 2 0,-1 2 0,0 1 0,0 0 0,0 3-266,0 5 0,0-3 0,0 2 0,0 2 0,0 1 0,0-24 0,1 0 0,0 1 0,1 0 0,1 1 0,0-1 0,1 0 0,1-1 0,-1 0 0,1 1 0,0-1 0,-1 1 0,1 0 0,-1 0-187,1 2 1,0-1-1,1 21 1,-1-1-1,-1-6 1,-2-4-1,-1 0 1,-1-4-1,0-3 1,-1-5 0,-2-4-1,-3-6 1,-2-3-1,-2-4 1,1-2-438,0-2 1,0-1-1,-1-6 1,1-3 0,0-2-165,-1-2 1,1-6 0,0 0 0</inkml:trace>
  <inkml:trace contextRef="#ctx0" brushRef="#br0" timeOffset="43">22084 8062 7998,'-14'-19'252,"1"2"0,-3 0 0,4 3 0,2 0 0,0 3 0,1 1 0,0 4 0,-1 4 0,1 5 0,0 8 0,-1 7 0,2 10 0,1 9-135,1 9 0,4-18 0,2 2 0,-2 3 0,1 1 0,0 2 0,1 1 0,-1 5 0,2 0 0,-1 4 0,1 1 0,0 4 0,1 1 0,0-17 0,0 1 0,1-1 0,0 2 0,1-1 0,-1 1 0,1 0 0,0 0 0,1 0 0,-1 0 0,0 1 0,0-1 0,0 1 0,0-1 0,0 0-99,1 0 1,-1-1 0,0 0 0,1 14 0,-1-2-1,-1-7 1,-1-2 0,1-5 0,-1 0 0,-1-5 0,0-1-1,0 17 1,-2-12 0,-3-12 0,-2-13 0,-2-9 0,-1-11-1,-1-10 1,1-10-3296,0-6 2730,-1-9 1,6 18 0,-1-2 0,0-2 0,1 0 0</inkml:trace>
  <inkml:trace contextRef="#ctx0" brushRef="#br0" timeOffset="44">21870 7969 7931,'-21'-16'273,"2"2"0,5 0 0,4 3 0,3 1 0,6 0 0,5 1 0,7-1 0,3-3 0,6-1 0,5-3 0,5 0 0,5-3-110,4 0 1,1-3 0,3 1 0,2-1 0,-20 11 0,0 0-1,3 0 1,1 0 0,2-1 0,0 1 0,2-1 0,-1 0-1,0 0 1,0 1 0,0 0 0,1 1 0,-1 0 0,0 0-1,0 0 1,1 1 18,0-1 0,-1 1 0,-1 2 0,-1 0 0,-1 2 0,0 1 0,-2 1 0,-1 1 0,20 1 0,-4 5 0,-5 7 0,-4 8 0,-4 6 0,-5 3 0,-4 5 0,-3 3 0,-3 4 0,-2 4-19,-2 3 1,-4 0 0,1 2 0,0 2 0,-3-24 0,-1 0-1,1 2 1,-1-1 0,1 1 0,0 0 0,0 0 0,1 0-1,1 0 1,0 0 0,2 1 0,0 0 0,1 1 0,0 0-1,2 1 1,0 0-47,1-1 0,0 0 0,-1 0 0,0 1 0,0-1 0,1 0 0,0 0 0,0 1 0,0 0 0,-1 0 0,1 0 0,-1 0 0,-1 0 0,0-1 0,0 1 0,0-1 0,0 0 0,-1 0 0,0 1 0,0 0 0,0 0 0,0 0 0,-1 1 0,-1-1 0,0-1 0,-2 0 0,-1-1 0,-1 0 101,-1-1 0,-1 0 1,0 0-1,-1 0 1,0-1-1,-1 0 1,-2 23-1,-5-4 1,-6-3-1,-5-1 0,-4-1 1,-3-3-1,-1-4 1,-1-6-1,0-5-453,0-3 1,0-5 0,1 0 0,-1-3 0,0-2 0,-1-4 0,-1-2 0,-2-2 0,0-2 0,-2-3 0,1-3 0,-2-3 0,-2-1 0,-3-2 77,-4-4 1,-5 0 0,22 7 0,1 0 0,-2 0 0,0 0 0,-1-1 0,-1 0 0,-1-1 0,1 0 0,-1-1 0,1 1 0,0 1 0,1 1 0,1-1 0,0 2 0,1 1 0,0-1 0,1 1 0,1 0 0,-25-6-172,4-1 0,8 5 0,8 4 1,5 0-1,7 3 0,6 1 1,8 2-1,8 1 0,8 2 1,6-1-493,6 1 1,7-3 0,2 3 0</inkml:trace>
  <inkml:trace contextRef="#ctx0" brushRef="#br0" timeOffset="45">22642 9393 7897,'-5'-4'297,"-2"2"1,4-4 0,1-2 0,0 1 0,0 0 0,-1 1 0,0-2 0,2 0-1,0 0 1,-1 1 0,-1 0 1259,1 0 0,1 2-1557,1-1 0,-4 0 0,-1-4 0</inkml:trace>
  <inkml:trace contextRef="#ctx0" brushRef="#br0" timeOffset="46">22177 8481 8025,'0'-25'327,"0"1"1,1 1 0,1 3-1,2 1 1,0 3 0,1 5-1,1 5 1,1 6 0,1 6-1,1 7-93,1 5 0,-2 5 0,-1 6 0,-1 2 0,1 4 0,-2 4 0,-1 5 0,-1 1 0,0 3 0,-1 2 0,-1-24 0,-1 1 0,0 3 0,0 0-42,0 4 1,0 1 0,0-1-1,-1 2 1,0 3 0,-1 0 0,-1-2-1,0 0 1,-1-1 0,1-1 0,-1-1-1,0-1 1,2-4 0,-1-2 0,-2 17-1,1-15 1,0-13-1013,2-9 1,1-15 0,2-11 0,1-5-1,1-5 1,0-7 0,-3-7 0</inkml:trace>
  <inkml:trace contextRef="#ctx0" brushRef="#br0" timeOffset="47">22214 8890 10780,'-9'-15'0,"1"0"0,0 3 0,3 3 0,2 2 0,4 3 0,4 2 0,5 1 0,3 1 234,6 0 0,0-3 0,6-1 0,0 0 0,0-1 0,0 0 0,0 0 0,2 0 0,1-2 0,-1-1 0,-2-2 0,-3 2 0,-3 1 0,-1 1-599,-3-2 1,-3 1 0,-9 1 0,-7 3 0,-5 3 0,-4 3 0,1 3 0,-1 2 0,1 2 637,0-1 0,0 0 0,2 1 0,1-1 0,2 0 0,1 1 0,1-1 0,1 0 0,2 0 0,1 1 0,1-1 0,0 0 0,0 1 0,0 2 0,1 2 0,2-1 0,2 1 0,1 0 0,0 0 0,2 1 0,0 0 0,1 1 0,-1-2 0,0-1-445,-2-5 0,0 1 0,3-3 0,1-1 0,-1-3 0,0-4 0,1-6 0,0-4 0,1-6 0,3-4 0,-1-4 0,2-3 40,-1 0 0,1 0 0,-1 2 1,-4 3-1,-3 6 0,-2 4 0,-1 4 1,0 3-1,-2 4 0,-1 7 1,-1 7 404,0 8 0,0-1 0,1 5 0,2-1 0,4-1 0,2 0 0,3-1 0,3-3 0,-1-1 0,0-5 0,-2-2 0,2-4-282,0-1 1,1-6 0,0-7 0,-3-7 0,-2-5 0,-3-4 0,-1-2 0,0-3 0,0-2 0,-3-2 0,-2 0 0,-1 0 53,0 0 1,0 4 0,0 0 0,0 5-1,-1 7 1,-1 4 0,-1 7 0,0 7-1,2 9 1,1 9 227,0 7 0,0 0 0,0 10 0,0 1 0,1 2 0,2 3 0,1 2 0,0 0 0,1 1 0,-1-1 0,1 2 0,-1 0-51,1 2 1,1-6 0,-3-5 0,-1-7-1,-1-7 1,-1-8 0,0-7 0,0-10-1,0-9 1,0-7-406,0-8 1,-3-3 0,0-7 0,0-2 0,0-3 0,-1-6 0,3 22 0,0-1 0,1-1 0,-1-2 0,1 0 0,0-2 0,0 0 0,0-2 0,0-1 0,0 0 0,0-3 0,0 0-71,0-1 1,0 0 0,0 3 0,-1 0 0,1 3 0,-2 0 0,0 5 0,0 1 0,-2-15 0,-1 10 0,0 11 0,-2 11 0,2 9 24,2 6 1,3 3 0,3 2 0,3-1 0,3 0 0,0 1 0,1-1 0,2 0 0,1 0-1,1 1 1,0-1 0,0 0 479,-1 1 0,3-2 0,-4-1 0,-1-1 0,0 2 0,-3 0 0,-1 1 0,-2 2 0,0 0 0,-3 2 0,-1 3 0,-2 3 0,-1 2 21,-2 3 0,-4 2 0,0 5 0,-3 3 0,-2 3 0,1 3 0,-2 0 0,1-1 0,-2 1 0,2-2 0,-2-1 0,2-5-742,-1-5 1,2-8 0,3-8 0,0-5 0,3-7 0,3-8 0,3-10-352,3-8 1,7-5 0,4-5 0</inkml:trace>
  <inkml:trace contextRef="#ctx0" brushRef="#br0" timeOffset="48">23117 8406 8025,'0'6'364,"0"1"0,0 1 0,1 2 0,1 4 0,2-1 0,2 2 0,0-2 0,0 2 0,0-2-230,1 0 1,2 3-1,-1-4 1,0 0 0,1-2-1,1-2 1,0 0-1,1-3 1,-2-1-135,0-2 0,1 3 0,-1 0 0</inkml:trace>
  <inkml:trace contextRef="#ctx0" brushRef="#br0" timeOffset="49">23266 8602 8025,'0'6'665,"0"0"0,0 1 1,0 2-1,0 0-413,0 0 0,1 0 0,2-2 0,5-2 0,2-1 0,3-2 0,2-1 0,1-2 0,3-2 0,3-4 0,3-4 0,1-2 0,3-3-46,2-3 1,2-1 0,1-4 0,-3 1 0,-2-1 0,-1-3 0,-2-1 0,-2-1 0,-5 2 0,-7 1 0,-4 2 0,-6 4-347,-4 3 0,-9 5 0,-7 6 1,-7 4-1,-4 4 0,-3 5 1,-1 4-1,-2 5 0,2 1 0,3 2 1,3 0-1,4 0 413,0 3 0,5-1 0,7 2 0,4 1 0,4-1 0,3 1 0,4-1 0,5 0 0,7-1 0,4-1 0,5-5 0,3-1-307,3-4 0,-1-2 1,4-2-1,1-4 1,2-4-1,1-5 1,1-7-1,1-4 1,1-5-1,-1-3 0,1-2 1,-2-2-130,-1-2 0,-5 2 0,-2-3 0,-3 1 0,-3 0 0,-4 1 0,-5 2 0,-4 4 0,-6 7 332,-6 6 1,-4 12 0,-7 11 0,0 7 0,-1 6 0,0 6 0,1 3 0,0 5-1,1-1 1,2 0 0,1-1 0,0 2-1263,1 1 1,1 1 0,-2 4 480,1-2 1,-5 1 0,-3 2-1</inkml:trace>
  <inkml:trace contextRef="#ctx0" brushRef="#br0" timeOffset="50">22559 9579 8006,'-16'-12'218,"1"0"0,0 3 1,2 3-1,0 3 1,3 6-1,3 8 1,4 11-1,2 7 1,1 5-1,0 4 0,1 4 1,1 2-1,2 1 1,1 1-1,2 2-70,1 1 1,-3-20 0,-1-1 0,0 0 0,-1-1 0,0 1 0,-1-1 0,0 0 0,0 1 0,-1 0 0,0 0 0,0 1 0,-1 1 0,0-1 0,-1 1 0,0-2-1,-1 0 1,-5 24 0,-3-4 0,-4-5 0,0-4 0,-2-4-1242,2-7 1,-3-7 0,5-8 899,0-7 1,-2-4 0,-1-2-1</inkml:trace>
  <inkml:trace contextRef="#ctx0" brushRef="#br0" timeOffset="51">22158 10315 7997,'-18'-10'336,"0"1"1,3 0 0,2 0 0,3 3 0,0 3 0,2 4 0,3 4 0,5 6 0,5 2-64,3 4 0,5 4 0,0 3 0,2 2 0,1 1 0,2 2 0,2 0 0,0 0 0,3-1 0,1 0 0,1 0 0,0-2 0,-1-1 0,-2-3 0,2-6 0,-1-4 0,-3-3 0,0-4 0,-1-6 0,-1-7 0,1-8 0,0-7 0,2-6 0,2-4-69,1-6 1,-2 1 0,5-5 0,-12 21-1,0-1 1,1 1 0,-1-1 0,1 0 0,0 0-1,0 1 1,-2 1 0,15-19 0,-2 6 0,-2 6-1,-4 7 1,-5 5-861,-3 7 1,-7 6-1,-4 10 1,-6 10 0,-8 8 108,-9 9 1,6-13 0,0 2 0,-2 1 0,1 0 0</inkml:trace>
  <inkml:trace contextRef="#ctx0" brushRef="#br0" timeOffset="52">21665 11031 7914,'-15'-12'204,"4"0"1,4 0 0,5 3 0,4 3-1,5 4 1,4 5 0,6 6 0,3 7 0,2 5-1,1 6 1,1 4 0,0 3 0,0 5 0,2 4-1,-12-19 1,-1 1-13,2 1 1,-1 0 0,0 3-1,-1 0 1,-1 1 0,0 0 0,-1 0-1,1 0 1,-2 0 0,0 0 0,0-1-1,-1-2 1,6 23 0,-2-10 0,-3-9-1,-1-8 1,-2-9 25,-1-5 0,-4-9 1,1-8-1,-1-4 1,1-8-1,2-7 1,2-7-1,0-6 1,2-8-1,-3 21 0,0 0 1,0-4-1,0 0 1,1-2-1,-1-1-389,2 0 0,0 0 0,1-2 0,0 0 1,0 1-1,0 0 0,0 1 0,1 1 1,-1 2-1,0 1 0,0 3 0,0 1 1,7-15-1,-4 13 0,-2 15 0,-1 11 1,-3 8-1469,-3 5 1,1 8 818,-1 6 1,4 6 0,-1 2 0</inkml:trace>
  <inkml:trace contextRef="#ctx0" brushRef="#br0" timeOffset="53">22382 11180 7642,'9'3'297,"0"1"1,0-2 0,-3-7 0,-3-3 0,-2-4 0,-1-3 0,-1-1 0,-2-3-1,-3-1 1,-4 1 0,-1 1-64,-1 1 0,-4 3 0,3 2 0,-2 1 0,-1 3 0,-1 2 0,0 4 0,2 5 0,-2 7 0,1 8 0,-1 8 0,3 6 0,0 6 0,3 4 39,1 2 0,1 5 0,3-1 0,3-2 0,4-5 0,4-4 0,6-3 0,2-5 0,5-6 0,1-8 0,3-7 0,0-5-259,0-2 1,1-8 0,3-5 0,-2-4-1,-1-7 1,-2-4 0,1-3 0,0-2-1,-2-1 1,0-1 0,-2 0 0,-2 0-119,0-1 0,-6 7 1,-1 3-1,-4 5 1,-5 6-1,-4 6 0,-1 9 1,0 9-1,1 3 377,0 4 0,3 1 0,-2 3 0,2 1 0,2-2 0,1 0 0,2-1 0,1-2 0,2 0 0,3-3 0,1-1 0,2-4-486,2-2 1,0-5 0,4 1 0,0-4 0,-1-4 0,1-5 0,0-3-1,-1-5 1,0-2 0,-2-1 0,-1-1 0,-1 0 33,1 0 0,-5-2 0,0 3 0,-3 2 0,-2 4 0,-1 1 452,0 3 0,-2 9 0,-4 5 0,-1 4 0,1 2 0,1 2 0,1 0 0,0 2 0,0-2 0,0-1 0,1 0 0,2-2-435,3-2 1,3 1-1,0-4 1,1 0-1,2-2 1,2-2-1,3-4 1,2-3 0,2-4-1,2-4 1,2-2-1,1-4 34,2-2 0,-1-1 0,-1-2 0,-2 2 0,-2 1 0,-4 0 0,-3 1 0,-5 1 0,-5 5 0,-3 3 0,-3 4 0,-2 1 401,-3-1 0,-3 5 0,-4 2 0,-2 2 0,-3 1 0,0 0 0,-1 1 0,0 2 0,2 3 0,0 3 0,3 0 0,0 0-135,3 1 1,2-1-1,2 0 1,4 2-1,2 1 1,1 3-1,1-1 1,2-2-1,5-1 1,2-2-1,4 0 1,3 1-413,3-1 1,1-4 0,1-2 0,3-2 0,3-1 0,2 0 0,1-2 0,0-3 0,1-4 0,1-3 0,1 0 0,-1-1 172,-1-2 0,-1 4 0,-4-1 0,-3 4 0,-4 3 0,-5 1 0,-2 3 0,-5 3 1,-5 4-1,-5 3 0,-4 4 354,-3 2 0,-4 4 1,-2 3-1,-3 2 1,-1 4-1,1 2 1,-2 2-1,-1 1 1,-1 3-1,-1 0 1,-1 2-1,0 1-722,-2 2 1,-1-2 0,-1-5 0,-4-3 0,-2-2 0,-2-3 0,-2-4-352,-2-7 1,-7-7 0,-5-4 0</inkml:trace>
  <inkml:trace contextRef="#ctx0" brushRef="#br0" timeOffset="54">21078 11031 8021,'-32'4'192,"5"-1"1,12 0 0,14 1-1,16 3 1,13 6 0,9 5 0,6 7-1,-20-10 1,-1 1 0,1 2 0,0 1-1,0 3 1,-2 1 0,1 3 0,-1 1-1,0 6 1,-1 3-81,1 5 1,-2 3 0,-1 4 0,0 2 0,-7-12 0,0 1 0,-1 1 0,-1 0 0,0 1 0,0 1 0,-1 1 0,-1 0 0,0 0 0,0 1 0,-1 0 0,-1-1 0,0 0 0,-1 0 0,0-1 0,0-3 0,-1 0 0,0-1 0,0 11 0,0-1 0,-1-9 0,-2-2 0,-1-7 0,-1-3 0,-6 16-398,-4-10 1,-3-17-1,1-6 1,0-9 0,-4-8-1,-1-8 1,-3-11-1,0-12 285,-1-9 0,13 20 0,1-2 0,-3-1 0,1-1 0</inkml:trace>
  <inkml:trace contextRef="#ctx0" brushRef="#br0" timeOffset="55">20957 11255 7876,'-13'-22'182,"4"-1"0,5 0 0,8-3 0,7-1 0,10-2 0,11-1 0,-12 14 0,2 0 0,5-1 0,1 0 0,4-2 0,2-1 0,4 0 0,2-1 0,2-1 0,2 1 0,2-1 0,1 0-91,-15 7 0,1 1 0,0-1 0,2-1 0,0 1 0,0-1 0,1 0 0,0 0 0,0-1 0,0 1 0,0-1 0,0 1 0,-1-1 0,1 1 0,-1-1 0,1 0 0,-1 1 0,1-2 0,0 1 0,1 0 0,-1-1 0,2-1 0,1 1 0,-1-1 0,1 0 0,1 0 0,-1 0 0,0 0 0,0 1 0,0-1 0,-2 2 0,0-1 0,0 1 0,-2 1 0,0 0 0,-1 0 72,0 0 1,-1 0 0,-1 1 0,15-6 0,0 1 0,-5 1-1,0 2 1,-2 1 0,-1 3 0,-3 1 0,-2 2 0,-2 1-1,-1 1 1,-2 2 0,-2 1 0,23-2 0,-7 6 0,-5 7-1,-6 11 1,-3 8-8,-1 9 0,-5 7 0,-1 5 0,-12-20 0,-1 1 0,-1 2 0,-1 1 0,0 2 0,-1 1 0,-1 3 0,0 0 0,-1 2 0,0 1 0,0 2 0,0 1 0,-1 1 0,0 0 0,0 0 0,1 0 0,0-1 0,0 1-20,1-1 1,0-1-1,0 0 1,0-1-1,1 0 1,0-1-1,2-2 1,0 0-1,0-3 1,1-1-1,1-2 1,0-1-1,0-1 1,1-1-1,0 0 1,-1-1-1,1 0 1,0-1 0,0-1-1,0 0 1,0 0-1,1 0 1,-1 0-1,1 0 98,1-1 0,0 0 0,0 0 0,0-1 0,12 20 0,-3-1 0,-3-2 0,-1 0 0,-2 1 0,-4-2 0,-3-1 0,-3-2 0,-2-2 0,-4-2-251,-4 0 0,-6-1 1,-9-3-1,-5 0 1,-7-1-1,-8-3 0,-7-2 1,19-12-1,-1 0 1,-3-1-1,0-1 0,-3 1 1,0-1-1,-4-1 1,-1 0-1,-3 0 0,-2 0-105,-3-1 1,-1-1-1,-3 2 1,-1-1 0,16-3-1,1 1 1,-1-1 0,1 0-1,-1 0 1,1-1 0,-1 1-1,0 0 1,1 0-1,-17 0 1,-1 1 0,1-1-1,0 1 1,1-1 0,0 0-1,0 1 1,1-1 0,3 1-1,0 1 1,2-1 0,0 0-1,3 0 1,0 0-153,3 1 1,0 0 0,1-2 0,1 0 0,6 2 0,1 0 0,-22 2 0,10 0 0,7-1 0,6-1 0,6-1 0,10-2-820,8-1 1,16-2 0,12-2 272,2-3 1,5-11 0,3-2 0</inkml:trace>
  <inkml:trace contextRef="#ctx0" brushRef="#br0" timeOffset="56">23275 12158 12774,'6'-1'1638,"-3"-2"0,-2-4-819,-1-1 0,-4-1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3:21:50.596"/>
    </inkml:context>
    <inkml:brush xml:id="br0">
      <inkml:brushProperty name="height" value="0.053" units="cm"/>
      <inkml:brushProperty name="color" value="#FF0000"/>
    </inkml:brush>
  </inkml:definitions>
  <inkml:trace contextRef="#ctx0" brushRef="#br0">11847 6280 7942,'-1'10'2387,"-2"-3"1,-5-4-2354,-1-2 0,-3-1 0,-1 2 0,-2 1 1,-2 5-1,-2 7 0,-2 6 0,-3 6 1,-2 5-1,-1 5 0,-3 4 0,1 4 0,0 2 1,4-1 102,3 0 0,3 4 0,3-4 0,7-1 0,3-2 0,5-4 1,4-2-1,8-2 0,6-1 0,4-2 0,3-3 0,3-4 1,2-3-1,6-2-18,2-1 1,-2-1-1,4-8 1,1-3 0,3-4-1,2-2 1,1-1-1,-1 0 1,-1 0 0,-1-1-1,1-2 1,1-4-16,1-3 1,-1-2 0,-5-3 0,-2-6 0,0-7-1,-1-4 1,0-3 0,-3-6 0,-2-4 0,-3-6-1,-15 24 1,0-1 0,-1-3 0,0 0-1,-1-2 1,-2 0 0,0-2 0,-1 0 50,-1 0 0,-2 0 0,0-2 1,-1 1-1,-1 0 0,-1-1 1,0 0-1,-2-1 0,-1-2 1,0 1-1,-1 1 0,-2 1 1,0 0-1,-2 1 0,-1 3 1,-2 0-1,-2 1 0,-2 1 1,-1 2-1,-2 0 0,-1 1 1,-2 2-1,-2 1 0,-1 1-284,-1 1 1,-1 1 0,-1 3 0,-1 1 0,-4 1 0,-2 1 0,-1 2 0,-1 1 0,-2 1 0,-1 3 0,0 1 0,-1 2 0,-1 3 0,0 2 0,-1 1 0,0 3 0,-2 2-1,0 2 1,-1 3 0,0 1 0,-1 4 0,2 1 0,0 3 0,1 1-1112,1 2 0,1 1 1046,2 1 1,2 1 0,1 0 0,1 1-1,2-1 1,2 1 0,1-1 0,1 1-1,3-2 1,2 0 0,-12 24 0,11-2-1,10-1 194,8-1 0,21-6 0,7-2 0</inkml:trace>
  <inkml:trace contextRef="#ctx0" brushRef="#br0" timeOffset="1">15270 7592 8785,'-5'-6'250,"4"0"0,-3 3 1,-1 0-1,-2 0 0,-3 2 1,0 1-1,-1 1 0,0 4 1,1 5-1,-1 5 1,0 4-244,1 4 1,-1 8-1,0 3 1,1 4-1,-1 5 1,0 7 0,1 6-1,5-26 1,0 1-1,1 2 1,1 1 0,1 2-1,0 0 1,2 2-1,-1 0 1,1 1 0,0 0-1,0 0 1,0-1-1,1 0 1,-1 0 135,2-1 0,0 1 0,1-3 0,1 1 0,2-2 0,2 0 0,1-1 0,0-2 0,1-2 0,1-1 0,13 22 0,2-5 0,3-4 0,3-1 0,3-6 0,2-7 0,2-8 84,2-8 0,1-2 0,6-8 0,1-5 1,-2-12-1,2-10 0,-25 9 0,1-3 0,0-1 1,1-1-1,-1-3 0,1-1 0,-1-2 0,0 0 1,0-2-1,-1 0 0,0-2 0,-1 1-163,0-1 0,-1 0 1,-1-3-1,-1 0 0,-1-1 1,-2-2-1,1 0 1,-2-1-1,-3 1 0,0-1 1,-2 2-1,-2-1 0,-2 0 1,-1 1-1,-1-1 1,-2 0-1,-1 0 0,0-1 1,-1 0-1,-1 0 0,-1 1 1,0 0-1,-2 1 1,-2 1-1,-1 0 0,-3 1 1,-2-2-1,-2 1-158,-2-1 1,-2 1-1,0 1 1,-2 1-1,-3 2 1,0 0-1,-1 3 1,-2 1-1,0 3 1,-3 1-1,-1 1 1,-2 3-1,-1 2 1,-2 2-1,0 2 1,0 3-1,-1 2 1,0 4-1,-2 1 1,0 4-1,-1 3 1,-1 2-1,-2 5 1,-1 3-144,-2 4 1,1 2-1,1 4 1,2 2-1,-1 3 1,0 3-1,3 2 1,0 2-1,2 3 1,1 2 0,1 3-1,1 1 1,1 3-1,1 1 1,2 1-1,2-1 1,4 0-1,1 0 1,4-1 0,3 0-62,3-1 0,2 2 0,1 1 0,1 1 0,3 1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3:21:50.598"/>
    </inkml:context>
    <inkml:brush xml:id="br0">
      <inkml:brushProperty name="height" value="0.053" units="cm"/>
      <inkml:brushProperty name="color" value="#FF0000"/>
    </inkml:brush>
  </inkml:definitions>
  <inkml:trace contextRef="#ctx0" brushRef="#br0">3978 9447 8207,'7'-5'556,"0"-2"-174,-5-3 0,3 0 0,-5-1 0,-1 2 0,-3 0 0,-3 3 0,-2 2 0,-3 1 0,-1 1 0,-3 0 0,0-2 0,-3 2 0,-1 2 0,-3 2 0,-3 3 1,-5 1-1,-5 2 0,-5 3-205,-2 3 0,-12 4 0,26-7 0,0 1 0,-3 2 0,-1 0 1,-3 0-1,0 1 0,-3 2 0,1 1 0,-4 0 0,1 0 0,-3 3 1,0 0-1,-3 1 0,-1 2 0,-2 2 0,1 1 0,-2 2 1,0 0-1,1 1 0,1 0 0,2-1 0,1 0 0,0-1 0,1 0-214,-1 1 0,0-1 0,3 0 0,0 0 0,0-3 0,2 0 0,2-2 1,2 0-1,2-1 0,1 0 0,2-1 0,0-1 0,2 0 0,0-1 1,2-1-1,0 0 0,-22 13 0,8-5 0,5-6 0,5-3 0,3-4-698,5-2 0,6-5 1,4-2-1,2-3 220,1-1 0,6 0 0,5 0 0,6 0 0,4 0 0,0 0 0,1 0 0,0 0 0,1 0 0,3 0 0,5 0 515,4 0 0,1-9 0,-4-3 0</inkml:trace>
  <inkml:trace contextRef="#ctx0" brushRef="#br0" timeOffset="1">3583 9308 8302,'-16'0'473,"0"0"1,6 0 0,-1 0-1,0 0 1,1 0 0,1-1 0,6-1-1,6-2 1,6 2 0,1 1 0,1 1-1,1 0-43,2 0 0,-2 0 0,2 0 0,-1 0 0,0 1 0,2 1 0,1 3 0,0 0 0,0-1 0,0 0 0,1-1 0,1 1 0,0-2 0,-1 1-326,2 0 1,0-2 0,0 3 0,-1-3-1,0-1 1,0 0 0,-2 0 0,0 0 0,-3 0-497,-2 0 0,-6 0 0,-4 1 1,-4 2-1,-3 1 0,-2 2 0,-2 3 253,-1 0 1,0 2-1,-2 1 1,-3 1-1,0 1 1,-2-1-1,0 0 1,1 0-1,1 1 1,0-1-1,0-1 1,0-2-1,1-2 213,2-1 1,-2-1-1,0 1 1,2-2-1,2-2 1,0 1-1,0-2 170,1-1 1,4-2 0,2-2 0,3-4 0,1-3 0,0-1 0,0 1-1,0-2-196,0-2 1,1 1 0,1-5 0,2-1 0,-2 0 0,0 0-1,-2 1 1,0-1 0,0 0 0,0 2 0,0 2 0,0 4-105,0 0 0,0 3 0,0 4 0,-2 8 1,0 4-1,-2 4 0,2 1 0,1 2 1,2 2 31,3 2 1,-3-3 0,4 1 0,-2-1 0,2 0 0,0 0 0,0 0 0,0-1 0,1-1 0,-1 1 0,1-1 0,-1-1 0,-1-1-196,-1-2 0,-1 0 0,0-2 0,2-1 0,-3-1 0,-2-3 1,-4-8 277,-1-7 1,3-1 0,-3-5 0,0-1 0,1-1 0,-1 0 0,1 2 0,1 3 0,1 1 0,1-1 0,0 2-9,-2 1 0,2 8 1,4 4-1,3 6 1,1 3-1,1 2 1,0 1-1,0 0 1,1-1-602,2-1 1,-3-2 0,0 3 0,1-2-1,2-2 550,0-3 0,-4-8 0,-1-2 0</inkml:trace>
  <inkml:trace contextRef="#ctx0" brushRef="#br0" timeOffset="2">14129 9884 8265,'-1'-11'304,"-3"1"1,-1-1-1,-1 0 1,2 1-1,3-1 1,2 0-1,3 1 1,3-2-1,3-1 1,5-1-1,2-1 1,5 0-1,3-3 1,3-1-1,3 1 1,2 4-1,1 2 1,3 2 85,1-1 1,5 5 0,4 3 0,0 1-1,2 4 1,0 1 0,3 5 0,2 4-1,3 4 1,0 0 0,0 3 0,-28-8 0,0 0-1,1 1 1,0 0 0,2 2 0,-1 1-331,1 0 0,-1 1 0,0-1 0,0 2 1,-4-1-1,-1 1 0,1 0 0,-1 1 1,1 2-1,1 1 0,-1 0 0,0 1 1,0 2-1,-1 0 0,-1 0 0,-1 2 1,-1 0-1,-1 2 0,-1 2 0,0 1 1,-1 1-1,-1 1 0,-2 1 0,0 0-39,-2 1 0,0 0 1,-2-2-1,0 1 0,-2 0 1,0 0-1,1 1 0,0 0 1,0 1-1,1-1 1,-1 2-1,1-1 0,-1-2 1,1 0-1,-1 0 0,2-1 1,-1-2-1,0 0 1,0 1-1,1-1 0,0 1 1,-1 0-1,1 1 0,1 1 1,-2-1-1,1 0 1,-1 0-1,0-1 89,0 0 0,0 0 0,-1 0 0,1 0 0,1 0 0,1-1 0,1-1 0,-1 0 0,0-1 0,0-1 0,0-1 0,1-1 0,15 24 0,1-5 0,0-6 0,0-7 0,-2-7 0,-1-6-502,-4-5 1,-3-3 0,-2-4 0,-2-3 0,-5-4-1,-5-4 1,-4-4 0,-3-4-614,-1-2 1,-5 0-1,-1 3 1,-1-1 0,0-1-1,-1-1 1005,-2 1 0,-5-4 0,-2 1 0</inkml:trace>
  <inkml:trace contextRef="#ctx0" brushRef="#br0" timeOffset="3">14353 9447 8144,'6'-11'567,"4"0"1,-5 1-1,3 0 1,-1 2-1,1 2 1,0 3-132,-1 4 0,-3 7 0,-8 7 0,-3 3 0,-3 4 0,-3 2 0,-3 4 0,0 1 0,-3 2 0,-2 1 0,0 0 0,0 0 0,-2 1 0,0 2-670,-2 0 1,-4-3-1,4-5 1,2-2-1,1-5 1,6-4-1,5-7 1,8-5 409,5-8 1,7 0-1,7-2 1,-1 0 0,2 1-1,-1-1 1,2 1 0,0 1-1,0 1 1,1 1 0,0-1-1,0 0-166,-2 1 1,1 0 0,2 2-1,-1 0 1,-2 0 0,-1 0-1,0 0 1,0 0 0,0 0-1,0 2 1,0 0 0,-1 3-1,-2-1 1,-1 2-5605,-1 0 5594,-1 1 0,1 4 0,0 0 0</inkml:trace>
  <inkml:trace contextRef="#ctx0" brushRef="#br0" timeOffset="4">9619 10151 8534,'-7'-4'26,"1"-1"1,0 0-1,0 0 1,-3 0-1,0-1 1,-2 1 445,1 0 1,5 3 0,5 6 0,6 2 0,3 1 0,2-1-360,0-2 0,4 5 0,3-3 0,2 1 0,4-1 0,3-1 0,6 0 0,5 0 0,7-3 0,7 0 0,9-2 0,-29 0 0,1 0 2,0 0 1,1 0 0,2-2 0,-1 0 0,0 0 0,-1-1 0,0 1 0,0-1 0,-1 1 0,-1 0 0,26-1 0,-6 1 0,-7 0 0,-5-2 0,-5 2 0,-6 1 0,-4 1-75,-2 0 0,-6 0 1,1-2-1,0 0 0,-1-2 1,-2 1-1,-1-1 0,2 0 1,0-1-1,3 0 0,1 2 1,2-1-1,-1 0 0,0 2-164,1 1 1,2-3 0,3 1 0,-1 0 0,0 2 0,-4 1 0,-2 0 0,-3 0 0,-3 1 0,-3 2-670,-3 0 0,-6 2 0,1-3 0,-6 2 0,-4-2 792,-2 0 0,-2-2 0,1 0 0</inkml:trace>
  <inkml:trace contextRef="#ctx0" brushRef="#br0" timeOffset="5">12252 10246 8511,'-7'0'164,"0"0"0,0-1 0,0-1 0,1-3 0,1-1 0,3-2 0,1-2 0,2 1 0,3 1 0,3 2 0,3 1 1,3 3-1,3 1 0,0 1 0,4 0-3,4 0 1,5 0 0,6 0 0,4 0 0,6 0 0,9 0 0,-22 0 0,2 0 0,4 0 0,1 0 0,4 0 0,0 0-1,3 0 1,0 0 0,2-1 0,1 0 0,2 0 0,0 0-71,1 0 0,1-2 0,1-1 0,0 0 0,-2 1 0,-1-1 0,-4 0 0,0-1 0,-5-1 0,0 1 0,-4 0 0,-2 0 1,-1 1-1,-1 0 0,-2 1 0,-1-1 0,26-3 0,-9 0 0,-6 0 0,-7 0 0,-1 1 0,-4 1 57,-1 0 1,-7 4 0,-4-3 0,0 3 0,-2 0 0,-1-1 0,-3-2 0,-2 2 0,1 1 0,1 1 0,1 0 0,1 0-493,-1 0 0,-1 0 1,-1 0-1,-1 0 1,1 0-686,0 0 1,-7 0 0,-4 0 0,-6 1 1028,-3 2 0,3 3 0,1 5 0</inkml:trace>
  <inkml:trace contextRef="#ctx0" brushRef="#br0" timeOffset="6">3967 11462 8312,'11'-11'212,"-1"1"1,0-1 0,-2 2 0,-2 0 0,-1 2 0,-4 0 0,-5 1 0,-5 3 0,-5 1 0,-4 2 0,-3 0-1,-4 2 1,-2 1 0,-3 5 0,-2 4 0,-2 4 15,-2 0 0,-4 3 0,1 6 0,-4 3 0,-2 3 0,-2 2 1,-2 3-1,24-16 0,-1 0 0,0 2 0,0 0 0,-1 2 0,1 0 1,-2-1-1,1 1 0,-1 0 0,0 0 0,0 0 0,0 0 0,0 0 1,0 0-493,1 1 1,-1-1 0,3-4-1,-1 0 1,2 0 0,1-1 0,-18 15-1,3-6 1,3-3 0,3-4 0,4-3-1,4-5 1,5-5 0,5-4-113,2-3 1,6-2 0,3-3 0,1-3 0,4-2 0,2-3 0,6-1 0,3-1 0,1 1 0,2 0 375,1-2 0,8-1 0,2-6 0</inkml:trace>
  <inkml:trace contextRef="#ctx0" brushRef="#br0" timeOffset="7">3445 11451 8312,'-17'0'344,"0"-1"1,4-1 0,-1-3-1,1 0 1,1 1 0,2 1-1,1 2 1,6 1 0,7 0 65,8 0 0,1 0 0,5 0 0,1 0 0,1 0 0,3 1 0,0 2 0,4 0 0,0-1 0,2 1 0,2-1 0,1 2-355,0-2 1,0-1-1,1-1 1,2 0-1,1 0 1,1 0-1,0-1 1,-3-1-1,1-3 1,-2-1-1,-1-2 1,-5 0-1,-6-1 1,-5 2 157,-6-1 0,-6 2 0,-2 0 0,-4 1 0,-5 3 0,-3 1 0,0 2 0,-2 2 1,-1 5-1,-3 1-272,0 2 1,3 1 0,-1 1 0,1 1-1,1 0 1,0 0 0,2 2 0,1-1-1,-1 0 1,1 0 0,2-1 0,2 1-155,0 2 0,3-1 0,-4 3 0,1-2 1,2 0-1,-1-2 0,-1 2 0,1-2 0,-1 0 1,1-2-1,1-1 0,-1-1 0,1-2-4657,-2-2 4870,4 3 0,1-9 0,6 4 0</inkml:trace>
  <inkml:trace contextRef="#ctx0" brushRef="#br0" timeOffset="8">5439 11654 8409,'-11'0'109,"0"0"1,1 0 0,-1 0-1,0 0 1,2-1 0,3-2 0,6 0-1,6-1 1,3 1 70,2-1 1,3 1 0,2 3 0,-1 0 0,2 0 0,-1 0 0,3 0-1,2 0 1,4 0 0,3 0 0,0 0 0,2 0 0,2 0 0,4 0-122,6 0 1,-2 0 0,6 0 0,-2 0 0,-1-2-1,-1 0 1,0-2 0,-4 1 0,-6-1 0,-6 1-1,-5 0-66,-3 2 0,-9 1 0,-9 0 1,-5 0-1,-5 0 0,-2 0 1,-2 0-1,-3 0 0,0 0 1,-1 0 0,0-3 0,-4-1 0,-2 1 0,-1-1 0,0-1 0,0 1 0,-1-2 0,-1 1 0,-3 0 0,1 2 0,-2-1 0,0 1 0,-3 0 9,-3 2 0,3 1 0,-2 1 0,3 3 1,2 3-1,4 2 0,4 1 0,6-2 0,2-1 1,5 1-1,3 2-78,2 1 1,2-5 0,7-3 0,3-1 0,3 1 0,0 0 0,2 0 0,1-2 0,3-1 0,0 0 0,3 0 0,1 0 204,2 0 1,-1 0 0,0 0 0,1 0 0,-1 0 0,0 0 0,1 0-1,-1 0 1,1 0 0,2 0 0,1 0 0,0 0 6,1 0 0,-4 0 0,3 0 1,-2 0-1,-3 0 0,-1 0 0,-3-1 1,0-2-1,-3 0 0,-2-1-448,-4 0 0,-4 2 1,-6-1-1,-4 3 0,-2 3 1,1 3 310,1 0 0,0 8 0,-4-2 0</inkml:trace>
  <inkml:trace contextRef="#ctx0" brushRef="#br0" timeOffset="9">9544 11526 8216,'-7'0'76,"0"0"1,-2 1 0,0 2 0,1 0-1,4-1 1,8 0 0,4-2 0,3 0 0,1 0-1,1 0 1,2-2 235,2-1 0,0 2 0,5-3 0,0 3 0,2 1 0,2 0 0,0 0 0,1 0 0,0 0 0,4 0 0,2 0 0,5 0 0,3 0 0,4 0-313,2 0 0,6 0 0,7 0 1,-29 0-1,0 0 0,3 0 1,1 0-1,1 0 0,0 0 0,2 0 1,-1 0-1,0 0 0,1 0 1,-1 0-1,0 0 0,1 0 1,0 0-1,0 0 0,0 0 0,0 0 1,-1 0 69,-2 0 0,0 0 1,-3 0-1,1 0 1,27 0-1,-3 0 1,-5 0-1,-7 1 1,-9 2-1,-10 0 1,-8-2-100,-8-3 1,-9 0-1,-8-6 1,-2 1-1,-2 1 1,0 2 0,1 0-1,0 2-2252,3 3 1,4 5 2281,6 8 0,3-2 0,5 3 0</inkml:trace>
  <inkml:trace contextRef="#ctx0" brushRef="#br0" timeOffset="10">12114 11611 8238,'-11'0'131,"1"0"0,-1-1 1,0-1-1,1-2 1,-1 1-1,1-2 1,2-1-1,3 0 1,4 2-1,6 3 1,3 1 22,3 0 1,4 0 0,3 1 0,2 3 0,3 2 0,3 1 0,6-1 0,6 0 0,4-1 0,5 1 0,3-2 0,9 2 0,-26-3 0,2-1 0,5 1 0,1-1-124,3-1 1,2 0-1,2 0 1,0-1-1,1 0 1,1 0 0,2 0-1,1 0 1,0 0-1,0-1 1,1 0 0,0-1-1,-2-1 1,0 0-1,0-1 1,-2 0 0,-1 1-1,-1-1 1,1 1-1,-2-1 1,0 1 0,-1-1-1,-1 1 1,-1-1 23,-4 0 1,-1 0 0,-1 1-1,-1 1 1,-4 0 0,-1-1-1,-1 1 1,-1 1 0,28-3-1,-7 2 1,-8 1 0,-10 1-1,-8 0 1,-6 0 0,-6 1 8,-5 2 1,-4-1 0,-8 1-1,-3-3 1,-2-2 0,-1-3-1,2-1-296,1-2 0,5 2 1,-2-1-1,2 0 232,-2 1 0,-2 1 0,-4 5 0</inkml:trace>
  <inkml:trace contextRef="#ctx0" brushRef="#br0" timeOffset="11">5471 12496 8181,'10'-21'174,"1"0"0,0-1 0,-1 0 0,1-2 0,0-1 0,-2 1 0,-1 2 0,-1 1 0,1 1 0,-1 1 0,-1 2 0,-2 2 0,-1 2 582,-2 1 0,-1 8 0,0 7 0,0 7 0,-1 7 0,-3 6 1,-3 7-1,-2 7 0,-2 4 0,0 5 0,1 3 0,-1 1 1,0 0-827,1-2 1,2 5 0,1 0-1,0 2 1,1 1 0,3-2-1,2 0 1,1-1 0,0-2-1,1-5 1,1-8 0,3-7-1979,1-6 0,0-3 0,2-3 0,-2-3 2048,-1-6 0,-2-6 0,-3 1 0</inkml:trace>
  <inkml:trace contextRef="#ctx0" brushRef="#br0" timeOffset="12">5247 12635 8181,'0'-16'371,"-4"3"1,1-3 0,0-1 0,2 1 0,2-3 0,2-1 0,0-2 0,1 1 0,-1 0 0,1 0 0,-2 2 0,1 2 0,-1-1-22,1 1 0,2 2 0,-1 4 0,2 1 1,2-1-1,1 0 0,4 1 0,3-1 1,3-1-1,2-1 0,4-1 0,2 0 1,2-1-1,-1 1-379,2 1 0,-1-2 0,1 1 0,-3 1 0,-1 1 0,-3 1 0,-4 0 0,-5 2 195,-2 2 1,-6 3 0,-3 8 0,-1 3 0,-2 4-1,0 2 1,0 2 0,1 3 0,1 3 0,4 3-1,2 1-564,4 1 1,2-3 0,-1 6 0,3 0 0,2 2 0,3 1 0,4 1 0,2 3 0,4 4 397,3 5 0,-1-1 0,4 4 0</inkml:trace>
  <inkml:trace contextRef="#ctx0" brushRef="#br0" timeOffset="13">9896 12390 8100,'-11'-11'133,"1"4"0,-1 0 1,0-2-1,1 0 0,-1-2 1,1 1-1,2-1 0,1 0 1,-1 1-1,-2-1 0,0 2 1,-1 0-1,0 2 0,1 0 1,-2 0-1,-2 1 1,-4 1-1,-1 3 0,0 1 243,1 1 0,0 1 0,-3 2 0,1 5 0,3 1 0,5 2 0,5-1 0,3 1 0,2 0 1,6 0-1,8 3 0,9 0 0,11-1 0,11-1-306,9-2 0,7-3 1,-25-3-1,1-2 1,2 1-1,0-1 1,4-1-1,1 0 1,4 0-1,2 0 1,4-2-1,1 0 1,5 0-1,-1-1 1,2-2-1,0 0 1,-2-2-1,1 0 1,-4-1-1,1 0 0,-2 0 1,-1 0-60,0 1 1,-1 1 0,-7 1 0,-1 1-1,-3 0 1,-2 0 0,-6 0 0,-1 0 0,21-2-1,-7 0 1,-7 2 0,-10-1 0,-11 1-184,-11 0 1,-8 3 0,-8 3-1,-1 0 1,-1 1 0,-1 0-1,-1 2 1,1 1 0,2 1-1,3-1 1,2 0 0,1 0-4604,3 1 4364,1-3 0,7 4 0,4-2 411,7 3 0,8 1 0,2-1 0</inkml:trace>
  <inkml:trace contextRef="#ctx0" brushRef="#br0" timeOffset="14">12775 12379 8121,'-17'-5'274,"3"-2"1,2-1 0,2 0-1,-1 2 1,2 0 0,1 0-1,6-3 1,4 1 0,7 0-1,4 2 1,5 1 0,2 2-1,2-1 1,3 1 0,5 0-1,4 2-100,5 1 1,7 1-1,6 2 1,-22-1-1,1 0 1,5 1-1,1 0 1,6 1-1,1-1 1,5 1-1,1-1 1,5 1-1,1-2 1,-16 0 0,1 0-1,1-1 1,3 0-1,1 0 1,0-1-1,4 1 1,1-1-1,1 1 1,1-1-1,1 0 1,0 0-136,1 0 1,-1 0 0,1 0-1,-2-1 1,1-1 0,-1 1-1,-5 0 1,0 0 0,-1 0 0,-2-1-1,0 1 1,-1 0 0,-3 0-1,0 0 1,-1-1 0,15 1-1,-2-1 1,-6 1 0,-2-1 0,-7 2-1,-2-1 1,19 1 0,-16 0-1,-15 0 138,-14 0 0,-14 0 0,-11 0 0,-2-1 0,-2-1 0,0-2 0,1 2 0,4 1 0,2 1-669,2 0 0,5 0 0,5 0 0,7 0 0,5 0 0,2 0 0,0 0 0,2 1 0,0 2 0,1 4 492,-3 3 0,3 5 0,-1 2 0</inkml:trace>
  <inkml:trace contextRef="#ctx0" brushRef="#br0" timeOffset="15">5268 12773 8315,'-1'-7'223,"-2"0"1,0-1 0,-1-2-1,1 0 1,-1-1 0,1 2-1,-1 0 1,-1 3 0,1 1-1,-2 0 1,1-1 246,0 0 0,0 4 0,4-2 0,1 3 0,6 1 1,6 0-1,7-1 0,5-2 0,5-1 0,7-2 1,7-3-482,5 0 1,9-3-1,-26 5 1,0 0 0,1-1-1,1-1 1,1 0 0,-1 0-1,0 1 1,-1 0-1,-1 0 1,-1 2 0,23-5-1,-8 4 1,-8 2 0,-10 3-71,-7 1 1,-9 2 0,-7 2 0,-4 3 0,-4 1 0,-3 0 0,-4 1 0,-3-1-1,-4 0 1,-3 1 0,-4 0 0,-5 1 0,-3-3 0,-2-1 186,0 1 1,1-3-1,0 0 1,-2-1-1,3-2 1,2 0 0,5-2-1,2-1 1,5-4-1,4-3 1,6 0-150,4-1 0,13 1 0,6 2 0,6 1 0,5 0 0,5 0 0,3 0 0,4-2 0,1 0 0,1-2 0,-1 1 0,-3-2 230,-2-2 0,-1 2 0,0-4 0,-1 1 0,-2-3 0,-4-2 1,-3-1-1,-1-2 0,0-2 0,-4-3 0,-1-3 0,-2-2 1,0-2-1,0-2-31,2-5 1,-4 2 0,2-6 0,-1 1-1,0 0 1,1-3 0,-1 1 0,-1-1-1,-1 5 1,-2 2 0,-2 6 0,-3 2-90,-3 1 0,-3 1 0,-5 1 0,-8 4 0,-4 2 1,-4 4-1,-5 0 0,-5 1 0,-3 1 0,-5 5 0,0 5 1,-3 5-156,-2 1 0,-3 4 1,-3 1-1,2 5 0,3 5 1,1 5-1,-1 1 1,2 0-1,2-1 0,1 2 1,3 3-1,2 1-66,1 0 0,4 2 0,-2 0 0,6 1 0,2 2 0,1 1 0,1 0 0,2 3 0,3 1 0,2-1 1,4-1-1,1 0 126,2 0 0,0 0 1,3 0-1,2-1 0,2-2 1,-1 0-1,2-1 1,1 0-1,2 0 0,2-1 1,5-1-1,1 1-6,2 1 1,1-1 0,1 1 0,2-3 0,2-1 0,0-1 0,1 2 0,0-1 0,0-3 0,-1-3 0,1-2 0,1-2 50,1 0 1,2 0 0,-1-3 0,0 0 0,1-2 0,0-1 0,2-1 0,2 1 0,0-3 0,0-1 0,-1-2 0,1 1 407,2 0-391,-2 1 0,4-4 0,-4-1 0,0-2 0,1-3 0,1-2 1,1-4-1,2-1 0,0-1 0,0-3 0,0-2 0,1-3 1,-2-2-1,0-2 0,0-2 0,2-3 0,1-1 0,0 0 1,-2-1-1,-2-2 0,0-1 0,-1-2 0,1-1 8,-2 1 0,-2 1 0,-7 5 0,-4 0 1,-2 0-1,-3 1 0,-2 3 0,-3 3 0,-4 1 1,-4 1-1,-3-2 0,-4 0 0,-3 0 0,-4 0-71,-2 1 1,-2-2-1,-3 0 1,-4-1-1,-1-1 1,-2 0-1,-1 3 1,-3 4-1,-3 2 1,-3 4-1,-1 3 1,-2 6 116,-2 4 1,-4 8 0,0 5 0,-3 10 0,26-8 0,0 1 0,1 1 0,1 1 0,-24 17 0,3 2 0,23-15 0,2-1 0,-1 2 0,1 0-1,-1 1 1,2 0 0,-20 23-491,4 1 1,5 5-1,4-1 1,5 1-1,5-2 1,7-4 0,6-4-1,8-6 1,6-2-1,9-2 1,7-2-1,7-5 402,6-1 0,8-2 0,3 1 0</inkml:trace>
  <inkml:trace contextRef="#ctx0" brushRef="#br0" timeOffset="16">9811 11654 10251,'-5'-6'366,"4"0"1,-3 3-1,3-5 1,1-1 0,0-2-1,0 1 1,0-1 0,0 0-1,0 1 1,-1 0-1,-2 2 1,0 1 0,-1-2-1,0 0 1,-4-1 0,-1 2-167,-2 1 0,-1 5 0,-2-2 0,-5 3 0,-3 1 1,-4 0-1,-2 0 0,-2 1 0,-4 4 0,-2 4 1,-2 6-1,-3 1 0,1 3 0,1 1-238,4 2 0,0 2 0,2 3 0,0-1 1,4 1-1,5-1 0,5 1 0,1 0 0,4 2 1,2-2-1,6-1 0,3-1 13,3 0 0,0 3 0,2-2 0,1 0 0,4 2 0,3-2 0,0 1 0,1-1 0,0 0 0,-2-2 0,0-2 0,-2 0 116,1-1 1,1 4 0,2 0 0,-1-2-1,-2 0 1,-2-1 0,0 3 0,0 3-1,1 0 1,0 0 0,0 2 0,1 1 0,3 2-1,3 1 294,4 2 0,2-2 1,3-4-1,3-3 0,6-1 1,7-3-1,6-3 1,4-4-1,5 0 0,2-4 1,3-3-1,-29-5 0,1-1-367,2 1 1,0 1 0,0-1 0,1 0 0,-1 0 0,0 0-1,2 0 1,-1-1 0,1 1 0,0 1 0,0-1 0,0 0-1,-1 0 1,-1 0 0,0 0 0,-2-1 0,1 1 0,0-1 0,1 1-1,0 0 1,1-1 0,0 1 0,1-1 0,-1 1-561,0-1 0,1 0 542,-1 2 0,-1-1 0,0-2 0,-1-2 0,2 3 1,-1 0-1,1 0 0,1 0 0,-1 0 0,0-1 1,1 1-1,-1 0 0,-1-1 0,0 1 0,0 0 1,-1 0-1,0-1 0,0 0 0,1 1 0,0 0 0,0 0 1,0-1-1,1 1 0,-1-1 0,1 0 0,-1-1 1,-1 1-1,1 0 0,-1 0 0,0-1 0,0 1 1,1-1-1,0 0 0,0 0 0,1 0 0,0 1 1,-1-1-1,0 1 0,1-1 0,-1 1 0,0-2 0,0 1 1,2-1-1,0 0 0,0 0 0,1 1 0,0 0 1,0 0-1,-1 1 0,0 0 38,0-1 0,0 0 1,-2 0-1,-1-1 0,3 0 1,-1 0-1,0 0 1,0 0-1,-1 0 0,1 0 1,-1 0-1,-1 0 0,0 0 1,-1 0-1,28-1 1,1-1-1,-2-3 0,0 0 1,-3-1 52,0 0 1,-2 3 0,0-4 0,0 0 0,-2 0 0,-3-1 0,0 1 0,-1 0 0,1 0 0,2-1 0,-1 0 0,-1-1-57,2 2 1,0-3 0,1-5 0,2 1 0,1 0-1,2-2 1,-26 8 0,0 0 0,2-1 0,1-1-1,1 0 1,1 0 0,0-1 0,1 0 0,-1 1-1,1-1 1,0 0 0,1 1-51,1-1 1,1 0 0,1 0 0,1 0 0,0-1 0,1-1 0,-2 0 0,-1-1 0,-1 0 0,-1-1 0,-1 1 0,1 0 0,0-1 0,1 0 0,0 0 0,1-2 0,-1 0 0,0-1 0,-3-1 0,0-1 0,-4-1 0,-1 0 0,-2 0 0,0 0 145,-1-1 1,-1 1 0,-3 0-1,-2-1 1,17-19 0,-10 2 0,-10 2-1,-10 1 1,-6 1 0,-7-1-1,-7 1 1,-8-1 0,-9 2 0,-6 1-1,-7 2 1,-5 1-103,-5 2 1,3 1-1,22 12 1,-1 1-1,-1 1 1,1 1-1,-1 1 1,0 0-1,-2 0 1,-1-1-1,0 1 1,0 0-1,0 0 1,0-1-1,2 2 1,0 0-1,0 1 1,1-1-1,-27-6 1,-2 0-192,27 8 0,0 1 1,-25-5-1,26 5 1,0 0-1,-26-4 0,3 3 1,-2 1-1,0-2 1,-2 1-1,0 1 1,-1 2-1,-1 2 0,28 1 1,0 0 95,-1 1 1,0 0-1,1 0 1,0 1 0,-2 0-1,-1 0 1,1 0 0,0 0-1,-1-1 1,1 0 0,-2 0-1,0 0 1,0-1 0,-1 1-1,0-1 1,0 1 0,1 0-1,1 1 1,0 0 0,1 0-1,-1 0 1,0-1 0,-1 0-1,-1-1 63,-1 1 0,1-1 0,0-2 1,2 0-1,0 1 0,0 0 0,1-1 1,0 1-1,0 0 0,-1 0 0,0 0 1,-1 0-1,-1 0 0,0 1 0,0-1 1,0 0-1,1 1 0,0-1 0,1 1 1,0 0-1,-1 0 0,1 0 0,-2 0 1,1 0-1,-2 1 0,-1-1 0,0 1 1,0 0-54,2 0 0,-1 0 0,-1 0 0,0-1 0,1 0 1,1 0-1,-4 1 0,0 0 0,-1 0 0,0 1 0,-1 0 1,0 0-1,1 0 0,-1 0 0,0 0 0,-1 0 1,-1 0-1,-1 0 0,-2 0 0,-1 0 0,-1 0 0,-1 1 1,-1 0-1,0 1-36,-1 1 0,0 2 1,-1 1-1,0 1 1,-1 0-1,0 0 1,1-1-1,0 1 1,0-1-1,0 1 1,3-1-1,0 1 1,0 0-1,0 0 1,1 0-1,1-1 1,-1 1-1,0-1 1,-1 1-1,1 0 0,-1 1 1,1 1-1,0 0 1,1 0 9,1 0 0,0 0 0,2-2 0,1 0 0,3 1 0,0 0 0,3 0 0,1 0 0,2-2 0,1 1 0,4-1 0,1 1 0,-22 6 0,7 2 0,5 1 0,2 0 0,4 1 0,4 1-319,8-2 1,6 3 0,6-4-1,3 1 1,2-1 0,2 0-1,5-1 1,5 1 0,4 1-1,2-1 1,0-2 0,2-1-2371,2-2 1,2 1 2770,1 0 0,5 4 0,1 2 0</inkml:trace>
  <inkml:trace contextRef="#ctx0" brushRef="#br0" timeOffset="17">10205 11952 8397,'11'0'481,"-2"2"1,-3 0 0,-5 3-1,-5 1 1,-5 2-482,-3 1 0,-5 7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3:21:50.616"/>
    </inkml:context>
    <inkml:brush xml:id="br0">
      <inkml:brushProperty name="height" value="0.053" units="cm"/>
      <inkml:brushProperty name="color" value="#FF0000"/>
    </inkml:brush>
  </inkml:definitions>
  <inkml:trace contextRef="#ctx0" brushRef="#br0">8190 4265 9265,'-5'-6'134,"4"-3"0,-2 1 0,7-2 0,8-3 1,9-1-1,10-1 0,9 0 0,10-3 1,-20 8-1,0-1 0,5-1 0,0 0 1,3-1-1,1 0 0,3 0 0,-1 0 1,2-1-1,1 1 0,1-1 0,0 0 1,-1 0-1,1 0-161,-2 0 0,0 1 0,-1 1 0,-2 1 0,-4 3 0,-1 1 0,-1 0 0,0 1 0,-2 1 0,1 0 0,-2 1 0,-1 0 0,27-2 0,-7 4 0,-5 4 0,-4 6 1,-1 7-1,-6 5 0,-4 5 0,-7 3 1,-4 5 1,-3 5 0,-6 8 0,0 5 0,-3 5-1,-5-26 1,-1 0 0,0 2 0,-2 0 0,0 2 0,-1 0-1,-1 2 1,-1 0 0,-1 2 0,0 0 0,0 1 0,0 0-1,-1 0 1,0 0 77,-2 1 1,2 0 0,1-2 0,1 0 0,-1 1 0,0 1 0,0-1 0,1 0 0,1 0 0,0 0 0,1-1 0,1 0 0,0-1 0,1 0 0,0-2-1,1 1 1,0 0 0,0 0 0,1 0 0,1 0 0,0 0 0,1-1 0,1-1 0,2 0 0,0-1 0,1-1 0,1 1 0,1-1-20,1 2 1,0 0 0,-2-2-1,2 0 1,2 0 0,1 1 0,0-2-1,-1-1 1,1 1 0,-1 0-1,2 0 1,-1 1 0,0 0 0,0 0-1,0 0 1,0 0 0,-1 0-1,0 0 1,-2 0 0,0 0 0,0 0-1,-2 0 1,0 0 0,0 1-1,0-1 1,0 1 0,0 0 0,0-1-44,0 0 0,-1-1 0,5 27 0,-5-28 0,-1-1 1,4 30-1,0-2 0,0-1 0,-2-4 0,-2-1 0,-3-2 1,-3-2-1,-1-1 0,0-1 141,0-3 1,-2-4 0,-4-6 0,-6 0 0,-5-2-1,-4-1 1,-5-4 0,-4-3 0,-4 0 0,-4-2-1,-5-2 1,-3-3-33,-2 0 0,-7-6 0,25-4 0,0 0 1,-3 0-1,1-1 0,-3-1 0,0 1 1,-3-1-1,0 0 0,-2 0 0,0 0 0,-1-1 1,-2 0-1,0 1 0,-1 0 0,-3 0 1,-1 0-1,-2 1 0,0 0 0,-2 1 0,-1 0 1,-1 0-1,0 1 0,-2-1 0,-2 1-104,-1 1 0,0 1 0,17-3 0,1 0 0,-2 1 1,-1 1-1,-1 0 0,0 1 0,-1-1 0,0 0 0,0 0 1,-1 0-1,1 0 0,-1 0 0,0 0 0,0 0 0,0 0 1,0 1-1,0-1 0,0 1 0,-1 0 0,0 0 1,-1 0-1,1 0 0,-1 1 0,1 0 0,-2-1 0,1 1 1,0 0-1,0 0 0,0 0 0,1 0 0,0 0 0,-1-1 1,1 1 48,1 0 1,0 0-1,0-1 1,3 0-1,0 0 1,1 0-1,1-2 1,0 0 0,0 0-1,-18 1 1,2-1-1,3-1 1,1-1-1,2-1 1,2 0-1,2 0 1,0-1 0,1 0-1,1-1 1,3 1-1,0 0 1,3 0-1,1-1 1,3 1 0,1-1-1,2 0 1,2-1-1,-25 0 1,10-1-717,8-3 0,9 2 1,6-4-1,4 0 0,4 1 1,5-1 671,3 0 0,-3-1 0,4-3 0</inkml:trace>
  <inkml:trace contextRef="#ctx0" brushRef="#br0" timeOffset="1">7944 3902 7880,'-31'-15'69,"-7"-4"0,-5-2 1,-8 5-1,21 11 1,-2 1-1,-4 1 1,-2 2-1,-6 1 1,-2 0-1,-5 2 1,0 1-1,-5 2 1,-1 2-1,-2 2 1,0 1-1,17-2 1,-1 0-1,0 1 1,-2 0-1,-1 0 1,1 1-1,-4 1 1,1 0-1,-1 0 1,-1 1-1,0 1 1,1-1-1,-2 1 1,1 0-1,0 0 1,0 0-1,1 0 0,-1 0 1,-1 1-1,1-1 1,-1 1-1,0-1 1,-1 2-1,0-1 1,-2 1-1,1 1 1,-1-1-1,0 2 1,-1-1-1,1 1-133,1 0 0,0 1 0,-1-1 0,1 1 0,-1 0 0,2 0 0,3-1 0,1 1 0,0 0 1,-1 0-1,0-1 0,0 1 0,1 0 0,0 0 0,0-1 0,0 1 0,1 0 0,1 0 1,1-1-1,1 1 0,1 0 0,1 0 0,0 0 0,0-1 0,2 1 0,0 0 0,1 0 0,-1 0 1,1 0-1,0 0 0,2 0 0,-1 0 0,1 1 0,-16 8 0,0 0 151,4-1 0,1 0 0,3-1 0,0 0 0,4 0 0,2 0 0,1-1 0,1-1 0,3 0 0,1 0 0,1 0 0,2 1 0,1-2 0,1 1 0,1-1 0,1 1 0,1-1 0,1 1 0,2 0 0,1 1 0,-13 24 0,7 0 0,6 1 0,2 2-64,2 1 1,3 6 0,7 1-1,5-29 1,0 0 0,1 31-1,1-30 1,1-1 0,0 2-1,2 0 1,0 2 0,2 0-1,1 1 1,1 1 0,2 1-1,1-1 1,1 2 0,0-1 0,2 1-1,1 0 7,-1 1 0,1 0 0,0 1 0,0 1 0,3 1 0,-1 1 0,1-1 0,1 0 0,0 0 0,1-1 0,-1 0 0,1 0 0,1 0 0,1 1 0,-1 0 0,1 0 0,0 0 0,1 0 0,-1-1 0,0 0 0,1-2 0,0 0 0,1-2 0,-1 1 0,2-2 0,0 0 0,0-1 0,1 1 15,3 0 1,-1 0-1,-2-2 1,0 0-1,1-2 1,1 0 0,-1-2-1,0-1 1,0-1-1,0 0 1,1-1-1,0 0 1,-1-2 0,1 0-1,-1-2 1,1-1-1,0-3 1,1 0-1,0-2 1,1 0 0,0-2-1,2 0 1,1-2-1,0 0-8,2-2 1,0-1 0,-3-3 0,0-1 0,2 0 0,1 0 0,0-2 0,0-1 0,2 0 0,0-1 0,2-1 0,1 0 0,0 0 0,0-1 0,0 0 0,1-1-1,-1 0 1,-1-1 0,1-2 0,-1 1 0,1-2 0,0 1 0,2 0 0,0 0-57,1 0 1,0 1 0,-1-1-1,0 1 1,0-2 0,0 0-1,0 1 1,1 0 0,0 0-1,0 1 1,1-1 0,0 1-1,0-1 1,1 1 0,0-1-1,-1 1 1,1-1 0,-1-1-1,1 1 1,1-1 0,0 0-1,0-1 1,2 0 0,1 0-94,1-1 1,0 0-1,0 1 1,0-1-1,3-1 1,-1-2 0,2 0-1,0 0 1,2-1-1,0-2 1,3-1 0,1 0-1,-18 4 1,-1 0-1,0 0 1,0 1 0,0-1-1,0 1 1,18-4-1,-1 0 1,-1 0 0,-1 1-1,0 0 1,0-1-1,0 1 1,1-1 199,-1 0 1,1 0-53,-4 2 0,-1 0 0,2-1 0,-1 1 1,-4 2-1,-1 0 0,0 0 0,0-1 1,-2 1-1,0-2 0,-2 1 0,-1-1 1,-2 1-1,-2 0 0,-2 0 0,-1 1 1,-2 0-1,0 0 0,-3 0 0,-1-1 1,25-9-1,-4 0 0,-5 3 0,-5-1 1,-4 2-1,-3-2 0,-2 2 0,-3-2 1,-4 0-1,-4-1 0,-3-4 0,-2-3 1,-2-4 15,-1-6 0,-2-4 0,-3-7 0,-4-5 0,-2-5 0,-1-4 0,0 28 1,0 0-1,0-2 0,-1 0 0,0-1 0,0-1 0,-1-1 0,-1 0 0,0-3 1,0 0-1,-1-1 0,0-2 0,-1 0 0,0-1 0,0-1 0,0 1 11,-1-1 0,1 0 1,0-1-1,-1 0 1,1-2-1,0-2 1,-1 0-1,1-1 1,0-1-1,-1-1 1,1 0-1,0-1 1,-1 0-1,1-2 1,0 0-1,1 0 1,-1-4-1,1 0 1,2 19-1,0-1 1,0 1-1,0-2 1,0 1-1,0 0 1,1 0-1,-1 1 1,1-1-276,-1 1 0,1 0 0,-1 0 165,-1 0 0,0 0 0,1 0 0,1 0 0,0 0 0,0 0 0,-2-18 0,-1 1 0,0 3 0,0 3 0,-1 5 0,0 2 0,0 4 0,0 1 0,-1 4 0,0 1 0,-1 3 0,0 1 0,-11-21 0,-2 12 0,-3 12 0,-2 12 47,-3 9 0,0 4 0,-2 6 0,0 4 0,2 5 0</inkml:trace>
  <inkml:trace contextRef="#ctx0" brushRef="#br0" timeOffset="2">14620 7954 7888,'-22'14'99,"1"2"1,1-1 0,2 1 0,4-1-1,2 4 1,1 6 0,1 7 0,-1 6-1,2 5 1,2 6 0,3 6 0,3 5 0,1-27-1,0 1 1,0 3 0,0 0 0,0 1-1,1 1 1,0 0 0,2 0 0,0 1 0,1 1-1,0 1 1,1 1 11,0 2 0,1 1 0,0 3 0,0-1 1,0 1-1,1 0 0,0-2 0,0 0 0,0 1 1,0 0-1,0 1 0,0 1 0,0 1 0,1 2 1,-1 1-1,0 0 0,-1 1 0,1 0 0,-1-1 1,0 1-1,-2-1 0,1 0 0,0-2 0,0 1 1,-1-1-1,0 0 0,0-2 0,0 0-243,0-3 1,-1-1 0,0-2 0,0-1-1,1-7 1,-1-2 0,0-2 0,-1-1 0,2 24-1,0-7 1,1-8 0,0-10 0,-3-9-2104,-1-7 0,-1-17 2235,0-12 0,-9-13 0,-3-10 0</inkml:trace>
  <inkml:trace contextRef="#ctx0" brushRef="#br0" timeOffset="3">14886 8167 7892,'-20'-33'369,"1"-4"1,4-4 0,3-4-1,6 1 1,4 5 0,2 7-1,1 6 1,4 3 0,5 3 0,8 1-1,8 3 1,10-1-464,9 1 1,-15 8 0,2 1 0,5-1 0,1-1 0,5-1 0,2 1 0,4-1-1,1 0 1,5-1 0,2 0 0,-17 4 0,2-1 0,0 1 0,4-1 0,1-1 0,0 1-1,3-1 1,0-1 0,2 0 0,1 0 0,1 0 0,0 0 0,0-1 0,1 0 0,0-1-1,2 1 1,-1 0 0,1-1 86,0 0 1,0 0-1,1 1 1,-13 1-1,2 1 1,-1 0 0,0 1-1,1 0 1,-1 0-1,0 1 1,0-1-1,1 1 1,0 0 0,0 0-1,-1 0 1,0 0-1,0 1 1,0 0-1,0 0 1,0 0 0,0 0-1,0 1 1,0-1-1,0 1 1,0 0 0,1-1-1,0 1 1,1 0-1,0-1 1,1 1-1,-1 0 1,0-1 0,1 1-1,-1 0 1,0-1-1,0 1 1,-1 0-1,1 0 1,-1 0 0,13-1-1,0 0 1,0 0-1,-2 1 1,0 1 0,0-1 30,-1 1 1,0 0 0,-1 0 0,2 2 0,-1-1 0,0 1 0,0 0 0,0 0 0,0 0 0,-1 1 0,0-1 0,-1 1 0,-2 0 0,0 0 0,0 0-1,-2 1 1,0-1 0,0 1 0,-2 0 0,0 0 0,1 0 0,-2 0 0,1 1 0,-1-1 0,-1 1 0,-1 1 0,0 0 0,-2 1 0,-1 0 0,-1 2 0,17 2-1,-1 2 1,-2 1 0,-1 0 0,-2 1 0,-1 1 0,-1 0 0,0 1-47,-2 0 1,-2 2 0,-4 2 0,-1 1-1,-4 0 1,-1 1 0,-3 1 0,-1 1-1,-2 1 1,-1 1 0,-2 0 0,-2 2 0,-1 2-1,-2 1 1,-2 1 0,-1 1 0,-2 1-1,-3 1 1,0 0 0,-1 1 0,-2 0 0,-1 2-1,1 0 1,-2 2 147,-1 1 0,0 1-91,-1-1 1,-1 0-1,-1 2 1,-1 0-1,0-1 1,0 0-1,1 2 1,-1 0-1,0 2 1,1-1-1,-1 2 1,-1 0-1,0 0 1,0 0-1,0-2 1,0 0-1,0-2 1,1 0 0,1 0-1,0-1 1,1 0-1,0 0 1,0-1-1,0 0 1,0-2-1,1 0 1,-1-2-1,0-1 1,-1 0-1,1 0 1,-1-1-1,0 0 1,-1 0-1,0 1 1,0-1-1,0 1 1,-1-1 0,-1 0-1,0 27 1,-1-3-1,-4-3 1,-2 0-1,-7 0 1,-7-3-7,-5 0 1,-9-4 0,12-21 0,-1-1-1,-1 1 1,-2-1 0,-1-1 0,-2 0 0,-2 0-1,0-1 1,-2-1 0,-2-1 0,-3 1 0,0 0-1,-4 0 1,-1-1 0,-3 2 0,-1 0 0,-2 0-1,-2 0 1,-2 0 0,-1 0-48,-2-1 0,-1-1 0,17-7 0,-1-1 0,-1 0 0,-2 1 0,-1 0 0,0 0 0,-2 0 0,0 0 0,0 0 0,-3 0 0,1 0 0,-2-1 0,1 0 0,-1 1 0,0-1 0,-2 0 0,1 0 0,-1-1 0,-1 1 0,1 0 0,-1 0 1,-2 0-1,0 0 0,1-1 0,-2 1 0,0 0 0,0 0 0,-1 0 0,0 0 0,1-1 0,-1 1 0,1-1 0,0 0 63,0-1 0,0-1 0,-1 1 1,-1 1-1,1-1 0,-2 0 0,-1-1 1,0 0-1,0 0 0,-1 0 0,1 1 1,0-1-1,1-1 0,0 0 0,0 0 1,1 0-1,1 0 0,1-1 0,-1 0 1,1-1-1,0 1 0,-1 0 0,1-1 1,-1 0-1,-1 0 0,-1 0 0,1 0 1,-1 0-1,0 0 0,1 1 0,-1-1 1,1 0-1,0 1 0,2-1 0,0 0 1,0-1-18,1 1 0,1-2 0,-1 1 0,2-1 0,0 0 0,0 0 0,0-1 0,1 0 0,0 0 0,1 0 0,2-1 0,-1 0 0,2 0 0,-1-1 0,2 0 0,1-1 0,1 1 0,0-1 0,2 0 0,0 0 1,1 0-1,-18 0 0,2 0 0,2-1 0,1 1 0,2-1 0,2-1 0,1 0 0,0 0 0,4-1 0,0 1-231,3 0 0,0-1 1,2 0-1,1-1 1,1 1-1,1 1 1,1 0-1,0-1 1,2 1-1,2-1 1,-25-2-1,9-1 1,8 1-1,6-1 1,4 1-1,6 0 203,5-1 0,6-4 0,3 0 0,-3 1 0</inkml:trace>
  <inkml:trace contextRef="#ctx0" brushRef="#br0" timeOffset="4">15302 10641 15852,'0'11'0</inkml:trace>
  <inkml:trace contextRef="#ctx0" brushRef="#br0" timeOffset="5">19759 2687 7878,'0'15'759,"0"3"-403,0 2 1,2-2 0,1-1-1,5-2 1,6-2 0,3-1-1,3-1 1,3-1 0,1 0-1,2-3 1,0-4 0,0 0-1,-4-1 1,-3 2 0,-4-2-1,-4-2 1,-1-4 0,-3-4-1,-4-4-125,-1-2 0,-2-10 0,0-3 1,0-10-1,0-10 0,-2-7 1,2 23-1,-2-1 0,0-3 1,-1-1-1,1-6 0,0 0 1,-1-6-1,0-2 0,0-4 1,0-1-1,-1-2 0,1-1 1,0 0-1,0 0-412,1 1 0,0 1 0,0 4 0,-1 3 0,2 6 0,-1 2 1,1 7-1,0 4 0,-1-8 0,2 23 0,2 17 0,1 9 1,5 5-1,5 5 167,5 9 0,7 10 0,4 10 0,-14-23 0,0-1 0,1 3 0,0-1 0,0 2 0,0 1 0,1 1 0,-1 0 0,2 1 0,-1 0 0,1 1 0,-1 0 0,0-1 0,0 0 0,-2-1 0,0 0 0,-1-1 0,0 0 0,-1-1 0,0 0-99,-1 1 0,-1 0 1,7 22-1,-5-5 1,-3-5-1,-4-6 1,-2-3-1,-1-5 0,-2-8 1,-2-14 118,-3-15 1,3-18 0,-3-19 0,3-12 0,1 23 0,0-2 0,1-3 0,-1-2 0,2 0 0,0-2 0,1 1 0,1 0 0,1 1 0,0-1 0,0 1 0,0 1 0,1-1 0,0 1 0,0 2 0,1 1 0,0 5 0,0 2-2297,6-19 1,-4 16-1,-2 13 2290,1 8 0,6 15 0,3 9 0</inkml:trace>
  <inkml:trace contextRef="#ctx0" brushRef="#br0" timeOffset="6">20804 2132 7878,'0'-10'776,"-1"-1"0,-1 0 1,-2 0-1,1-2 1,-1-2-1,-1 2 1,1 2-1,-1 0-147,3 0 1,0 8-1,4 6 1,0 11 0,3 9-1,1 7 1,2 4 0,0 6-1,1 4 1,-4 3 0,1 1-1,-1 0-1524,0 1 0,2-4 0,-2 1 0,-1-4 0,1-7 1,-2-8-1,-2-6 0,-1-10 0,0-8 895,0-14 0,-5-14 0,-1-13 0</inkml:trace>
  <inkml:trace contextRef="#ctx0" brushRef="#br0" timeOffset="7">20996 1279 11413,'-3'-7'1404,"0"1"0,5 2 0,4 1 1,3 2-1,2 2 0,-1 4-1489,1 6 1,0 4-1,-1 9 1,2 4 0,1 9-1,1 7 1,1 8 0,-8-23-1,0 1 1,0 4 0,0 1-1,0 2 1,-1 2-1,1 1 1,-1 0 0,0 1-1,0-1 1,0-1 0,0 0-278,-1 0 0,-1-2 0,3 22 0,1-9 0,-5-13 0,-2-11 0,-1-9 0,0-6 0,0-7 284,0-8 0,0-1 0,0-2 0,0-1 0,0-2 0,-1-1 0,-2-4 0,-3-2 0,-1-4 206,-1 0 1,0 1 0,-5 1-1,-1 1 1,1 1 0,0 0 0,0 4-1,-3 3 1,1 4 0,-2 2 0,2 1-1,-2 5 1,2 5-15,0 7 1,0 7-1,5 6 1,0 7 0,3 2-1,4 5 1,3 0 0,3 2-1,5-1 1,5-1 0,5-5-1,2-5 1,2-5-647,-1-6 0,0-3 0,1-8 0,-2-1 0,-1-5 0,-3-4 0,1-7 1,-2-11-1,1-11 0,-3-8 0,-1-6 532,-2-5 0,-2 20 0,0-2 0,0-4 0,0 0 0</inkml:trace>
  <inkml:trace contextRef="#ctx0" brushRef="#br0" timeOffset="8">21423 1279 7989,'0'-16'1435,"-5"0"1,-1 6 0,-1-1-1,1 1 1,0-1 0,3 1-1050,2 3 0,3 17 0,10 11 0,1 10 1,1 8-1,-1 10 0,-1 9 0,-7-25 1,1 2-1,-1 3 0,0 1 0,1 4 1,-1 1-1,0 3 0,1 1 0,-1 3 0,0 1-930,1 2 1,-1 1 0,-2-6-1,0 0 1,-1-2 0,1 0 0,-2-6-1,1-2 1,0-5 0,1-2-1,2 24 1,1-12 0,-2-13 473,1-17 1,-1-13 0,-4-15-1,0-6 1,0-7 0,0-11-1,0-9 1,1-7 0,2-3 0,3 0-1,1 5 1,0 4 0,2 4-29,0 5 1,2 4 0,0 16-1,-1 5 1,1 7 0,0 6-1,0 4 1,2 6 0,3 5-1,0 6 1,3 4 0,1 1-1,2-1 360,-1 1 1,-1 0 0,-1-2 0,-1 0 0,0 2 0,-2-1-1,-3-2 1,-3 0 0,-3-1 0,0 2 0,0 0 0,-1 2-334,-1-1 0,3-2 0,-1 0 1,4 0-1,2 1 0,2-2 0,1-4 1,0-4-1,1-3 0,2 0 0,1-3 1,0-4-1,-1-4-48,-1-6 1,-2-2 0,3-13 0,-2-5-1,-2-6 1,-2-7 0,-2-5 0,-3-7 0,-2-5-1,-3 27 1,-1-1 0,0-28 0,0 2 0,-2 4 265,0 4 0,-5 8 0,-2 8 0,-3 10 1,0 9-1,-1 10 0,2 9 0,1 9 1,5 6-1,2 7-487,1 5 1,0 7 0,0 4 0,0-1 0,0-1 0,1 0 0,1-1 0,3-2 0,1-1 0,1-4 0,0-5 339,0-7 0,0-9 0,4-7 0</inkml:trace>
  <inkml:trace contextRef="#ctx0" brushRef="#br0" timeOffset="9">22201 1098 8010,'-10'0'738,"-1"0"1,2 1 0,1 4 0,5 5 0,2 3 0,2 0 0,1 0-1,3 1-621,1 4 0,0-2 0,2 1 1,-1-1-1,2 0 0,0-1 0,2-2 1,-1-1-1,0-1 0,-2-2 1,-1-2-1,1-3 0,2-3-335,1-1 1,-4 0-1,0-1 1,1-3-1,2-4 1,0-5 0,1-6-1,0-3 1,-2-4-1,-1-2 1,-1-1 0,1-1 272,-2 2 1,-2-2 0,-4 5-1,0 3 1,-1 3 0,-2 4-1,-5 5 1,-2 3 0,-3 3-1,-3 4 1,0 5 0,-4 7-4345,-4 8 2925,-3 11 1123,-1 7 0,11-13 0,-1 2 1,1 0-1,1 0 0</inkml:trace>
  <inkml:trace contextRef="#ctx0" brushRef="#br0" timeOffset="10">19226 2356 7993,'17'-15'583,"-2"-2"1,-4-3 0,-2 1-1,0 3 1,-3 0 0,-2 3-1,-2 3 1,-5 5 0,-4 8-1,-2 10 1,-3 8 0,-2 5-567,-4 6 1,-4 8-1,-1 7 1,-3 2-1,0 2 1,12-24 0,0 0-1,1 2 1,-1 0-1,0 2 1,0 0-1,-1 0 1,1 0 0,1-1-1,-1 0 1,1-2-1,0 0 1,-10 21-1,4-7 1,6-10-1399,5-11 1,3-14 0,5-10 0,0-11-1,0-10 1,0-8 1380,0-6 0,0-8 0,0-3 0</inkml:trace>
  <inkml:trace contextRef="#ctx0" brushRef="#br0" timeOffset="11">18810 2463 7993,'-6'-11'609,"-5"1"0,2 0 0,1 2 1,-1 2-1,1 1 0,5 3 1,8 2-482,6 3 1,11 8 0,6 7-1,3 2 1,2 3 0,4 3-1,4 6 1,-17-13 0,0 1-1,1 2 1,1 1 0,2 2-1,-1 2 1,2 2 0,-1 2-1,2 4 1,0 2 0,-1 4 0,0 1-3218,0 3 1,0 2 3088,0 5 0,-1 0 0,-4-5 0,0-1 0,0 4 0,0 0 0</inkml:trace>
  <inkml:trace contextRef="#ctx0" brushRef="#br0" timeOffset="12">19376 3647 7841,'-5'-22'530,"2"2"0,-4 2 0,-1 6 1,0 9-1,-1 11 0,4 11 1,-1 10-1,0 5 0,-3 6 1,0 5-1,-2 5 0,1 3-532,-1 4 1,0 0 0,5-26 0,0 1 0,0 0-1,-1 1 1,0 0 0,-1-1 0,0 0 0,1 0-1,-1-2 1,0-1 0,-5 23 0,0-9 0,0-11 1,-1-9 0,-10-12 0,2-6 0</inkml:trace>
  <inkml:trace contextRef="#ctx0" brushRef="#br0" timeOffset="13">18928 3849 7841,'-11'0'499,"5"1"1,3 3 0,3 3 0,4 4-1,8 3 1,9 5 0,10 4 0,10 6 0,6 3-1,-20-15 1,0 1 0,2 2 0,1 0-461,0 0 1,1 1 0,-1 0-1,-1 1 1,1-1 0,-2 0-1,1 1 1,-2 0 0,0 1 0,-2 2-1,1 0 1,-2 2-40,-1 0 0,-1 1 0,0 5 0,-3 1 0,-3-2 0,0 1 0</inkml:trace>
  <inkml:trace contextRef="#ctx0" brushRef="#br0" timeOffset="14">20250 3401 7896,'11'32'0,"4"0"0,2 0 0</inkml:trace>
  <inkml:trace contextRef="#ctx0" brushRef="#br0" timeOffset="15">20218 3615 7956,'13'-12'68,"-1"-1"1,-3-3-1,0 0 1,-2-4-1,-1-4 1,0-5-1,-2-1 1,2-4-1,-1 0 1,0-1-1,-3 0 1,-1 2 0,-1 2-1,0 2 1,-1 1-1,-1 3 413,-2 5 1,-4 5 0,1 8 0,-3 3 0,0 3 0,-1 3 0,-1 6 0,-1 7 0,-2 9 0,-3 10 0,-2 11 0,-2 11 0,12-25 0,0 2-408,0 2 1,0 1 0,2 1 0,1 2 0,-1 3 0,2 2 0,0 0 0,1 0 0,1 0-1,1 1 1,1-2 0,1 0 0,2-1 0,2 0 0,1-2 0,3 0 0,1-2 0,1-1 0,2-2-1,1-2 1,0-3 0,2-2 0,13 17 0,3-12-182,1-10 1,4-4 0,1-10 0,-2-8 0,-1-9 0,0-11 0,2-9 0,0-12 0,-17 17 0,-1-3 0,0-4 0,-1-1 0,0-3 0,-1-3 0,-1-3 0,0-2 0,0-3-1,-2-2 1,0-3 0,0-2-92,-1-1 0,-1-2 0,0-1 0,-1-1 0,-3 2 0,-2 1 0,0 2 0,-1 1 0,-1 3 0,-1 3 0,0 7 0,-1 2 0,-1-18 0,-2 25 0,-4 17 0,-2 11 456,2 4 1,2 8 0,5 7 0,2 4-1,1 7 1,4 6 0,3 7 0,0 3-1,2 1 1,1-1 0,3 0 0,-1 0-1,1 1 1,-3-1-575,-2-1 0,-1-5 1,-3 0-1,-3-1 0,-3-3 1,-1-4-1,-1-3 1,-3-6-1,-3-3 0,-3-5 1,0-3 264,-1-4 0,4-2 0,1-6 0,1-3 0,3-3 0,1-4 0,2-3 0,3-5 1,3-5-1,2-4 0,2-2 0,-1 1 218,1 0 0,2 6 1,0-2-1,-2 3 1,-1 5-1,-1 4 1,0 4-1,0 7 1,-1 5-1,-1 8 382,1 6-619,2 3 0,5 2 0,2 2 1,0 1-1,2-1 0,3-3 1,1-2-1,2-3 0,0-1 0,1-6 1,0-4-1,0-4 0,-2-2 1,-1-4-1,-3-5 0,-2-8 1,-5-6-1,-5-6 0,-5-4 0,-1-4 1,-2 0-1,-2 3 0,-2 3 1,-6 3-1,-4 6 227,-3 4 1,0 4 0,-5 8 0,1 4 0,1 3 0,1 5 0,2 4 0,1 5 0,0 3 0,2 2 0,3 2 0,3 4-306,0 3 0,3 0 1,2 0-1,1 0 1,4 1-1,1-2 1,5 0-1,4-2 0,4-1 1,0-5-1,2-2 1,0-4-43,0-2 1,-1-5 0,3-3-1,-1-6 1,-2-5 0,0-6 0,-1-6-1,2-6 1,0-3 0,-2-2 0,0 2-1,-3-2 1,-3 3 0,-2 1 456,-5 6 0,-2 7 1,-2 1-1,-2 6 1,-3 7-1,-2 6 1,3 4-1,-1 5-213,0 2 1,3 0 0,0 1 0,2 1 0,1 0 0,0 0 0,1-3 0,2 0 0,4-3 0,3-2 0,2 0 0,1-1-325,1-3 0,5-3 1,-1-4-1,2-1 0,0-3 1,-1-7-1,-2-7 1,-2-6-1,-2-5 0,-1-4 1,-3-3-1,-2 2 347,-3 1 1,-3 2-1,-2 2 1,-3 6 0,-3 4-1,-2 6 1,-2 4 0,1 6-1,-1 2 1,1 2 0,3 2-1,4 6 1,2 4-29,1 4 1,1 4 0,2 0 0,4-1 0,3-1 0,1-2 0,0-1 0,2 0 0,2-1 0,-1-3 0,0-4-1,0-4-614,-1-3 0,3-4 0,-2-5 0,0-10 1,0-10-1,1-10 0,-1-9 565,1-8 0,-9 24 0,0-2 0,2-2 0,-1 0 0</inkml:trace>
  <inkml:trace contextRef="#ctx0" brushRef="#br0" timeOffset="16">21775 3017 7925,'6'-37'519,"-3"2"0,-2 7 1,-1 5-1,0 5 0,0 5 40,0 8 0,0 5 0,2 13 1,0 3-1,3 8 0,-1 4 1,2 8-1,-1 3 0,1 7 0,0 4 1,1 4-1,0 2-815,0 2 0,-3-2 0,-1-26 1,0 1-1,0 1 0,0-1 0,-1 0 1,0 0-1,4 24 0,0-6 0,1-8 1,-1-4-1,-2-7 0,-3-9 1,-1-13 255,0-12 0,-5-15 0,-1-9 0</inkml:trace>
  <inkml:trace contextRef="#ctx0" brushRef="#br0" timeOffset="17">21764 3241 10014,'-11'0'0,"1"0"0,2 2 0,4 0 0,8 3 0,5 1 184,5 2 1,3-2 0,4 0 0,0-2 0,2-1-1,1-1 1,1 1 0,-3 0 0,-2-1 0,-3-2 0,-2-3-1,-2-3-184,-1 0 0,-6-8 0,-1 2 0</inkml:trace>
  <inkml:trace contextRef="#ctx0" brushRef="#br0" timeOffset="18">21476 3103 7925,'-5'-10'312,"0"2"0,-3 2 0,3 0 0,1 3 1,5 1-1,5 6 0,4 2 0,0 1 1,1 1-1,0 2 0,-1 2-312,1 2 0,4-2 0,2 3 0</inkml:trace>
  <inkml:trace contextRef="#ctx0" brushRef="#br0" timeOffset="19">22351 3231 7956,'6'-5'505,"-3"-2"0,-2 1 0,0 0 0,2 0 0,0 0 0,1-1 0,0 0 0,-1 0 0,-1-1 0,-2-2-291,-3-1 1,-3 5-1,-5 2 1,-1 0-1,-2 1 1,-2 0 0,-3 2-1,-1 1 1,-3 0-1,-1 2 1,-1 4-1,-1 7 1,0 5 0,0 6-424,3 2 0,5 6 0,4 5 0,3 1 0,4 1 0,3 0 0,4-1 0,5-2 0,6-1 0,5-3 0,3-5 0,0-6 64,-1-5 1,3-9-1,4-4 1,-1-4-1,-2-6 1,0-8 0,-1-8-1,1-6 1,1-6-1,0-5 1,-5-5 0,0-5-1,-2-1 1,-1 0 205,-2 1 0,-6 11 1,-3 5-1,-3 10 1,-2 10-1,-3 8 1,-2 9-1,0 8 1,2 8-1,0 7 24,0 4 0,1 2 0,3 0 1,1 0-1,3 0 0,2 0 0,1-1 1,0-3-1,1-3 0,2-4 0,0-3-237,1-4 1,0-6-1,-1-7 1,0-7-1,-2-8 1,-2-8-1,0-5 1,-1-6-1,1-3 1,-2 0-1,1 0 1,-1 2-1,-1 2 265,1 4 1,-1 9 0,-3 5 0,0 5 0,0 6-1,0 12 1,0 10 0,0 7 0,0 2 85,0 1 0,5-5 0,1 4 0,1-1 0,0-2 0,1-1 0,2-6 0,1-1 1,-1-4-1,1-2 0,1-4 0,1-4-385,1-1 1,1-8 0,-2-5 0,3-7-1,-1-5 1,1-7 0,-2-3 0,0-4 0,0 0-1,-2 1 1,-2 1 0,-4 4 0,-2 7 0,-1 6 205,-2 5 0,-1 8 0,0 6 1,0 10-1,0 8 0,0 4 1,0 2-1,0 0 0,0 0 16,0-1 1,3-2 0,2-2-1,1-1 1,2-3 0,2-3 0,0-5-1,1-2 1,0-4 0,1-3-1,2-7 1,2-10-238,1-8 0,3-11 1,-2-5-1,1-8 1,0-6-1,-11 26 1,0 0-1,0-1 1,0-1-1,-2 1 1,0 1-1,2-26 1,-4 12-1,-3 13 391,-1 12 0,-5 12 1,-2 8-1,-3 11 1,0 13-1,-1 13 0,-1 12 1,0 9-1,6-26 1,1 1-1,0 2 0,1 1 1,1 0-1,0 0 1,2 1-1,0 0 0,0 2 1,1 1-1,0 2 1,2 0-70,1 3 1,1-1 0,1 2 0,2-1 0,3-4 0,1 0 0,0-1 0,1-1-1,0-3 1,1-1 0,0-3 0,1-2 0,0-3 0,0-2 0,14 21 0,-2-8 0,-2-6-1,-2-3 1,-1-2-288,1-1 0,-7-1 0,-4-3 0,-7 2 1,-2 3-1,-4 2 0,-2-1 0,-8 0 1,-7-1-1,-6 1 0,-3-2 0,-4-1 207,-3-2 0,-1-7 1,1-2-1,0-5 0,0-3 1,3-4-1,3-7 1,1-8-1,4-9 0,3-10 1,5-9-1,3-7 0,2-8 1,5-4-57,5 27 0,0-1 0,1-2 1,1 0-1,1-5 0,1-1 1,1-2-1,2-1 0,3-4 1,1 1-1,3-2 0,2-1 1,2 0-1,1 0 0,2-1 0,2 0 1,0 0-1,2 0 0,0 2 1,2 1-1,-1 3 0,1 2 1,-1 5-1,0 3-148,0 4 1,0 2 0,-1 4 0,1 1 0,0 2-1,1 2 1,-2 0 0,0 1 0,23-16 0,-7 3 0,-6 2-1,-5 3 1,-4 0 0,-5 0 0,-5 0 0,-4 1 327,-4 0 0,-2-4 1,-5 1-1,0-3 1,-2-1-1,-2 2 0,-7 1 1,-6 3-1,-4 3 1,-3 5-1,-2 6 1,-1 5 92,-3 5 0,-2 7 0,-2 7 0,-1 8 0,0 8 0,2 10 0,2 7 0,2 8 0,15-24 0,0 2 0,1 1 0,1 2 0,2 0 0,1 0 0,2 1 0,1 0-209,2-1 1,0 1 0,3 0-1,0 0 1,-1-3 0,0 1-1,3 26 1,7-9 0,6-10-1,5-9 1,2-9 0,0-6-1,2-8 1,1-8 0,0-10-353,0-9 0,3-9 0,2-10 0,0-8 0,-13 20 0,-2-2 0,0-2 0,1-2 0,-1-2 0,1-1 0,1-3 0,0 0 0,1-2 0,-1-1 0,0 0 0,-1 1 0,-2 3 0,-2 1 0,-3 6 0,-1 1 0,1-15 528,-4 14 0,-8 17 1,-3 17-1,-2 14 1,-2 12-1,-1 17 0,1 9 1,4-23-1,2 1 1,0 1-1,1 1 0,1 1 1,0 0-1,2 1 1,0 0-1,1 0 0,0 0-204,1 1 1,2-1 0,1-4 0,2-1 0,3-2 0,2-1 0,17 22 0,7-9 0,8-10 0,4-11 0,5-9 0,2-10 0,3-10 0,-28-1 0,0-3-22,1-3 0,1-3 0,3-6 0,0-2 0,1-1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3:21:50.636"/>
    </inkml:context>
    <inkml:brush xml:id="br0">
      <inkml:brushProperty name="height" value="0.053" units="cm"/>
      <inkml:brushProperty name="color" value="#FF0000"/>
    </inkml:brush>
  </inkml:definitions>
  <inkml:trace contextRef="#ctx0" brushRef="#br0">10893 5651 7846,'2'-6'148,"-1"-1"1,1-2-74,-2-1 0,0-2 0,0-1 1,0 0-1,0-1 0,-2 0 1,-2-1-1,-1-2 0,0 0 0,-3 1 1,-1 2-1,-3 1 0,-2 2 1,-2 2-1,-2 4 0,-1 2 0,-3 4 1,-1 2-74,-2 4 1,-1 5 0,0 3 0,12-8 0,1 1 0,0 0 0,0 0 0,0 1 0,1 0 0,0 1 0,0 0 0,1 1 0,-1 0 0,1 1 0,-1-1 0,1 1 0,0 0 0,1-1 0,0 1 0,1 0 0,0 1 0,1 0 0,0 1-1,1 0 1,0 0 179,0 0 0,2 0 0,-4 14 0,4 0 0,3 0 0,3 1 0,3 0 0,4 0 0,-3-15 0,0 0 0,2 0 0,0 0 0,1 1 0,0 0 0,1-1 0,0 1 0,2-1 0,0 0-148,0-1 1,2 0 0,0-1 0,1 0-1,-1-2 1,2-1 0,0 0 0,0-1-1,1 0 1,0 0 0,1-2 0,-1 0-1,1 0 1,1-2 0,-1-1 0,0-1-1,0-1 1,0-1 0,0-1 0,0-1-1,-1 0 1,1-2 0,-1-1 0,0-1-1,1-2 1,-2-1 0,0-1 0,-1-1-2,0-1 0,-2-1 1,1-2-1,0-2 0,-1-1 1,-1-2-1,0 0 0,0-2 1,-1-1-1,-1-2 0,0 0 1,-2-1-1,0-1 1,-2-1-1,0 0 0,-2 0 1,-1 0-1,0-1 0,-2 2 1,0-1-1,-2 2 0,-1 0 1,0 2-1,-2 1 11,-2 0 1,0 1-1,0 2 1,-2 0-1,1 0 1,-2 1-1,0 2 1,-1-1-1,0 3 1,-1 0-1,0 2 1,-1 1-1,0 2 1,-1 0-1,-2 2 1,0 0-1,-2 2 1,-1 0-1,-1 2 1,0 1-1,-2 2 1,1 1-1,-1 2 1,-1 1-1,0 2 1,0 1-1,0 1 1,-1 2-148,0 0 0,0 2 1,2 1-1,1 1 0,0 0 1,1 2-1,2 0 0,0 1 1,1 0-1,1 1 0,1 0 1,0 1-1,3 1 1,0-1-1,1 1 0,1 0 1,2-1-1,2 1 0,1 0 1,1 0-1,3 0 0,2 1-154,1 0 1,2 1 0,1 1 0,3 0 0,1 1-1,1 0 1</inkml:trace>
  <inkml:trace contextRef="#ctx0" brushRef="#br0" timeOffset="1">14060 4979 7823,'-19'-12'99,"0"-1"0,-2 0 0,-1 1 1,-2 2-1,-2 4 0,-1 4 1,-2 5-1,14 0 0,0 1 0,-2 3 1,1 1-1,-1 3 0,0 1 1,0 2-1,0 1 0,0 3 0,1 0 1,-1 3-1,1 1 0,0 2 1,1 1-1,4-6 0,1-1 1,1 2-1,0 0 0,0 1 0,0 0 1,1 0-1,0 0 0,1 1 1,0-1-1,1 1 0,0 0-34,0 0 0,1 0 0,0 0 0,0-1 0,0 0 0,2 0 0,-1 0 0,2 1 0,-1-1 1,1 0-1,0-1 0,1 1 0,0 8 0,0-1 0,2 0 0,1-1 0,0-2 0,3 0 0,0 0 1,2-2-1,1 0 0,1-2 0,2 0 0,0-2 0,2-1 0,0-1 0,2-1 0,0-1 1,2-2-1,0-1 0,2-1 0,0-2 47,2 0 1,0-3 0,0-2 0,1-1 0,0-2 0,1-2 0,-1-1 0,1-2 0,0-3 0,0-1 0,1-3 0,0-1 0,1-3 0,-1-2 0,-8 5 0,0-1 0,0-1 0,-1 0 0,0-1 0,0-1 0,0-1 0,0-1 0,-1 0 0,0-1 0,0-2 0,0 1 0,0-3 0,0 0 0,0-1-197,0-1 0,0-1 1,-1 0-1,-2 1 1,0-1-1,0 0 0,-1-1 1,0 1-1,-1-1 1,0 0-1,-2 1 1,0-1-1,0 0 0,-2 0 1,1 0-1,-2 0 1,0 0-1,0-1 1,-1 2-1,-1-1 0,0 1 1,-1 1-1,0 0 1,0 0-1,-2 3 1,1-1-1,-2 2 0,-1-10 1,-2 2-1,-1 2 1,-2 0-1,-1 3 1,-3 0-1,0 3 0,-2 0 1,-1 3-1,-2 1 12,-1 3 0,-1 1 0,-3 2 0,-1 2 0,-2 3 1,-1 1-1,-3 2 0,1 2 0,8 1 0,-1 2 1,1 0-1,-2 1 0,1 2 0,0 0 0,-1 2 1,0 2-1,1 0 0,-1 2 0,0 2 0,1 1 0,-1 1 1,1 1-1,-1 2 0,0 1 0,1 1 0,0 1 1,5-4-1,1-1 0,0 2 0,0-1 0,1 1 1,0 0-1,1 1 0,0-1-66,-3 6 0,0 1 0,2 0 0,2-1 0,0 1 0,1 0 0,1 1 0,1 0 0,0 1 138,1 1 0,1 0 0,0 0 0,0-1 0,1 0 0,0 1 0</inkml:trace>
  <inkml:trace contextRef="#ctx0" brushRef="#br0" timeOffset="2">8131 8008 7701,'-5'-16'156,"1"0"0,-5 0 0,0-1 0,1 0 0,1-2 0,1 2 0,1 0 0,-1 3 0,1 3 0,0 1 0,-1 2 0,-1 4 0,-2 1 0,-1 3 0,-2 3 0,-2 7 0,-2 8 0,6-7 0,1 2 0,-1 3 0,0 0-114,0 2 0,-1 1 0,1 1 0,-1 2 1,0 2-1,1 0 0,0 2 0,1 0 1,0 2-1,1 0 0,1 1 0,2-1 1,1 0-1,1 0 0,1-2 0,1 0 1,2-3-1,0 0 0,2-1 0,1-1 1,1-1-1,1-2 0,3-1 0,0-1 1,2-3-1,1-1 0,1-1 0,0-2 20,2 0 0,0-2 1,2-1-1,0-2 1,2 1-1,0-1 1,0-2-1,1 0 0,1 0 1,0-2-1,0 0 1,0-1-1,0 0 1,1-2-1,0-1 1,0-1-1,0-1 0,0-1 1,0 0-1,0-2 1,-1 1-1,0-1 1,-1-1-1,-1 0-58,0-1 1,-1-1 0,-1 0-1,0-1 1,0-1 0,-1 0 0,0-1-1,0-1 1,-1 0 0,0 0 0,-1-2-1,-1 0 1,0-1 0,-1-1 0,0-2-1,-1-1 1,-1-1 0,0-1 0,-1-1-1,-1-1 1,-2 1 0,-1-2 0,-1 2-1,-1-1 1,-1 0 0,-2 0 0,0 0-1,-1 0 67,-1-2 1,-1 1 0,-2 3 0,-1 0-1,-1 0 1,-2 1 0,-2 2 0,0 1-1,-2 3 1,-2 0 0,-2 2 0,-1 1-1,-1 2 1,-2 2 0,-1 1 0,-2 2-1,-1 1 1,-1 2 0,-1 1 0,-1 3-1,-1 2 1,-1 2 0,10 1 0,-1 1-1,0 2-174,-2 0 1,1 2-1,0 1 1,0 2 0,0 0-1,1 2 1,-1 1-1,0 1 1,0 1 0,2 0-1,-1 1 1,2 1-1,0-1 1,1 1 0,0 1-1,1 0 1,0 0-1,1 0 1,1 0 0,0 0-1,2 0 1,0-2-1,2 1 1,0-1 0,-1 7-1,2-1 1,3-1-1,3-1 1,3-2 0,2 1-1,1-1 1,3 0-1537,2 1 1,2 0 1638,3-3 0,1 0 0,2 3 0,2 0 0,1-2 0,1-2 0,0 1 0</inkml:trace>
  <inkml:trace contextRef="#ctx0" brushRef="#br0" timeOffset="3">10376 7864 7692,'-24'0'88,"-1"0"1,-1 2-1,-1 2 1,-1 3-1,1 4 1,2 5-1,13-5 1,0 0 0,1 2-1,1 1 1,1 3-1,1 0 1,0 5-1,1 0 1,0 5-1,2 0 1,2-6 0,0 0-1,0 0 1,1 1-1,0 1 1,1 0-1,0 0 1,0 1-1,1 0 1,1-1 0,0 1-1,0-1 1,2 0-1,-1 0 1,1 0-1,0 0 1,1-1 0,0 0-1,1-1 1,0 0-1,0-1-70,1 0 0,-1 0 1,1-1-1,5 7 0,0 0 1,1-1-1,1-1 1,1 0-1,0-1 0,1-1 1,0-1-1,1-2 0,0 0 1,0-3-1,0-1 1,1-3-1,0 0 0,0-3 1,2-2-1,-1-1 1,1-3-1,0-2 0,1-2 1,0-4-1,1-2 0,0-4 1,1-2-1,0-5 1,-1-3 20,-6 5 1,0-1-1,0-1 1,0-2-1,0-1 1,-1-2-1,1-2 1,-2-2-1,1 0 1,-4 5-1,0 1 1,-1-1-1,1 0 1,-1-1-1,0 0 1,-1 0-1,1-1 1,-1 0-1,0 0 1,-1 0-1,0 0 1,0-1-1,-1 0 1,0 0-1,-1 0 1,0 0-1,0-1 1,-1 0-1,0 0 1,-1 0-1,0 0 1,0 0-1,-1 0 1,0 0-1,-1 0 1,0 1-1,-1-1 1,0 2-1,0 0 1,-1 0-1,-1 0 1,0-5-1,-2-1 1,-1 1-134,0 2 0,-1 0 1,-1 1-1,1 3 0,-2 0 1,0 2-1,-1 2 1,0 0-1,-2 2 0,-3-5 1,-2 2-1,-1 4 0,0 3 1,-2 3-1,0 2 1,-2 3-1,0 3 0,-3 1 1,1 3-1,-3 2 0,1 3 1,-3 2-1,2 3 1,8-3-1,0 2 0,0 1 1,1 1-1,-1 1 1,1 1-1,0 2 0,1 1 1,0 1-1,0 1 0,1 2 1,0 0 24,0 2 0,0 0 1,1 1-1,2 1 1,1 1-1,1 1 1,2-6-1,1 0 0,1 1 1,0 0 68,1 0 0,0 1 0,1 1 0,0-1 0,0 0 0,0 1 0,0-1 0</inkml:trace>
  <inkml:trace contextRef="#ctx0" brushRef="#br0" timeOffset="4">11303 7554 7816,'-24'9'204,"-2"-1"1,2 0 0,-1 2 0,3 2-1,2 2 1,5 1 0,4-1 0,5 2 0,2-1-1,2 2 1,4 2 0,2 2 0,5 1 0,3 4-1,-4-11 1,-1 0-134,3 3 0,-1 0 1,1 1-1,1 0 1,1 2-1,0 0 1,1 2-1,0-1 1,0 2-1,1-1 1,0 1-1,0 0 1,1 0-1,0-1 1,-1-1-1,1 0 1,0-2-1,-1-1 1,1-2-1,-1 0 1,1-2-1,1-1 1,-1-2-1,1 0 1,0-1-1,0-2 1,0-1-1,0 0-12,0-2 0,0-1 1,-1-2-1,0-1 1,0-2-1,0-1 1,1-2-1,-1-2 1,1-2-1,-1-2 1,0-2-1,0-3 1,0-2-1,-1-1 1,-1-4-1,0-1 1,-1-3-1,-1-1 1,-4 7-1,-1-1 1,0 0-1,0-1 1,0 0-1,-1-1 1,0 0-1,-1 0 1,0-1-48,-1 1 1,0 0 0,0 0 0,-1-1 0,0-1 0,-1 1 0,-2-1 0,0 0 0,0-1 0,0 0-1,-1 0 1,0-1 0,-1 0 0,0 0 0,-1 0 0,0 1 0,0-1 0,-1 1 0,0 1 0,0 0-1,-1 1 1,0 1 0,0 0 0,-1 1 0,-3-7 0,-2 0 0,1 3 0,-1 2 0,1 3 0,-2 2-1,1 2 1,-1 3 0,0 3 0,-1 2 0,-14-2-126,13 7 0,-1 1 0,-1 1 0,0 1 0,-1 3 0,-1 1 0,0 2 0,-1 2 0,0 3 0,0 1 0,0 3 0,0 1 0,0 2 0,0 2 0,6-5 0,0 1 0,0 0 0,0 2 0,0 1 0,1 1 0,-1 1 0,1 1 0,0 1 0,1 0 0,0 1 0,1-1 0,0 1 0,1-1 0,1 1-215,0-1 0,1-1 0,1 1 1,0-1-1,1-1 0,2 1 1,-1 7-1,1 1 0,3-3 1,1 0 327,2-4 0,2-1 0,1-1 0,1 0 0,3-2 0,0-1 0,1 0 0,-1 0 0</inkml:trace>
  <inkml:trace contextRef="#ctx0" brushRef="#br0" timeOffset="5">14145 8477 7724,'-18'3'105,"-4"1"1,-2-2 0,-3 2-1,1 2 1,-1 3 0,0 2-1,1 4 1,14-7 0,0 1 0,0 1-1,0 0 1,1 1 0,1 0-1,-1 1 1,0 1 0,1 1-1,-1 0 1,1 2 0,1 0 0,0 0-1,1 2 1,0 1 0,1 0-1,1 2 1,0 0 0,1 2-1,1 0 1,0 1 0,1 1 0,1-1-1,0 1-67,1 0 1,0 0 0,2-1 0,1 0 0,0-1 0,1 0 0,1 0 0,1 0 0,1-1 0,1 0 0,1-1 0,1 0 0,0-2 0,0-1 0,1-1 0,1-1-1,0-1 1,1-1 0,2 0 0,0-1 0,2 0 0,1-1 0,1-1 0,0-1 73,1-1 1,0-2 0,1-2 0,0-2 0,0-1 0,0-2 0,0-1 0,0-1 0,0-3 0,1 0 0,-1-3 0,1 0 0,-1-2 0,0 0 0,0-2 0,0-1 0,-1-2 0,0 0 0,-1-2 0,0-2 0,0-1 0,-1-2 0,-1 0 0,0-2 0,-1 0 0,0-2 0,-6 9 0,0-1 0,0-1-205,0-1 1,-1 0 0,0 0 0,0-1 0,0-1 0,-1 0 0,0-2 0,-1 0 0,-1 0 0,0-1 0,-1 0 0,-1 0 0,0 0 0,-1 0 0,-1-1 0,-1 1 0,-1-1 0,0 0 0,-1-1 0,-1 0 0,-1 0 0,-1-1 0,0-1 0,-2 1 0,0-1 0,0 0 0,-2 0 0,0 0 0,0 1 0,-2 1 0,1 1 0,-1 2 0,0 0 0,-1 3 0,0 1 0,0 0 100,0 3 1,0 1 0,-1 1 0,-5-4 0,-2 3 0,1 3 0,-1 2 0,0 2 0,-1 1 0,1 3 0,-2 1 0,1 3 0,0 1 0,-1 1 0,1 3 0,-2 1 0,1 2-1,-1 3 1,0 1 0,1 1 0,-1 3 0,2 1 0,0 2 0,1 0 0,1 2-15,0 1 1,2 1 0,1 0 0,2 2 0,1 1 0,2 0 0,1 1 0,2 0-1,1-1 1,2 0 4,1-2 0,2 1 0,0-1 0,2 1 0,1-2 0,0 0 0,0 0 0,0 1 0</inkml:trace>
  <inkml:trace contextRef="#ctx0" brushRef="#br0" timeOffset="6">11666 7901 7679,'0'5'111,"-1"0"1,0-1 0,-3-3 0,-1 0 0,0-1-1,0 0 1,-1-1 0,1 0 0,0-1 0,-1-1 46,1 1 1,1-2-1,1 3 1,-1-1 0,1 0-1,2-2 1,1-1-1,2-1-106,3-1 1,1 1 0,4-4 0,0 0 0,3-3 0,0 0-1,2-2 1,1-1 0,0-2 0,1-2 0,1 0 0,-1-1 62,0 1 0,-1 0 1,0 0-1,-1-1 0,-1 1 1,-3 1-1,-2 3 0,-1 3 1,-1 2-174,1 2 1,-5 4-1,1 5 1,-3 4 0,-2 2-1,-1 5 1,-2 2 0,-2 5-1,-3 3 1,-1 2 0,-1 2-1,-1 1 1,-1 0 0,1 0 49,-1-1 0,0 3 0,-1-4 0,1 0 0,2-2 0,0-2 0,1-3 0,2-3 0,3-3 0,3-5 93,3-3 1,2-3 0,5-5 0,1-2 0,3-2 0,2-4 0,2-3 0,0-1 0,0-3 0,0-1 0,0 0 0,-1-1-83,1-1 0,-2 1 0,-1-1 0,-1 1 0,-1 1 1,-1-1-1,0 2 0,-2 1 0,-1 3 0,-3 3 0,-2 4 73,-2 2 1,0 3-1,-3 3 1,-2 2-1,-3 3 1,-3 2 0,-2 2-1,-1 5 1,-3 2-1,-1 4 1,-2 2 0,10-9-1,-1 0 1,1 0-1,-1 1-194,1-1 1,-1 0 0,-6 11 0,-1 0 0,1-1 0,2-2-1,3-3 1,3-4 0,4-6 0,3-3 33,4-4 1,5-3-1,3-5 1,3-2-1,2-5 1,4-2-1,1-3 1,-9 9-1,-1 0 1,1-2-1,0 1 1,0-2-1,0 1 1,1-1-1,0 0 1,2 0-1,-1-1-53,1 0 1,-1 1-1,1 0 1,-1 0-1,1-1 1,0 1-1,0 1 1,0 0-1,1 0 1,0 1-1,0 2 1,-1 0 136,1 1 0,-1 1 0,13-3 0,0 3 0</inkml:trace>
  <inkml:trace contextRef="#ctx0" brushRef="#br0" timeOffset="7">14129 8471 7668,'-9'0'77,"1"0"0,0-2 0,2-2 1,2-3-1,2-4 0,2-3 0,1-2 1,3-2-1,5-3 0,5-2 0,-6 11 1,1-1-1,0 0 0,1 0 0,1-1 1,0 0-1,0 0 0,0 0 0,1 1 1,-1-1-1,1 2 0,-1-1 0,0 0 1,0 1-1,-1 0 0,0 0-294,10-11 1,-4 3-1,-4 4 1,-1 2-1,-2 4 1,-3 3-1,-4 6 1,-4 4 414,-4 5 0,-2 5 0,-4 3 0,0 5 1,-2 3-1,0 1 0,0 0 0,0-1 0,0 1 1,1-2-1,1 0 0,0-1 0,2-2 0,3-2-280,2-2 0,3-3 0,2-4 1,1-3-1,2-2 0,3-2 1,2-2-1,2-2 0,1-2 1,2-5-1,1-3 0,2-4-27,2-1 1,2-5-1,-9 10 1,0-1 0,0-1-1,1 1 1,1-2-1,-1 1 1,1-1 0,-1 1-1,1-1 1,0 0 0,0 0-1,0 1 1,1 0-1,0 0 1,0 0 0,1 1-1,-1 2 1,0 0 0,0 1-1,0 2 109,1 0 0,-1 1 0,14 0 0,-1 3 0</inkml:trace>
  <inkml:trace contextRef="#ctx0" brushRef="#br0" timeOffset="8">11757 8354 8375,'-1'5'298,"-1"0"1,-1-1-1,-2-3 1,0-2-1,2-2 1,3 0-82,3 1 0,2 1 0,2 1 0,1 0 0,2 0 0,2 0 1,0 0-1,2 0 0,1 0 0,2 0 0,2 0 0,1 0 0,0 0 1,2 0-301,-1 0 0,-1 0 0,-1 0 0,-2-1 0,-1-1 0,-1 0 0,-3 0 0,-2 0 0,-3-1 0,-3-1 0,-4 1 32,-3 2 1,-6 0-1,-3 1 1,-3 0-1,-3 0 1,-2 0 0,-2 1-1,1 0 1,0 2-1,-1 1 1,-1 0-1,0-1 160,1 0 1,0 2-1,3-2 1,1 0 0,2 0-1,4 0 1,7-3 0,8-1-1,8-3 1,5 0 55,3-2 1,4 1 0,2 0 0,-1 0-1,-1 1 1,1 0 0,-1 1 0,-1 0-1,0 1 1,-4 1 0,-2 1 0,-3 0-302,-4 0 1,-1 1 0,-6 0 0,-3 2 0,-5-1 0,-2 1 0,-3 0 0,-3 0 0,-1 1-355,-1 0 570,-3-1 0,2 2 0,-2-1 0,1 0 0,1-1 0,0 0 0,2-1 0,1 0 0,2 0 0,2-1 0,4 0 0,5-2 0,5 0 0,5-1 0,5-1 0,1-1 0,2 1 0,0 0 0,1 0 0,-1 0 0,-1 0 0,0 1-61,0 0 0,-2 0 0,-2 2 1,-3 0-1,-1 0 0,-3 0 1,0 0-1,-4 0-109,-2 0 0,-4 0 0,-2 2 0,0 0 0,1 0 0,0 1 0,0-2 0,1 1 0,-2 1 0,0-1-730,0 0 1,3 2 0,1-2 0,2 1 813,1 1 1,5-1-1,3-1 1</inkml:trace>
  <inkml:trace contextRef="#ctx0" brushRef="#br0" timeOffset="9">14204 8797 8071,'-6'3'540,"2"-1"1,0 0 0,1-1 0,3-2 0,2-1-307,2-1 0,3-1 0,0 1 0,0 0 0,1 0 0,0 0 0,1 1 0,0 0 0,0-1 0,0 1 0,0 0 0,2 0 0,2 1 0,0 0-25,0-1 0,2-1 1,1 0-1,3 0 1,1-1-1,0 0 1,0-2-1,0 1 0,0 0 1,0-1-1,-3-1 1,-1 0-340,-1 1 1,-5 1 0,-3 2-1,-2 1 1,-3 1 0,-4 0-1,-4 2 1,-1 1 0,0 1-1,0 1-963,0 0 1,0 1 0,1-2 833,1 2 0,0 0 1,-1 1-1</inkml:trace>
  <inkml:trace contextRef="#ctx0" brushRef="#br0" timeOffset="10">11325 5966 8229,'3'0'254,"1"-1"1,-2-1 0,-2-1 0,0 1 0,-2 2-21,1 3 0,1 0 0,1 0 0,2 0 0,1-1 0,1 1 0,1-2 0,1 1 0,0 0 0,3 0 0,1-1 0,2 1 0,1-1 0,2 0 18,2-1 0,-1 0 0,-1 0 0,1 0 0,0 0 0,1 0 0,-1 0 0,0-1 0,-2 0 0,0-1 0,0-1 0,1-1 0,-2 1-474,2-1 1,-1 1-1,-1-1 1,0 1-1,-1 1 1,-1 1-1,-1 0 1,0 1-1,0 1 1,-1 0 221,-2 3 0,3 1 0,-3 0 0</inkml:trace>
  <inkml:trace contextRef="#ctx0" brushRef="#br0" timeOffset="11">14017 6094 8040,'8'3'217,"-2"1"1,1-2 0,-1-1 0,-1-1 0,0 0 0,1 0 0,-1 0 0,0 0 0,1 0 0,1-1 0,0-2-1,0 0 1,0 0-79,0 0 1,3-2 0,-1 1-1,1 0 1,0-2 0,1 2-1,0-1 1,2 2 0,0 1 0,2-1-1,-2 1-139,0 1 0,2 0 0,-1 1 0</inkml:trace>
  <inkml:trace contextRef="#ctx0" brushRef="#br0" timeOffset="12">7998 8626 8397,'3'-9'28,"1"-1"1,0 2 175,1 0 1,-1 0 0,1 3 0,-3-1-1,1 1 1,-3 0 0,-1 2 0,-2 1 0,-3 4-1,-1 1 1,-2 3 0,-1 0 0,-1 2 0,-1 2-1,-3 1 1,0 1-103,-1 1 0,-2 4 1,-3 4-1,10-9 0,0 1 1,-2 1-1,0 1 1,-1 2-1,0 1 0,-2 2 1,-1 2-1,5-6 1,0 1-1,0 0 0,-2 2 1,0 0-1,0 1 1,0 1-1,-1 0 0,0 1 1,-1 0-1,1 0 1,0 1-1,-1 0 0,1 0 1,0 0-1,0-1 1,0 1-1,0-1 0,0 0 1,0 0-1,1 0-144,-1-1 0,0-1 1,1 1-1,0 0 0,0 0 1,0-1-1,0-1 1,1 0-1,1 0 0,0-2 1,0 1-1,1-1 1,-5 7-1,0 0 0,2-2 1,0 0-1,0 0 1,1-1-1,0-1 0,0-1 1,2-2-1,0 0 1,1-3-1,1-1 0,-5 9 1,2-4-1,3-4-265,0-2 0,4-4 1,3-3-1,1-3 1,3-4-1,3-4 1,2-4-1,2-4 1,2-4-2971,1-1 3109,2-4 0,-5 10 1,0-1-1,1-1 0,-1 1 1</inkml:trace>
  <inkml:trace contextRef="#ctx0" brushRef="#br0" timeOffset="13">7752 8610 8464,'-16'3'364,"1"1"0,0-1 0,2 1 0,0-1 0,2 2 0,4-2 0,5-1 0,6-5 0,5-2-130,3-4 0,2-1 0,3-1 0,0 0 0,2-1 0,2-1 0,-1 0 0,2 0 0,0 0 0,0 1 0,-1-1 0,1 2 0,-2-1 0,0 2 39,-2 1 0,-6 3 0,-4 3 0,-2 2 0,-2 1 0,-2 4 0,-2 3 0,-2 3 0,-2 3 0,0 2 0,-2 1 0,-1 2-217,0 0 0,0 1 0,2 2 0,0 1 0,1-1 0,1 1 0,0 0 0,2 1 1,1 1-1,0 1 0,2 2 0,2 1 0,2 1-603,-2-15 1,-1 2 0,2 2 0,-1 0 0,0 1 0,-1 1 182,0 0 1,1 1 0,0 3 0,0 0 0,0 0 0,0 0 0</inkml:trace>
  <inkml:trace contextRef="#ctx0" brushRef="#br0" timeOffset="14">6857 10625 8264,'0'-6'234,"-1"1"0,0 0 0,-1-1 0,1 1 0,0 0 0,1-1 0,1 2 0,1 3 0,1 5 0,2 6 0,1 3 0,0 3 0,2 0 0,0 0 18,0 2 0,1-1 0,0 3 0,3 0 0,1 1 0,0-1 0,2 0 0,-1-2 0,0-1 0,1 0 0,0-2 0,-1-3 0,0-3 92,-1-3 1,0 1 0,-3-4-1</inkml:trace>
  <inkml:trace contextRef="#ctx0" brushRef="#br0" timeOffset="15">7177 10694 8264,'0'-5'273,"-1"-1"0,0-1 0,-1 0 0,0 1 0,0 0 0,0 0 0,0 2 0,-1 3 0,0 3 0,0 4 0,1 6 0,0 3-21,0 4 0,0 2 0,0 2 0,1 2 0,1 0 0,0-1 0,0 3 0,0-1 0,1 1 0,2-3 0,1-4 0,2-5 0,1-4-3529,1-3 2457,-2-4 1,4-4 0,-2-3 0</inkml:trace>
  <inkml:trace contextRef="#ctx0" brushRef="#br0" timeOffset="16">7358 10614 8473,'0'8'364,"0"-2"0,0 1 0,0-2 0,0-4 0,0-2 0,0-4 0,0 0 0,-1-2 0,0-1-160,-1 0 1,-1-3 0,0-2 0,0 0-1,-1-2 1,-1-2 0,-2-2 0,0-3 0,-2-2-1,-2-4 1,5 13 0,0 0 0,-1-3 0,0 1-1,0 0 1,-1-1 29,1 1 0,-1 0 0,1 1 0,0 0 0,-7-7 0,1 4 0,2 5 0,1 4 0,4 4 0,2 6 0,2 3 0,2 2 0,2 2 0,2 2 18,2 1 0,4 3 0,4 1 0,1 1 0,2 0 0,1-2 0,2 0 0,-1-1 0,2 0 0,0-1 0,1 1 0,0-2 0,-1-1-272,-1 0 1,-3-1-1,0-2 1,-2 1 0,-3 0-1,-3-1 1,-2-1 0,-1 0-1,-1-1 1,-2-2-1,-1-1 51,-1-3 0,-2-4 1,-1-3-1,-1-4 1,0-3-1,-1-4 0,-2-3 1,-1-2-1,-1-3 1,3 13-1,1-1 1,-1 0-1,-1-1 0,1-1 1,-1 0-251,0-2 1,0 1-1,0 2 1,0 1-1,-1-1 1,0 0-1,1 2 1,-1 1-1,-6-11 1,-1 4 0,1 6-1,0 5 1,0 6-1,1 5 1,-1 5-602,-1 6 1,0 6 0,-2 7 0</inkml:trace>
  <inkml:trace contextRef="#ctx0" brushRef="#br0" timeOffset="17">6499 10619 10184,'-21'11'126,"3"-3"0,2 0 0,3 0 0,4 1 0,2 4 0,1 3 0,3 3 0,1 4 0,1 5 0,2-13 0,0 2 0,0 1 0,1 2 0,2 1 0,0 1 0,1 2 0,1 0 0,1 1 0,1 0 0,0 1 0,1 1 0,1 0 0,1 0 0,-3-9 0,0 1 0,1-1-24,0 1 0,1 0 1,1 0-1,-1-2 0,1 1 1,1-1-1,0 0 1,0 0-1,1 0 0,1 0 1,0-1-1,0 0 1,1-1-1,0 0 0,1-1 1,0 0-1,0-1 1,1-1-1,8 3 0,0-2 1,0-3-1,-1-2 1,0-4-1,-1-2 0,0-3 1,0-2-1,0-2 1,0-3-1,2-1 0,-1-3 1,1-2-1,-1-2-400,0-1 0,0-2 0,-8 4 0,0 0 0,-1-1 0,0-1 0,0-1 0,-1 0 1,1 0-1,0-2 0,-1 1-30,0-1 0,0-1 0,-1 0 1,1-2-1,0 0 0,0-1 1,0 0-1,-1-1 0,0 1 1</inkml:trace>
  <inkml:trace contextRef="#ctx0" brushRef="#br0" timeOffset="18">7688 9633 8543,'-5'-5'273,"0"0"0,0-1 0,1 1 0,1 3 0,1 2 0,0 6 0,2 6 0,0 6 0,3 4 0,2 5 0,-1-11 0,1 0-197,1 2 0,0 1 0,1 4 0,2 1 1,1 3-1,0 2 0,-3-9 0,1 1 0,0 1 1,1 2-1,0 0 0,0 0 0,1 2 0,0 0 1,0 0-1,-2-5 0,0 0 0,0 1 0,0-1 1,1 1-1,0 1 0,-1-1 0,1 1 0,0 1 1,0 0-1,-1 0 0,1 1 0,1 0 0,-1 0 1,0 0-1,0 1 0,0 0 0,1 0 0,-1 1 1,0-1-1,0 0 0,-1 1 0,1-1 0,-1 1 1,-1 0-1,1 0 0,-1 0 0,0 0 176,-1 0 0,0 0 0,-1 1 0,1-1 0,-1 2 0,0 0 0,0 0 0,-1 0 0,0 1 0,0-1 0,0 1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10:46:52.252"/>
    </inkml:context>
    <inkml:brush xml:id="br0">
      <inkml:brushProperty name="height" value="0.053" units="cm"/>
      <inkml:brushProperty name="color" value="#FF0000"/>
    </inkml:brush>
  </inkml:definitions>
  <inkml:trace contextRef="#ctx0" brushRef="#br0">14811 6446 7767,'-2'-13'893,"1"1"-745,-3 0 1,2-3 0,0 1 0,-1 0 0,2 2 0,1 1 0,1 3 0,1 1 0,0 3 0,-1 1 0,1 5 0,-1 5 0,-1 5 0,-1 5 0,-3 6 0,-1 6-1,2-12 1,-1 0 0,0 3 0,1 0 0,-1 1 0,0 0-32,1 0 0,1 0 0,-2 1 0,2 0 0,0-1 0,2-1 0,0 1 0,0 0 0,1 1 0,1-1 0,1 1 0,1 0 0,1-1 0,0 0 0,1-1 0,0 0 0,1-1 0,1-1 0,-1 0 0,1 0 0,0 0 0,0 0 0,0 0 0,-1 0 0,1-1 0,-1 0 0,-1-1 0,0 0-234,0 0 1,-1-1 0,0 1 0,-1 0 0,0 0 0,1 0 0,-2-1 0,1 1 0,-2-1 0,0 0 0,1 13 0,-3-2 0,0-2 0,0-2 0,0-2 0,0-4 0,-2-6-1523,-2-5 1,0-12 1273,-2-5 1,1-8-1,0-4 1</inkml:trace>
  <inkml:trace contextRef="#ctx0" brushRef="#br0" timeOffset="1">14811 6472 7780,'0'-5'273,"0"0"0,0-1 0,0 0 0,-1-1 0,-1-2 0,1-1 0,1 0 0,1-1 0,3 0 0,1 1 0,1 0 0,1 0-126,2 1 0,3 2 0,3-2 0,3 0 0,3-1 0,4-1 0,-11 5 0,0 1 0,2-1 0,1-1 0,1 1 0,1-1 0,1 0 0,0-1 0,2 1 0,-1 0 1,1 0-1,-1 0 0,0 0 0,0 0 0,0 1 0,0 0-200,0 0 0,1 1 1,-1 0-1,1 0 1,-1 0-1,0 1 1,0 0-1,0 1 1,-2 1-1,0 0 1,-2 1-1,1 0 0,-2 1 1,0 0-1,-1 1 1,0 1-1,13 3 1,-4 5-1,-4 3 1,-3 3 59,-3 3 1,-1 3 0,-3 4 0,-1 2 0,-2 0-1,-2 2 1,-2-14 0,-1 0 0,-1 2 0,1-1-1,-1 2 1,0 0 0,0 0 0,-1 0 0,1-1-1,-1 0 1,1 1 0,0-1 0,-1 1 0,1-1-1,0 2 1,0 0 57,0 0 1,0 0-1,0 0 1,0 0 0,0 0-1,1-1 1,0 1 0,0-1-1,1 0 1,-1 0 0,1 1-1,0 0 1,0 0-1,1-1 1,-1 0 0,1 1-1,0-2 1,0 0 0,1-1-1,-1 1 1,1-1 0,-1-1-1,1 2 1,-1-1-14,1 1 1,0-1-1,-1-1 1,-1 0 0,1 0-1,-1-2 1,3 14-1,-1-3 1,-1-2 0,-3 0-1,-1-2 1,-1-2 0,-3-2-1,-4-3 1,-2 0-66,-4-1 1,-4-1 0,-2-3 0,-3 0 0,-4-2 0,13-3 0,-2 0 0,0-1 0,-1 1 0,-1-1 0,1 1 0,-2-1 0,0 1 0,-1-1 0,-1 1 0,0 0 0,0-1 0,-1 0-1,-1 1-94,0-1 0,-1 0 1,3-1-1,-1 1 0,0-1 1,-1 1-1,2-1 1,1 0-1,0 0 0,1-1 1,0 1-1,0 0 0,2-1 1,0 1-1,1-1 1,1 0-1,-11-1 0,4 0 1,4 0-1,5-3 0,3-2 1,5-2-987,3-3 1,6-1 0,6-6 931,5-3 1,-4 8 0,1-1-1,1-2 1,1 0 0</inkml:trace>
  <inkml:trace contextRef="#ctx0" brushRef="#br0" timeOffset="2">15819 6755 7825,'-8'5'297,"0"0"1,-3-2 0,1-1 0,1-2 0,3-2 0,2-1 0,3-2 0,5 0-1,5-1 1,5-1 0,5-2-205,4-1 1,-8 3-1,0 0 1,2-1 0,1 0-1,2-1 1,0-1-1,3 0 1,1-1 0,1-1-1,2 0 1,-8 4 0,0-1-1,1 0 1,1-1-1,0 0 1,1 0 0,0-1-1,1 1 1,0-1 0,0 0-1,0 0 1,0 0-1,0 0 1,-1-1 0,1 1-1,-2 0 1,0 0-1,0 0 1,-1 0 0,0 1-1,0-1 1,-1 1 0,0-1-1,0 1 15,-1 0 0,1 0 0,-1 0 0,8-5 0,1 1 1,-3-1-1,1 1 0,-3 0 0,0 1 0,-1 0 1,-2 0-1,0 0 0,-1 1 0,0-1 0,-1 1 1,-2 0-1,0 1 0,-2 1 0,0 0 0,6-7 0,-4 2 1,-7 3-1748,-1 0 1,-4 2 1045,-1 1 0,-2-1 0,0 2 0</inkml:trace>
  <inkml:trace contextRef="#ctx0" brushRef="#br0" timeOffset="3">17163 5721 7827,'10'-19'252,"2"-1"0,2 2 0,2-2 0,1 0 0,1 1 0,1 3 0,1 1 0,-1 3 0,-1 2 0,-1 4 0,0 2 0,-2 2 0,1 1-146,0 1 1,-3 1 0,3 1 0,-1 2-1,1 2 1,2 1 0,1 2 0,2 0-1,0 2 1,1 1 0,-1 3 0,1 1-87,1 1 0,-3 1 0,1 3 0,-3 3 0,-9-11 0,-2 0 0,-1 2 0,0 0 0,-1 1 0,-1 0 0,-1 2 0,-1 1 0,0-1 0,-2 1 0,0 2 0,-2-1 0,0 2 0,-1 0 0,-2 1 0,-1 0 96,0 2 1,-1-1 0,-1 0 0,-1 0 0,0 0-1,-1 1 1,1 0 0,-1 0 0,0 0 0,0 0-1,0 1 1,-1 0 0,0 0 0,-1 0 0,1 0 0,-1 0-1,1-1 1,0-1 0,0 0 0,0-1 0,1-1-1,1 0 1,0 0 0,1 0-370,0-1 1,1 0 0,0-2 0,1 0 0,2-1 0,0 0 0,0-2 0,0 0 0,1-1 0,1 0 0,-3 14 0,1-1 0,2-1 196,2-3 0,2-1 0,1-2 0</inkml:trace>
  <inkml:trace contextRef="#ctx0" brushRef="#br0" timeOffset="4">17696 7213 7753,'-3'14'409,"3"-2"1,-2-3-1,2-2 1,2 0-1,1 0 1,2 2 0,0 2-1,1 0 410,-1 2 0,0-1 0,1-1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3:21:50.655"/>
    </inkml:context>
    <inkml:brush xml:id="br0">
      <inkml:brushProperty name="height" value="0.053" units="cm"/>
      <inkml:brushProperty name="color" value="#FF0000"/>
    </inkml:brush>
  </inkml:definitions>
  <inkml:trace contextRef="#ctx0" brushRef="#br0">6251 4692 7829,'-7'0'1785,"-1"-1"-1651,0-2 0,3-2 0,2-6 0,0-2 0,1-3 0,1-2 0,2-4 0,2-3 1,1-4-1,3 0 0,0 0 0,1-2 0,-1 0 0,0 3 0,-1 2 0,-4 3 1,-2-1-1,-2 2-190,-4 3 1,-1 1 0,-3 6 0,-2-1-1,-1 3 1,-3 1 0,-1 1 0,-2 1-1,0 1 1,-2 2 0,-2-1 0,-2 2-1,-1-1 1,-3 2 152,-2 1 1,-1 1 0,-3 0 0,-1 1-1,-4 2 1,-2 1 0,20-1 0,-1 0 0,0-1-1,-1 0 1,0 0 0,-1 0 0,0 0 0,-1 1-1,-1 0 1,1 1 0,-2 0 0,1 1 0,-1 0-1,-1 0 1,-1 0 0,0 1-49,-1 0 0,0-1 1,-2 0-1,1 0 1,-1 1-1,1 0 0,2 0 1,-1 0-1,0-1 1,1 0-1,1 0 1,-1 1-1,1-1 0,-1 1 1,2 0-1,0 0 1,1-1-1,0 1 1,3-1-1,-1 0 0,2-1 1,1 0-1,-21 4 1,4 0-1,3 0-305,4 0 1,5 3 0,6-1 0,3 0 0,4 0 0,4-1 0,2 2-1,2-2 1,5 1 0,2 0 255,5 0 0,4 4 0,2-1 0</inkml:trace>
  <inkml:trace contextRef="#ctx0" brushRef="#br0" timeOffset="1">7066 5080 7787,'-30'-8'67,"0"1"0,-6-7 0,0 0 1,1 1-1,-2 0 0,2 1 1,-1 0-1,0 3 0,-2 0 0,-3 2 1,-1 1-1,0 4 0,-1 1 1,-2 2-1,21 0 0,0 0 0,0 2 1,-1 1-1,0 0 0,0 1 1,0 2-1,0 0 0,-1 2 0,1 1-155,-2 1 1,1 2 0,0-1-1,-1 1 1,0 2 0,1 1-1,-1 0 1,0 1 0,1 0 0,1 1-1,0 1 1,0 1 0,0 0-1,1 1 1,-2 2 0,2 1 0,-1 1-1,1 0 1,1 2 0,1 0-1,0 0 1,1 0 0,1 1 0,1 1 159,0 1 0,1 0 0,-2 3 0,1 0 0,1 1 0,1 1 0,0-1 0,1 1 0,1 0 0,1 0 0,1-1 0,1 0 0,1 1 0,1 0 0,1 1 0,0 1 0,2 0 0,0 0 1,2 1-1,0-1 0,0 1 0,2 0 0,0-1 0,0 1 0,2 1 0,0 0 0,0 1 0,1-1-61,0-1 0,0 0 1,2 1-1,2-1 0,0-4 1,2 0-1,0 2 0,1-1 1,1 2-1,2 0 1,-1 1-1,1-1 0,1 0 1,1-1-1,0-1 0,1-2 1,2 0-1,0 0 0,1-2 1,1 0-1,0 0 1,2 0-1,-1-2 0,2 0 62,-1-2 1,2-1 0,1 1 0,2-2 0,-1-3 0,0-2-1,2 1 1,0-1 0,1-1 0,1 0 0,0-1 0,1-1-1,0 0 1,0-1 0,0-1 0,0-2 0,1 0 0,0 0-1,0-1 1,0-1 0,1 1 0,1 0 0,-1 0 0,1-1-29,-1 0 1,1-1 0,0 0-1,0-1 1,-2 0 0,0-2-1,1 1 1,0-1 0,1 0 0,1-1-1,-1 0 1,1-1 0,-1-1-1,0 0 1,0-1 0,0-1-1,-1 0 1,1-1 0,-1-1 0,1 0-1,1-1 1,0-2 0,0 0-1,1-3-48,0 0 1,0-3 0,0 0 0,-1-1-1,0-2 1,0-1 0,-1-1 0,0-1-1,1-2 1,-1-2 0,0 0 0,0-2-1,1-1 1,-1-1 0,0 0 0,0-1-1,-1-1 1,0 0 0,-1-2 0,0 0-1,0-2 1,0 0 0,-1-2 0,0 0-1,-1-2 1,0 0 0,-2-1 0,0 1 57,-1 0 0,0-1 0,-2 0 0,-1-1 0,0 0 0,-1 0 0,-2 0 0,0 0 1,-2 0-1,0-1 0,-1 3 0,-2 0 0,0-1 0,-1 1 0,-1-1 0,-1 0 0,0-2 1,-1 0-1,-1-1 0,-1-1 0,0 0 0,-1 0 0,-2-1 0,0 0-48,0 0 1,-1-2 0,-2 2 0,-1-1 0,2-1 0,-2-1 0,-1 0 0,-1 0 0,-1 0 0,-1 1 0,-2 0 0,-2 1 0,0 1 0,-1 1 0,-1 0 0,-1 1 0,-1 0 0,-1 0 0,-1 0 0,0 1 0,-2 0 0,-1 1 0,0 1 0,-1 0 0,-1 1 0,0 1 0,-2 1 0,0 0-27,-1 0 1,-1 1 0,-1-1 0,-1 1 0,0 2 0,-2 1 0,1 1-1,-1 0 1,-2 1 0,1 2 0,-2 0 0,1 1 0,-3 0 0,0 2-1,0 0 1,-2 2 0,0 1 0,-1 2 0,0 3 0,0 1 0,-2 1 0,1 2-1,-2 1 1,0 2-40,-1 0 0,0 2 0,-3 2 0,-1 2 0,1 2 0,0 3 0,0 1 0,0 1 0,1 3 0,-1 2 0,13-3 0,1 1 0,0 1 0,-1 0 0,-1 1 0,2 1 0,-2 1 1,1 0-1,1 1 0,-1 0 0,2 0 0,-1 0 0,1 1 0,0 1 0,1-1 0,0 0 0,1 1 0,0 0 0,1 0 0,0 0 0,0-1 0,-10 9 0,1 0 0,2-1 1,1 0-1496,2-1 1,1-1 1552,4 1 0,0 0 0,0-3 0,1 0 0,2 1 0,0 0 0,2-1 0,0 0 0,2 0 0</inkml:trace>
  <inkml:trace contextRef="#ctx0" brushRef="#br0" timeOffset="2">9219 4265 7888,'-12'0'113,"-1"0"1,-2 0-1,-2 0 1,-1 0-1,-2 0 1,-1 0-1,0-1 1,-1-1 0,1-1-1,0 2 1,-1 1-1,-1 2 1,0 3-1,-1 2 1,0 2-1,0 3 1,1 3 0,-1 3-161,0 2 0,1 5 0,-1 5 0,0 3 0,1 5 1,12-18-1,1 0 0,1 2 0,0 0 0,2 1 0,0 0 1,2 2-1,0-1 0,1 1 0,0 0 0,1 1 0,1-1 1,0-2-1,1 0 0,1 19 0,4-4 168,3-4 0,5-1 0,5-2 0,1-2 0,3-4 0,2-2 0,2-3 0,1 0 0,2-3 0,1-1 0,0-2 0,2-2-58,2 0 0,1-2 0,2-2 0,0 0 0,-1-1 0,1-1 0,-1-4 0,0-1 1,-1-2-1,-1-1 0,1-5 0,0-2 0,-1-4 0,0-3 86,-1-3 0,-1-1 0,1-5 0,-1-2 0,0-4 0,-16 15 1,-1-2-1,13-18 0,-4-2 0,-2 0 0,-3-3 0,-4 0 1,-4-1-130,-4 0 0,-3 2 0,-7 0 0,-4 0 1,-5-2-1,5 20 0,-2 0 0,0 0 0,-2 0 1,0 0-1,-2 2 0,-1-1 0,-2 2 0,-1 0 1,-1 0-1,-1 1 0,-1 1 0,-1 0 0,-1 2-77,0 0 1,0 1 0,-1 2 0,-1 1 0,1 1-1,-2 1 1,-1 2 0,0 1 0,-2 1 0,0 1-1,-2 2 1,1 1 0,0 1 0,1 3 0,1 3-1,0 1 1,1 4 0,1 1 0,0 3 0,1 2-1,0 2 1,2 1 0,0 1 0,2 2 0,2 1-1,2 1 1,2 0 0,2 0-408,1-1 0,2 1 1,1-1-1,2 0 1,2 0-1,1-1 195,1 0 1,2-1-1,9 21 1,9-3-1</inkml:trace>
  <inkml:trace contextRef="#ctx0" brushRef="#br0" timeOffset="3">12210 4249 7804,'-19'-15'159,"0"1"1,-1 1-1,-2 1 1,0 1-1,0-1 1,2 3-1,-1 1 1,1 2-1,-1 1 1,0 2-1,1 1 1,-1 2-1,1 3 1,-1 2-1,0 2 1,1 2-1,0 2 1,3 5-229,0 4 1,1 7 0,1 5-1,2 6 1,8-17 0,0 2-1,0 2 1,2 2 0,0 1-1,0 2 1,2 2 0,0 1-1,0 1 1,1 0 0,0 2-1,1-1 1,0 1 0,1-1-1,2 0 1,0-1 0,2 1-1,1-1 1,0 0 0,1 0 203,1 1 0,1-1 0,0-3 1,0-1-1,2-1 0,1 0 0,0-3 1,1-1-1,1-2 0,2-2 0,0 0 1,3-2-1,-1-1 0,2-2 1,0-1-1,1-1 0,0-2 0,0-1 1,1-2-1,0-2 0,0-2 0,1-1 1,1-2-1,0-1-77,2 0 0,-1-1 1,0-3-1,-1-2 0,0-1 1,0-2-1,0-2 1,-1-2-1,0-2 0,0-1 1,1-1-1,-1-1 1,1-2-1,-1 0 0,0-1 1,-1 0-1,-1-2 1,-2 0-1,0 0 0,-2 0 1,0-2-1,-2 0 1,0-1-1,0-1 0,-2 0 1,0-1-1,-2 1 1,0-1-81,-2 1 0,-1 1 1,-3 0-1,-2 1 1,-1-1-1,-1 1 1,-1-1-1,-1 0 1,-1 0-1,-2-1 1,0 1-1,-2 0 0,-2 1 1,-2 1-1,-2-1 1,-1 1-1,-2 0 1,-1-1-1,-2 0 1,0 0-1,-2 0 1,-1 0-1,-1-1 0,0 1-221,-1 1 1,0 0 208,-2 1 1,-1 2 0,0-1 0,-1 1 0,-2 2 0,-1 0-1,1 1 1,-1 0 0,0 1 0,0 2 0,1 1 0,-1 1-1,1 2 1,0 2 0,0 0 0,1 2 0,1 0 0,-1 2-1,3 1 1,-1 0 0,3 1 0,-1 1 0,-16 1 0,5 4-1,3 5 1,3 6 0,1 10 33,4 8 0,13-9 0,0 3 0,2 3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3:21:50.659"/>
    </inkml:context>
    <inkml:brush xml:id="br0">
      <inkml:brushProperty name="height" value="0.053" units="cm"/>
      <inkml:brushProperty name="color" value="#FF0000"/>
    </inkml:brush>
  </inkml:definitions>
  <inkml:trace contextRef="#ctx0" brushRef="#br0">11137 1720 8137,'0'-11'118,"0"0"0,0 2 116,0 1 0,0-1 0,0 0 0,0 1 0,0 1 0,0 0 0,0 1 0,-1 0 0,-1 2 0,0 4 0,1 4 0,0 2 0,0 3 0,0 3 0,-1 2 0,-1 3 0,3 3 0,1 1 0,1 3 0,2 0 0,0 3 0,1 1 0,-1 1 0,0 1 0,1 3 0,0 1 0,0 2 0,0-1 30,-1 1 1,-2-1-1,1-2 1,-1-2-1,0-1 1,0-4-1,-2-3 1,0-3-1,-2-2 1,0-2-1,1-2-494,0-4 1,1-6 0,-1-3 0,0-3 0,-2-3-1,1-1 1,0-3 0,0 0 0,0-2 0,-1 1-1,-1-1 1,0-2-24,-1 0 1,1 1 0,-2 0 0,0 2 0,1 1 0,0 0 0,0 0 0,-1 0 0,0-1 0,-1 1 0,1 1 0,-1 1 0,1 0 240,-1 0 0,1 1 0,-1 0 0,0 1 1,-1 1-1,-1-1 0,1 2 0,1 0 1,0 1-1,1-1 0,-1 2 0,1 0 1,-1 1 479,1 0 0,1 0 0,2 1 0,0 1 0,3 2 0,3 2 0,0 2-195,2 0 0,2 0 0,1 3 0,1 1 0,1 0 0,0 1 0,0 0 0,2 0 0,0 0 0,1 1 0,0-2 0,0-1-177,0 0 0,0-2 0,1 1 0,-1 0 1,0-2-1,-1-2 0,-1-1 0,-2-3 0,0-1 1,0-2-1,-2-1 0,-1-3 0,-2-1-228,-2-3 1,3 1 0,-2-4-1,0-1 1,0-2 0,1-2-1,1-1 1,2-1 0,1 0 0,0-1-1,1 0 1,0 1 0,2 0-279,-1 1 0,-1 5 1,-2 3-1,-1 1 1,1 2-1,-1 4 0,-2 2 1,-2 4 24,-1 2 1,-1 1 0,0 1 0</inkml:trace>
  <inkml:trace contextRef="#ctx0" brushRef="#br0" timeOffset="1">11464 1968 8079,'0'-4'1099,"0"-1"1,0 0-1100,0-1 0,2 3 0,2 0 0</inkml:trace>
  <inkml:trace contextRef="#ctx0" brushRef="#br0" timeOffset="2">12471 2236 7732,'-4'-6'43,"-2"-2"0,2 0 0,-2-1 1,0-1-1,1 0 0,1 1 1,-1-1-1,0 0 0,-1 0 0,2 1 1,0-2-1,-1 2 0,1-1 1,-1 0-1,-1-1-91,0 0 1,-1 1 0,0 2 0,1 0 0,-1 0 0,-1 0 0,-2 2 0,1 0 0,-1 1 0,-1 1 0,0-1 0,-2 1 0,0 0 0,0 1 117,0 2 0,-1-2 0,0 1 0,-1 0 0,0 2 0,1 0 0,1 0 0,-2 2 0,-1 3 0,0 1 0,-1 1 0,1 2-52,0 2 1,-2 1-1,1 1 1,0 1 0,0 0-1,1 2 1,0 1 0,-1 1-1,1 1 1,0 1 0,1 0-1,2 1-35,2 1 0,0 3 0,2-2 0,1 0 1,1 0-1,0-1 0,1 1 0,-1 2 0,1 0 1,1 0-1,2-1 0,-1 0 0,0-1 1,2 1-1,-1 3 1,0-1-1,1-1 1,1 1-1,-1-1 1,0 3 0,1 0-1,0 1 1,0-1-1,0 1 18,-1 2 1,-1 2 0,3 0 0,0 0 0,1-1 0,1 0 0,0 1-1,2 2 1,-2-16 0,0 0 0,1 1 0,-1 0 0,0 2 0,0 0 0,1 1-1,-1 0 1,1 0 0,0 1 0,0 0 0,1 0 27,-1 0 0,0-1 0,0-1 1,0-1-1,0-1 0,0 0 1,-1-1-1,1 0 0,0 0 0,0 0 1,1 1-1,-1 0 0,1 1 1,0 1-1,0 0 0,-1 0 0,1 2 1,-1-1-1,1 0 0,-1 0 1,1-1-1,-1 0 0,1-2 0,0 0 7,5 16 0,3-7 0,-1-5 0,1-2 0,1 0 0,0-1 0,1-1 0,0-2 0,2 0 0,0-2 0,1 0 1,0-2-6,1 0 1,-1-1-1,0 0 1,1-2 0,1 0-1,1 0 1,-1-2-1,1-1 1,0-4 0,-1-1-1,2-2 1,0-1-38,3-2 0,2-1 1,0-5-1,0 0 0,0-3 1,0-2-1,1 0 0,-1-2 1,0 0-1,0 0 0,0-1 1,0 0-1,0 0 0,-2-2 19,0 1 1,-2-1 0,2 0 0,0-1-1,-1 0 1,-1-1 0,-1 0 0,-2-2 0,2-2-1,-1-1 1,0 1 0,-2 0 2,-1-1 1,-1-1 0,-1 0 0,0-3 0,-1-1-1,-2-1 1,-2-2 0,-5 16 0,0-2 0,0-1 0,0 0-1,0-1 1,0-1 0,0 1 0,-1-1 0,1 1-1,0 0-13,-1 0 0,0 0 0,-1 1 0,-1 0 0,0-1 0,0 0 0,1 1 0,-1-1 0,0 2 0,0-1 0,0 2 0,0-1 0,1-16 0,-2 0 0,0 0 0,-1 1 0,-1 0 0,-1 2 0,-2-3 0,-2-1 1,4 17 0,0 0 0,-1-2 1,0-1-1,1 1 0,0-1 1,-1-1-1,0 1 0,0-1 1,-1-1-1,0 0 0,0 0 0,-1-1 1,0-1-1,0 0 0,0 0 1,0 0-1,-1-1 0,0 2 1,-1-1-1,1 1 0,-2 1 1,1 0-1,-1-1-26,0 0 0,-1-1 0,0 4 0,1 1 0,0-2 0,-1 1 0,1 3 0,0 0 0,-1 1 0,0 0 1,-1-1-1,0 1 0,-1 0 0,-1 0 0,0 0 0,0 1 0,0 1 0,0 0 0,0 1 0,0 1 0,-14-11 1,-1 3 104,-4 4 0,3 2 0,-5 5 0,1 3 0,1 3 0,-1 1 1,1 1-1,-1 2 0,3 0 0,2 2 0,1 0 0,2 1-196,3 0 1,1-1 0,3-1 0,3-1-1,3-1 1,2-3 0,1-1 0,1 0-1,0-1 1,1 1 0,1 0 0,2 1-1111,0 1 1,1 1 1222,2-1 0,-6 3 0,-1-2 0</inkml:trace>
  <inkml:trace contextRef="#ctx0" brushRef="#br0" timeOffset="3">12405 1720 7745,'-13'-3'350,"0"-2"1,1 0 0,1 2 0,6 3 0,4 5 0,5 5-351,4 2 0,2 0 0,4 4 0</inkml:trace>
  <inkml:trace contextRef="#ctx0" brushRef="#br0" timeOffset="4">9868 4067 7786,'-20'-13'61,"-2"0"1,4 0 0,-1 0 0,0-1 0,0 0-1,1 0 1,1 3 0,0 0 0,1 1 0,0 0-1,-1 0 1,-1-1 0,-1 1 0,-1 2 0,1 2-1,-2 2 1,-2 1 0,-2 2 0,-2 0-123,0 1 1,-3 3 0,0 2 0,-1 3 0,-2 1 0,-1 1-1,1 2 1,-1 2 0,17-6 0,-1 0 0,0 0 0,0 0-1,0 1 1,0-1 0,0 0 0,1 1 0,0 0 0,1 0 0,-1 0-1,1 1 60,0-1 0,-1 1 0,0 1 0,0 0 0,0 0 0,1 1 0,1-1 1,1 0-1,-14 12 0,2 1 0,0 1 0,12-12 0,1 1 0,1 0 1,-1 0-1,1 1 0,-1-1 0,1 1 0,1 1 0,0 1 0,0 0-3,0 2 0,0 0 1,0 0-1,1 1 1,-1 1-1,1 1 0,1-2 1,0 1-1,1-1 1,0 0-1,1 0 1,1 0-1,0 1 0,0-1 1,1 0-1,0 1 1,1-1-1,0 1 1,0-1-1,1 1 0,0-2 1,1 1-1,0-1 1,0 0-11,1-1 0,0 1 1,0 17-1,2-17 1,0-1-1,2 16 0,4-2 1,1-1-1,1 0 1,0 0-1,1 0 0,2-2 1,0-1-1,1 1 28,0 1 0,3 0 1,-1 0-1,0-2 1,1-3-1,1-1 1,1-1-1,1-1 1,1 1-1,1-3 1,2-2-1,1-2 0,2 0 1,2-2 16,0-1 0,3-1 1,-2-3-1,1-1 1,2-1-1,1-1 1,-1 0-1,-1-1 1,0 0-1,1-1 1,2 0-1,-1-2-47,0-1 1,-1-1-1,0 0 1,-2-1 0,1-1-1,-1-1 1,1 0 0,0-2-1,1-2 1,1-2-1,1-1 1,-1-3 0,-1-1-1,0-1 21,0-2 0,-16 6 1,-1 0-1,1-1 1,0 0-1,-1-1 1,1 0-1,-1-1 0,0-1 1,-1 0-1,1-1 1,-1-1-1,0-1 1,0-1-1,0-1 0,-1-1 1,1 0-1,-2 0 1,0-1-1,0 1 1,-1 1-1,-1 0 1,-1 0 45,-1 0 1,0 1 0,0 0-1,-1 0 1,-1 0 0,-1 0 0,-1 0-1,1-1 1,-2 2 0,1-1 0,-1-1-1,0 1 1,-1 0 0,1 0 0,-1-1-1,-1 0 1,1-1 0,-1 1-1,0-1 1,0 1 0,-1-1 0,0 1-1,0 0 1,0-1-46,-1 1 1,0-1 0,-1 1 0,-1-1 0,-1 0-1,-1-1 1,0 1 0,0 1 0,-2 0 0,0 1-1,0 0 1,-1 0 0,0 0 0,-1 0 0,-1 0-1,0-1 1,0 0 0,-1 0 0,0 0 0,0 1-1,-1 0 1,0 1 0,0 1 0,-1 1 0,-1 0 0,0 1-1,-2-1 1,-1 1 29,-1-1 1,0 1-1,-2 0 1,0 1-1,0 0 1,-1 0-1,0 2 1,-1 0-1,0 0 1,0 2-1,0 0 1,0 0-1,-1 1 1,0 1-1,0 1 1,0 1-1,0 2 1,0 0-1,1 1 1,0 1-1,1 0 1,0 1-1,-1 1 1,1 0-51,0 1 1,0 1-1,1 0 1,0 2-1,2 1 1,1 2 0,-15 7-1,3 4 1,3 2-1,2 4 1,4 5 0,11-12-1,1 0 14,0 2 0,2 1 0,0 4 0,2 0 0,-1 3 0,0-1 0</inkml:trace>
  <inkml:trace contextRef="#ctx0" brushRef="#br0" timeOffset="5">12915 4113 7775,'-15'-14'93,"0"-1"1,0 0 0,1 1 0,1 2 0,0 1 0,-2-1 0,-1 0 0,0 0-1,-1 0 1,1 1 0,-3 0 0,1 0 0,-2 1 0,0 1-145,-2 1 1,-1 1 0,-4 2 0,0 1 0,-2-1-1,-3 2 1,0 1 0,-1 1 0,-1 1 0,-2 0-1,0 0 1,-1 1 0,1 0 0,1 1 25,1 0 1,15-1 0,0 1 0,-2 1 0,0-1 0,-1 2-1,-1 0 1,1 0 0,-1 1 0,0 0 0,0 0 0,-1 1 0,0 0-1,-1 0 1,0 1 0,0 0 0,0 0 0,0 0 0,1 0 0,0 0-1,0 0 1,1 0 0,-1 1 53,2-1 0,-1-1 0,-1 1 1,1 0-1,0 0 0,0-1 1,1 1-1,-1-1 0,2 1 0,0-1 1,0 1-1,0 0 0,0-1 1,0 1-1,-2 1 0,1 0 0,-1 0 1,0 1-1,0 0 0,1 0 1,1 0-1,1 0 0,1-2 1,0 1-22,1-1 1,0 0 0,1-1-1,-1 1 1,-14 6 0,0 1 0,0 0-1,2 2 1,-1 2 0,15-9-1,0 1 1,0 1 0,0-1 0,0 1-1,1-1 1,-13 11 0,1 1 0,1 1-1,0 1-36,2 0 1,0 3 0,3-3 0,1 2-1,2 0 1,0 0 0,2 0 0,0 0-1,3 1 1,2 1 0,1 1 0,0 0-16,2 0 0,2-1 1,1-1-1,1-1 0,1 3 1,2 0-1,0-1 1,2-2-1,1 0 0,2-1 1,3 1-1,1 0 63,3-2 0,2-2 0,0-2 0,0 0 0,3 1 1,0 2-1,2-1 0,-1 1 0,2-2 0,2-1 1,1 1-1,1 0 23,2 0 1,0 1-1,2-3 1,-1-1-1,1 0 1,2-1-1,3-1 1,-1-2-1,1-3 1,1-2-1,1-1 1,-15-4-1,0 0 1,-1-1-1,1-1 1,0 1-1,0-1-50,0 1 1,-1-1 0,2-1 0,-1-1 0,2 2-1,1-1 1,-1 1 0,0-1 0,0 1 0,0 0-1,-1 0 1,0 0 0,0 0 0,0 0 0,0 1 0,0-1-1,1 0 1,0 0 0,1 0 0,-1 0 0,2 1-1,-1-1 1,0 0 0,0 0-2,0 1 1,0-1 0,-1-2 0,1 1-1,1 0 1,1 1 0,-1-1 0,0 0 0,1 0-1,-1 0 1,-1 0 0,1 0 0,-1-1 0,1 0-1,0-1 1,0 0 0,1-1 0,0-1 0,0 0-1,1 0 1,0-1 0,-1 0 0,0-1-1,0 0 1,0 0 0,0 0 0,-1-1 0,1 0 33,0-1 0,0-1 1,2 1-1,0 0 0,-1-2 1,0 0-1,0 1 1,-1-1-1,0 0 0,0 0 1,-1 1-1,1-1 1,0 0-1,1-1 0,-1 0 1,0 0-1,-1-1 1,1 0-1,-1 0 0,-1 0 1,1 0-1,-1 0 0,1 0 1,-1 0-8,1-1 1,0 1 0,-1-1-1,-1 0 1,1 0 0,-1 0-1,0 0 1,0 0 0,0 0-1,-1 0 1,0 0 0,0 0-1,-1 0 1,1 0 0,-2-1-1,1 1 1,-2-1 0,1 1-1,-2-1 1,1-1 0,-1 1-1,1-1 1,-1 0 0,0 0-54,1-1 1,-1 0-1,-1-1 1,-1 0 0,0-1-1,-1 1 1,-1 0 0,-1-1-1,0 1 1,-1 0 0,9-15-1,-4 1 1,-2 1 0,-4 2-1,-1-1 1,-3 0 0,0-4 101,-3-2 0,-1-2 1,-2 16-1,0 0 1,0-1-1,-1 1 1,-2-2-1,0 1 0,-2 1 1,0 0-1,-2 1 1,-1 2-1,-11-13 1,-4 6-1,-2 1 1,-3 1-1,13 11 0,-1 1-44,-1-2 0,0 1 0,0 1 0,0 0 1,0-1-1,0 0 0,1 1 0,-1 0 0,-1 0 1,1 0-1,-2 0 0,1 0 0,-2 0 1,1 1-1,-1-1 0,0 1 0,1 0 0,-1 0 1,0 2-1,1-1 0,-2 1 0,1 1 0,-2 0 1,1 0-1,-2 1 0,0 0 0,-1 1 1,1 0-49,0 0 1,0 2-1,1-1 1,-1 0 0,0 2-1,0 0 1,-1 0-1,0 0 1,-1 1 0,0 0-1,0 0 1,1 0-1,-1 1 1,1 1 0,1 1-1,0 0 1,0 1 0,0 1-1,0 1 1,0 1-1,1 0 1,0 2 0,2 0-1,0 0-1018,2 0 0,1 2 767,1 1 0,0 1 0,-1 1 0,0 2 0,0 2 0,0 0 0</inkml:trace>
  <inkml:trace contextRef="#ctx0" brushRef="#br0" timeOffset="6">10175 6009 7844,'0'6'182,"0"1"0,-2-1 0,0 1 0,0 0 0,2 1 0,0 1 0,2-1 0,1-1 0,0 0 0,0-1 0,1 1 0,2-1 0,1-1 0,3-2 0,0 0 0,2-2 0,2-3 0,2-5-31,1-3 1,1-5 0,3-3 0,1-3 0,2-3 0,0 0 0,0 0 0,-1 0 0,0-2 0,0-2 0,-11 14 0,0 0 0,12-14 0,-1 1 0,0 1-426,-2 0 1,2-1 0,1 0 0,-1 0 0,-1 2 0,-2 0 0,0 1 0,0 0 0,0 1 0,1 1 0,-3 3 0,-2 3-176,-1 4 1,0 2 0,-2 4 0,1 2-1,-2 2 1,-2 4 448,-2 2 0,-1 7 0,0 3 0</inkml:trace>
  <inkml:trace contextRef="#ctx0" brushRef="#br0" timeOffset="7">13118 6074 7112,'-4'0'15,"0"0"1,0-2 0,1 0 0,-2 0 1051,2-1 1,-3 2 47,2-1-1145,1 1 146,0 1 1,3 0-61,3 0 1,-3 1 0,3 0 0,-1 2 0,1 0 0,1 1 0,0-1 0,1 2 0,-2-1-70,0 0 1,2 1-1,-2 1 1,0 1 0,1-1-1,1 1 1,-1 0 0,1-1-1,-1 1 1,0-1 0,1 1-1,1 0 30,1 2 1,-1-2 0,1 2-1,-1-2 1,1-1 0,-1 1 0,1 0-1,0 1 1,-1 1 0,1 0 0,-1-1-1,1 2-33,-1 0 1,0 1 0,-1 2-1,-1 0 1,-1 0 0,-2 0 0,1 1-1,-1 1 1,1 2 0,0 0 0,-2 0-1,0 0 27,0 0 1,0 0 0,0 2-1,0-1 1,0-1 0,0-1-1,0 0 1,0 1 0,0-1-1,1 0 1,1-1 0,0-2 0,2 1-1,1 1 20,1 0 0,1-2 0,1-2 0,1 0 1,0 0-1,0 0 0,1 0 0,0-1 0,0-1 1,-1 1-1,-1 1 0,1 0-30,1 0 1,-3 2 0,1 0 0,-1 1 0,-2 1 0,-1 1-1,-1 2 1,0 1 0,0 1 0,-1 2 0,-2 2 0,0 0 2,-3 0 1,0 2-1,-3-2 1,1 1 0,1 2-1,-2 0 1,1 0 0,-1-2-1,1 1 1,0-1-1,0 2 1,0 0-17,1-1 1,-2 2 0,2-5 0,1 0 0,0 0-1,1-1 1,0-1 0,0 0 0,2-2 0,2-3-1,3 0 1,0-1 68,2-1 0,2-2 0,2-1 0,0-2 1,-1 0-1,2 0 0,0-1 0,1 0 1,1 0-1,-1 0 0,0 1 0,0 0-80,0 0 0,-1 2 1,-1 0-1,-2 1 1,-2 2-1,-1-1 1,-2 3-1,-2 1 1,-1 2-1,-2 1 1,-1 1-1,-4 2 25,-2 0 0,-3 0 1,1 2-1,0-1 0,-1 1 1,0-1-1,1 0 0,1-1 1,1-2-1,1 0 0,0-1 1,1-1-1,1-3 0,1-2-106,2-1 1,-1-2 0,3-1 0,0 0 0,0-2 0,1-2-1,1-1 1,3-1 0,0-1 0,2-2-177,0 0 0,-1-1 0,1 0 0,-1 0 0,1 0 0,-1 1 0,1 1 0,-1 2-871,1 2 1,-3 1 1150,1-1 0,-1 1 0,2-1 0</inkml:trace>
  <inkml:trace contextRef="#ctx0" brushRef="#br0" timeOffset="8">13720 8284 7799,'-3'7'285,"-1"-1"0,-3 0 0,2-1 0,0 0 0,3 0 0,1 1 0,2-1-285,1 0 0,5 1 0,3-3 0</inkml:trace>
  <inkml:trace contextRef="#ctx0" brushRef="#br0" timeOffset="9">13837 8284 7727,'-6'0'1092,"-2"0"0,0 0 0,0 0-541,3-3 0,1 0 0</inkml:trace>
  <inkml:trace contextRef="#ctx0" brushRef="#br0" timeOffset="10">12778 7415 8149,'-1'-8'185,"-1"0"0,-2 0 0,0 0 0,0 0 0,-1 0 0,0-2 1,-1 1-1,-1-1 0,-1 2 0,-1-1 0,0 0 0,-2 1 0,-2 2 1,-2 1-14,-2 0 0,0 4 1,-4-1-1,-1 4 1,-2 2-1,-3 3 1,-2 4-1,-1 3 1,-1 4-1,15-6 1,0 0-1,-1 0 0,1 2 1,0 0-1,-1 1 1,1 0-1,0 0 1,1 1-1,-1 1-256,1 0 1,0 0 0,2 2 0,0 0 0,1-1 0,0 0 0,1 0 0,1 1 0,2-2 0,2 0 0,-4 16 0,5-3 0,4-3 0,3-4 0,5-3-1,5-5 1,7-4 157,4-4 0,2 0 0,8-5 0,3-1 0,-18-1 0,1-1 0,1-1 0,0-1 0,1 0 0,0 0 0,1-1 0,0-1 0,1 0 0,0-1 0,0-1 0,0 0 0,0-1 0,-1 0 0,1 0 0,-1-1 408,1 0 1,0 0-559,-2 0 0,0-1 1,1 0-1,0 0 1,-2 1-1,-1-1 0,-1 0 1,0 0-1,-2 0 1,0 0-1,12-11 0,-1-2 1,-2 1-1,-1-2 1,-5 1-1,-5-2 0,-3-3 1,-2-4-1,-3-3 1,-3 17-1,-1-1 1,-1 0-1,1 0 0,-2 0 1,0-1-1,0 1 1,-1 0-1,-1 0 0,-1 0 1,-5-16-1,-3 6 1,-2 7-1,-2 6 0,-4 7 1,-2 4-86,-3 3 0,-1 7 0,-2 6 0,-1 6 0,12-7 0,0 2 0,0 0 0,-1 2 0,-1 0 0,1 2 1,0 0-1,0 0 0,0 2 0,1-1 0,0 2 0,1-1 0,0 2 0,0 0 0,1 1 0,0 0-738,1-1 0,0 1 899,2 1 0,-1-1 0,2-1 0,1-1 0,-1 3 0,0-1 0</inkml:trace>
  <inkml:trace contextRef="#ctx0" brushRef="#br0" timeOffset="11">12752 7840 8033,'0'-16'132,"-1"2"0,-1 1 0,-2 1 0,-1 1 0,-1 0 0,-3 1 0,-1 1 0,-2 1 1,-2 1-1,-2 1 0,-4 1 0,-1 3 0,-2 1 0,0 2 0,-1 1 0,-1 3 0,1 3 1,-2 3 54,2 2 1,2 0 0,-1 2-1,1 2 1,1 1 0,0 3 0,2 1-1,3 3 1,0 1 0,3 0 0,3 2-1,3 0-244,3 0 0,4-1 0,5-1 1,4-1-1,6-1 0,4-3 0,3-4 1,3-4-1,5-3 0,4-1 0,-16-6 1,1 0-1,0-1 0,0 0 0,1-1 1,0-1-1,-1 0 0,1 0 45,1-1 0,0 0 1,-1-2-1,1-1 1,0-1-1,0-1 0,-1 0 1,0-1-1,-2 0 1,0 0-1,-1-1 0,0 0 1,16-8-1,0-2 1,-1 1-1,-2-2 0,-2 0 1,-4-1-84,-2-1 0,-2-4 0,-4 2 0,-2-1 0,-6 0 0,-3-1 0,-4 0 0,-5-1 0,-4 0 0,-5 0 0,-3 2 0,-3 2 113,-4 2 1,-4 4 0,-1 4-1,-2 5 1,-3 6 0,-2 6 0,16 0-1,1 1 1,-1 1 0,-1 2 0,1 0-1,-1 2 1,1 1 0,0 0 0,0 1-1,1 0 1,0 1 0,1 0-162,2 0 0,-1 0 0,1 0 0,1 1 0,-11 13 0,4-1 0,5-2 0,5-4 1,7-3-1,3-2 143,4-2 0,6-3 0,5-2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50D8A-AAB3-964D-99E5-BA26F602F79D}" type="datetimeFigureOut">
              <a:rPr lang="en-US" smtClean="0"/>
              <a:pPr/>
              <a:t>10/14/24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0F82A-B685-0D4C-882B-03318B860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212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0F82A-B685-0D4C-882B-03318B8609D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3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23EE6FC0-0DC9-F04D-B5CC-D8D78DEC83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4F3F30-A79C-104C-BA6C-904673CBCF2F}" type="slidenum">
              <a:rPr lang="en-CA" altLang="en-US" sz="1200">
                <a:latin typeface="Tahoma" panose="020B0604030504040204" pitchFamily="34" charset="0"/>
              </a:rPr>
              <a:pPr/>
              <a:t>14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58DC8953-5D56-7746-9091-E3A9E80912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0CACC26-1FBD-C641-BF24-8F9EBB8AD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63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49A197CC-BFDC-5E46-980B-DA840909F1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5B507F24-7E1B-2147-B0C3-8E6E4E627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13ACD8A1-510B-6845-9888-0BDE745B0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EB35F3-8355-524F-B9CB-EF4918D3E7FD}" type="slidenum">
              <a:rPr lang="en-CA" altLang="en-US" sz="1200">
                <a:latin typeface="Tahoma" panose="020B0604030504040204" pitchFamily="34" charset="0"/>
              </a:rPr>
              <a:pPr/>
              <a:t>18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2692536F-4EB6-B24F-8FF7-12D17E8276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E214A61-4A08-DB42-9490-C59661F1B3AA}" type="slidenum">
              <a:rPr lang="en-CA" altLang="en-US" sz="1200">
                <a:latin typeface="Tahoma" panose="020B0604030504040204" pitchFamily="34" charset="0"/>
              </a:rPr>
              <a:pPr/>
              <a:t>19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3251" name="Rectangle 1026">
            <a:extLst>
              <a:ext uri="{FF2B5EF4-FFF2-40B4-BE49-F238E27FC236}">
                <a16:creationId xmlns:a16="http://schemas.microsoft.com/office/drawing/2014/main" id="{77695A16-EA88-ED4F-B018-8DC0C72FE3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>
            <a:extLst>
              <a:ext uri="{FF2B5EF4-FFF2-40B4-BE49-F238E27FC236}">
                <a16:creationId xmlns:a16="http://schemas.microsoft.com/office/drawing/2014/main" id="{5E9E4B13-601D-7344-B88E-97F5777F5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A82F87B-A357-094A-8181-47D314B50D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0C8371-974B-7F44-8675-807245474BDF}" type="slidenum">
              <a:rPr lang="en-CA" altLang="en-US" sz="1200">
                <a:latin typeface="Tahoma" panose="020B0604030504040204" pitchFamily="34" charset="0"/>
              </a:rPr>
              <a:pPr/>
              <a:t>20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829E841-D2D7-6644-A41C-70F99DA1C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5D70D96-4799-EF45-A5AA-E861F0FD8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IN" b="0" i="0">
                <a:solidFill>
                  <a:srgbClr val="E2EEFF"/>
                </a:solidFill>
                <a:effectLst/>
                <a:latin typeface="Google Sans"/>
              </a:rPr>
              <a:t>"Entity" is a real world concept, such as "a person" in your example.</a:t>
            </a:r>
            <a:r>
              <a:rPr lang="en-IN" b="0" i="0">
                <a:solidFill>
                  <a:srgbClr val="BDC1C6"/>
                </a:solidFill>
                <a:effectLst/>
                <a:latin typeface="Google Sans"/>
              </a:rPr>
              <a:t> </a:t>
            </a:r>
            <a:r>
              <a:rPr lang="en-IN" b="0" i="0">
                <a:solidFill>
                  <a:srgbClr val="E2EEFF"/>
                </a:solidFill>
                <a:effectLst/>
                <a:latin typeface="Google Sans"/>
              </a:rPr>
              <a:t>"Relation" is a set of tuples (records), each representing a model of an entity</a:t>
            </a:r>
            <a:r>
              <a:rPr lang="en-IN" b="0" i="0">
                <a:solidFill>
                  <a:srgbClr val="BDC1C6"/>
                </a:solidFill>
                <a:effectLst/>
                <a:latin typeface="Google Sans"/>
              </a:rPr>
              <a:t>.</a:t>
            </a:r>
            <a:endParaRPr lang="en-IN" b="0" i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algn="l"/>
            <a:br>
              <a:rPr lang="en-IN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IN" b="0" i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IN" b="0" i="0">
                <a:solidFill>
                  <a:srgbClr val="E2EEFF"/>
                </a:solidFill>
                <a:effectLst/>
                <a:latin typeface="Google Sans"/>
              </a:rPr>
              <a:t>"Entity" is a real world concept, such as "a person" in your example.</a:t>
            </a:r>
            <a:r>
              <a:rPr lang="en-IN" b="0" i="0">
                <a:solidFill>
                  <a:srgbClr val="BDC1C6"/>
                </a:solidFill>
                <a:effectLst/>
                <a:latin typeface="Google Sans"/>
              </a:rPr>
              <a:t> </a:t>
            </a:r>
            <a:r>
              <a:rPr lang="en-IN" b="0" i="0">
                <a:solidFill>
                  <a:srgbClr val="E2EEFF"/>
                </a:solidFill>
                <a:effectLst/>
                <a:latin typeface="Google Sans"/>
              </a:rPr>
              <a:t>"Relation" is a set of tuples (records), each representing a model of an entity</a:t>
            </a:r>
            <a:r>
              <a:rPr lang="en-IN" b="0" i="0">
                <a:solidFill>
                  <a:srgbClr val="BDC1C6"/>
                </a:solidFill>
                <a:effectLst/>
                <a:latin typeface="Google Sans"/>
              </a:rPr>
              <a:t>.</a:t>
            </a:r>
            <a:endParaRPr lang="en-IN" b="0" i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9150A1E1-D394-7F49-9837-24E5626F32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58D8CF-8F8A-C54D-A917-1ED4CB520B5F}" type="slidenum">
              <a:rPr lang="en-CA" altLang="en-US" sz="1200">
                <a:latin typeface="Tahoma" panose="020B0604030504040204" pitchFamily="34" charset="0"/>
              </a:rPr>
              <a:pPr/>
              <a:t>21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6D6FF86-2497-0644-A92C-79DE9475F9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6690FEC4-300C-F042-A5EC-73F51862C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A9CD3411-4554-3E45-B6B3-7F6A60EC10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4FEBAD-F6AF-2B42-80B3-350C11443B70}" type="slidenum">
              <a:rPr lang="en-CA" altLang="en-US" sz="1200">
                <a:latin typeface="Tahoma" panose="020B0604030504040204" pitchFamily="34" charset="0"/>
              </a:rPr>
              <a:pPr/>
              <a:t>23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6323" name="Rectangle 1026">
            <a:extLst>
              <a:ext uri="{FF2B5EF4-FFF2-40B4-BE49-F238E27FC236}">
                <a16:creationId xmlns:a16="http://schemas.microsoft.com/office/drawing/2014/main" id="{76F389AA-D400-D94F-9F18-1816BC33A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>
            <a:extLst>
              <a:ext uri="{FF2B5EF4-FFF2-40B4-BE49-F238E27FC236}">
                <a16:creationId xmlns:a16="http://schemas.microsoft.com/office/drawing/2014/main" id="{600499F7-E2CA-A24C-84C1-5FD8331C4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194F666-8026-954A-9982-6861109C23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FEB270-158E-DE4C-8E9B-1E7E62ADA89E}" type="slidenum">
              <a:rPr lang="en-CA" altLang="en-US" sz="1200">
                <a:latin typeface="Tahoma" panose="020B0604030504040204" pitchFamily="34" charset="0"/>
              </a:rPr>
              <a:pPr/>
              <a:t>24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13A0742-9C10-B849-B798-A7DE4F0EE2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6B7600D-DC45-934C-9C52-06CB412EB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796EFDC-4B3A-FC4A-920F-3C0DB3A814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18FD24-3C56-4B46-B85E-549CD06BDE9D}" type="slidenum">
              <a:rPr lang="en-CA" altLang="en-US" sz="1200">
                <a:latin typeface="Tahoma" panose="020B0604030504040204" pitchFamily="34" charset="0"/>
              </a:rPr>
              <a:pPr/>
              <a:t>25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8371" name="Rectangle 1026">
            <a:extLst>
              <a:ext uri="{FF2B5EF4-FFF2-40B4-BE49-F238E27FC236}">
                <a16:creationId xmlns:a16="http://schemas.microsoft.com/office/drawing/2014/main" id="{7F11DDC0-3748-6A4F-A454-A46B28F60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>
            <a:extLst>
              <a:ext uri="{FF2B5EF4-FFF2-40B4-BE49-F238E27FC236}">
                <a16:creationId xmlns:a16="http://schemas.microsoft.com/office/drawing/2014/main" id="{5086A335-62CF-EC43-A699-65AF9EE43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78B75552-2804-CC4C-818E-18316010E9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FC2911-9CFC-BC4A-9217-0535E3A3C3CE}" type="slidenum">
              <a:rPr lang="en-CA" altLang="en-US" sz="1200">
                <a:latin typeface="Tahoma" panose="020B0604030504040204" pitchFamily="34" charset="0"/>
              </a:rPr>
              <a:pPr/>
              <a:t>26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166A988-2190-1540-9B2A-513F457638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2694301-BB6F-7747-83C2-A76CEE7EF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69F450EF-7F33-1F4A-BA5E-0C18ED7304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7F3432-F4BC-064A-B49E-F9392BF41F58}" type="slidenum">
              <a:rPr lang="en-CA" altLang="en-US" sz="1200">
                <a:latin typeface="Tahoma" panose="020B0604030504040204" pitchFamily="34" charset="0"/>
              </a:rPr>
              <a:pPr/>
              <a:t>27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0419" name="Rectangle 1026">
            <a:extLst>
              <a:ext uri="{FF2B5EF4-FFF2-40B4-BE49-F238E27FC236}">
                <a16:creationId xmlns:a16="http://schemas.microsoft.com/office/drawing/2014/main" id="{581AC170-18F4-3840-9DE5-9612ED46DC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>
            <a:extLst>
              <a:ext uri="{FF2B5EF4-FFF2-40B4-BE49-F238E27FC236}">
                <a16:creationId xmlns:a16="http://schemas.microsoft.com/office/drawing/2014/main" id="{68FE5F8E-3C9D-6940-A021-8C7E06B0A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FF8482BD-E24A-6F43-AD01-B8FA9949D8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B9F333-6E16-7241-A134-332A3B1822CE}" type="slidenum">
              <a:rPr lang="en-CA" altLang="en-US" sz="1200">
                <a:latin typeface="Tahoma" panose="020B0604030504040204" pitchFamily="34" charset="0"/>
              </a:rPr>
              <a:pPr/>
              <a:t>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8851" name="Rectangle 2050">
            <a:extLst>
              <a:ext uri="{FF2B5EF4-FFF2-40B4-BE49-F238E27FC236}">
                <a16:creationId xmlns:a16="http://schemas.microsoft.com/office/drawing/2014/main" id="{836DAF31-948A-A144-A30A-0DB1FA8FD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2051">
            <a:extLst>
              <a:ext uri="{FF2B5EF4-FFF2-40B4-BE49-F238E27FC236}">
                <a16:creationId xmlns:a16="http://schemas.microsoft.com/office/drawing/2014/main" id="{3C57A795-2F00-4242-9C3C-0ED87C436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6F45686B-A149-5049-B3FF-F41A110B9B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8F89E5-50A3-3F4B-836F-2C645C3F947C}" type="slidenum">
              <a:rPr lang="en-CA" altLang="en-US" sz="1200">
                <a:latin typeface="Tahoma" panose="020B0604030504040204" pitchFamily="34" charset="0"/>
              </a:rPr>
              <a:pPr/>
              <a:t>28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F168994-282A-D647-8DC2-DAD286F28E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327A7DDC-80D1-5E49-B851-F2B4BB034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1BC9AE6D-5CA9-2445-951A-102ED1B4D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96F3FC-C729-964D-AEF0-8D8435B26E63}" type="slidenum">
              <a:rPr lang="en-CA" altLang="en-US" sz="1200">
                <a:latin typeface="Tahoma" panose="020B0604030504040204" pitchFamily="34" charset="0"/>
              </a:rPr>
              <a:pPr/>
              <a:t>29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2467" name="Rectangle 1026">
            <a:extLst>
              <a:ext uri="{FF2B5EF4-FFF2-40B4-BE49-F238E27FC236}">
                <a16:creationId xmlns:a16="http://schemas.microsoft.com/office/drawing/2014/main" id="{889BA4EF-8D2B-4D4A-9C49-AB254BABD1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1027">
            <a:extLst>
              <a:ext uri="{FF2B5EF4-FFF2-40B4-BE49-F238E27FC236}">
                <a16:creationId xmlns:a16="http://schemas.microsoft.com/office/drawing/2014/main" id="{ABBB364F-7833-4C49-B55E-2B8D19CC2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DC829683-5077-8543-9265-DBEA3DF917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A30118-FFAF-1344-96AB-0009E8BE2BC9}" type="slidenum">
              <a:rPr lang="en-CA" altLang="en-US" sz="1200">
                <a:latin typeface="Tahoma" panose="020B0604030504040204" pitchFamily="34" charset="0"/>
              </a:rPr>
              <a:pPr/>
              <a:t>30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0E1796A-C45B-3B46-8A43-8645A239CB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F72B260B-D178-2342-8826-EA54C3911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A9EDD136-E426-C643-8379-F3DE0F7533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CDAA7B-7590-0A4E-BDB0-798E6A4C1405}" type="slidenum">
              <a:rPr lang="en-CA" altLang="en-US" sz="1200">
                <a:latin typeface="Tahoma" panose="020B0604030504040204" pitchFamily="34" charset="0"/>
              </a:rPr>
              <a:pPr/>
              <a:t>31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4515" name="Rectangle 1026">
            <a:extLst>
              <a:ext uri="{FF2B5EF4-FFF2-40B4-BE49-F238E27FC236}">
                <a16:creationId xmlns:a16="http://schemas.microsoft.com/office/drawing/2014/main" id="{B9A4CA36-19F2-6D46-A7EF-99D3C47BB0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1027">
            <a:extLst>
              <a:ext uri="{FF2B5EF4-FFF2-40B4-BE49-F238E27FC236}">
                <a16:creationId xmlns:a16="http://schemas.microsoft.com/office/drawing/2014/main" id="{AB95525D-971F-2243-AEB7-B9EAA21AF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EB368616-1028-6F47-AA07-CBC8869436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0C0540-28CF-E140-BF5A-852A93ED25F4}" type="slidenum">
              <a:rPr lang="en-CA" altLang="en-US" sz="1200">
                <a:latin typeface="Tahoma" panose="020B0604030504040204" pitchFamily="34" charset="0"/>
              </a:rPr>
              <a:pPr/>
              <a:t>32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A11E0AFB-9F7D-9348-A68F-D1644B3B04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A42AB405-DA86-A94F-BB3D-6123175BA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F87101A9-EFF0-CC4B-8ADB-CB6B6DB8D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7C672C-BB8E-A946-AA72-66C30FFBF5D4}" type="slidenum">
              <a:rPr lang="en-CA" altLang="en-US" sz="1200">
                <a:latin typeface="Tahoma" panose="020B0604030504040204" pitchFamily="34" charset="0"/>
              </a:rPr>
              <a:pPr/>
              <a:t>33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6563" name="Rectangle 1026">
            <a:extLst>
              <a:ext uri="{FF2B5EF4-FFF2-40B4-BE49-F238E27FC236}">
                <a16:creationId xmlns:a16="http://schemas.microsoft.com/office/drawing/2014/main" id="{FAD57C2D-FEBE-2D40-99FE-45FFE78EF3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1027">
            <a:extLst>
              <a:ext uri="{FF2B5EF4-FFF2-40B4-BE49-F238E27FC236}">
                <a16:creationId xmlns:a16="http://schemas.microsoft.com/office/drawing/2014/main" id="{5139AC41-E5EA-EA48-9C39-C37B146CA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388830C6-CEEA-C648-AD4F-B1105D5C35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236B68-993B-9B4F-815D-97DAA1CF638A}" type="slidenum">
              <a:rPr lang="en-CA" altLang="en-US" sz="1200">
                <a:latin typeface="Tahoma" panose="020B0604030504040204" pitchFamily="34" charset="0"/>
              </a:rPr>
              <a:pPr/>
              <a:t>34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CA34FE42-BB00-EB44-A402-29081CC5DC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8D38C89-9708-7649-852C-373320F93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C9392B56-BA1D-C346-B78D-D782F66227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2D9F5B-3F57-3049-B1C0-14C53842735E}" type="slidenum">
              <a:rPr lang="en-CA" altLang="en-US" sz="1200">
                <a:latin typeface="Tahoma" panose="020B0604030504040204" pitchFamily="34" charset="0"/>
              </a:rPr>
              <a:pPr/>
              <a:t>36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8611" name="Rectangle 1026">
            <a:extLst>
              <a:ext uri="{FF2B5EF4-FFF2-40B4-BE49-F238E27FC236}">
                <a16:creationId xmlns:a16="http://schemas.microsoft.com/office/drawing/2014/main" id="{C3B623CA-8CC8-954A-8467-66A43D687E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1027">
            <a:extLst>
              <a:ext uri="{FF2B5EF4-FFF2-40B4-BE49-F238E27FC236}">
                <a16:creationId xmlns:a16="http://schemas.microsoft.com/office/drawing/2014/main" id="{56B43AA1-6B80-944C-A224-B24AF2345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626267BC-6B1A-0F48-B22D-578732B0F2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0A7862-28A3-C943-99DC-2EA4266520BF}" type="slidenum">
              <a:rPr lang="en-CA" altLang="en-US" sz="1200">
                <a:latin typeface="Tahoma" panose="020B0604030504040204" pitchFamily="34" charset="0"/>
              </a:rPr>
              <a:pPr/>
              <a:t>37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C42EEE07-537D-AE45-8433-01FF2236E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2DFE7322-1A8B-DB46-936D-86E88482A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125FE8CD-0F91-0C46-9ADD-DD17D41029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53E0DFC-4DD7-2245-8B1B-D34798A28DC9}" type="slidenum">
              <a:rPr lang="en-CA" altLang="en-US" sz="1200">
                <a:latin typeface="Tahoma" panose="020B0604030504040204" pitchFamily="34" charset="0"/>
              </a:rPr>
              <a:pPr/>
              <a:t>38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0659" name="Rectangle 1026">
            <a:extLst>
              <a:ext uri="{FF2B5EF4-FFF2-40B4-BE49-F238E27FC236}">
                <a16:creationId xmlns:a16="http://schemas.microsoft.com/office/drawing/2014/main" id="{65E9574D-5683-F14C-AB22-DDA5A309AC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1027">
            <a:extLst>
              <a:ext uri="{FF2B5EF4-FFF2-40B4-BE49-F238E27FC236}">
                <a16:creationId xmlns:a16="http://schemas.microsoft.com/office/drawing/2014/main" id="{5C196A0C-05E4-4045-9BCB-350BE7477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26C41C00-C636-DA4D-8F4B-8C467F8C2C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0E3DDA-DD11-B941-8D34-F932382522E7}" type="slidenum">
              <a:rPr lang="en-CA" altLang="en-US" sz="1200">
                <a:latin typeface="Tahoma" panose="020B0604030504040204" pitchFamily="34" charset="0"/>
              </a:rPr>
              <a:pPr/>
              <a:t>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388B7E61-9D01-0243-B29E-F5F55F9BBE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A65AB28D-0F48-FB46-AE88-6D38EF31C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5AE8A5C6-97C9-844E-901A-5A2C890019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AE7C67-F973-4B47-A2C2-5716168D8001}" type="slidenum">
              <a:rPr lang="en-CA" altLang="en-US" sz="1200">
                <a:latin typeface="Tahoma" panose="020B0604030504040204" pitchFamily="34" charset="0"/>
              </a:rPr>
              <a:pPr/>
              <a:t>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3E9311E5-C498-5F43-A1B8-58A90258F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C91E784C-3665-DF44-8453-0AD4DCA70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94B1B7EC-ADC7-3B4F-8F1D-4B7DFC3C36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C64032-9582-7244-984F-CE41F6DDB0D4}" type="slidenum">
              <a:rPr lang="en-CA" altLang="en-US" sz="1200">
                <a:latin typeface="Tahoma" panose="020B0604030504040204" pitchFamily="34" charset="0"/>
              </a:rPr>
              <a:pPr/>
              <a:t>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696895D9-94B5-2C4E-863C-6E44E9364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10C5A6AD-D8BE-794F-9ECC-D220F386A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E908EC7C-C06B-3D41-B121-8E940F539D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8B2951-C03A-D442-8D6C-41199D380560}" type="slidenum">
              <a:rPr lang="en-CA" altLang="en-US" sz="1200">
                <a:latin typeface="Tahoma" panose="020B0604030504040204" pitchFamily="34" charset="0"/>
              </a:rPr>
              <a:pPr/>
              <a:t>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918E6702-E4A5-8E42-BD91-76D74F035E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E21FEFF-1FA2-944C-830C-4972F5979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2C7F5E93-7B39-D441-B092-19532EA9D7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C1226D-B49C-2B43-84D0-A339A9FA5ED9}" type="slidenum">
              <a:rPr lang="en-CA" altLang="en-US" sz="1200">
                <a:latin typeface="Tahoma" panose="020B0604030504040204" pitchFamily="34" charset="0"/>
              </a:rPr>
              <a:pPr/>
              <a:t>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DED4727F-7826-284E-BA1F-B58050ED28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AC104638-97E5-0345-8382-F2109918F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76240FF7-F96D-8B4A-8D1A-E629047C5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70A5F3-4D5C-574C-9113-7321742892C4}" type="slidenum">
              <a:rPr lang="en-CA" altLang="en-US" sz="1200">
                <a:latin typeface="Tahoma" panose="020B0604030504040204" pitchFamily="34" charset="0"/>
              </a:rPr>
              <a:pPr/>
              <a:t>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F5041093-78D1-C546-92C7-C81E39A38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2A85727F-93B6-0445-809A-2E9F695AC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78F91520-F849-C744-B122-F94EB3A72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80A32D-7CC9-D641-AA31-5DB2778CDF15}" type="slidenum">
              <a:rPr lang="en-CA" altLang="en-US" sz="1200">
                <a:latin typeface="Tahoma" panose="020B0604030504040204" pitchFamily="34" charset="0"/>
              </a:rPr>
              <a:pPr/>
              <a:t>12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98307" name="Rectangle 1026">
            <a:extLst>
              <a:ext uri="{FF2B5EF4-FFF2-40B4-BE49-F238E27FC236}">
                <a16:creationId xmlns:a16="http://schemas.microsoft.com/office/drawing/2014/main" id="{E8416BAE-5762-2841-9574-FB6897F73B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1027">
            <a:extLst>
              <a:ext uri="{FF2B5EF4-FFF2-40B4-BE49-F238E27FC236}">
                <a16:creationId xmlns:a16="http://schemas.microsoft.com/office/drawing/2014/main" id="{5D57287F-B759-9B45-932F-C4DC6B293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6265-4DB0-FA45-B75F-30059C73C432}" type="datetime1">
              <a:rPr lang="en-US" smtClean="0"/>
              <a:pPr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5370-C227-9241-A71F-E38B51D91119}" type="datetime1">
              <a:rPr lang="en-US" smtClean="0"/>
              <a:pPr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6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65DE-9B72-A247-B383-561F06D5B024}" type="datetime1">
              <a:rPr lang="en-US" smtClean="0"/>
              <a:pPr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97753"/>
            <a:ext cx="7315200" cy="1406256"/>
          </a:xfrm>
        </p:spPr>
        <p:txBody>
          <a:bodyPr anchor="b">
            <a:normAutofit/>
          </a:bodyPr>
          <a:lstStyle>
            <a:lvl1pPr algn="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4800" y="4767264"/>
            <a:ext cx="2057400" cy="273844"/>
          </a:xfrm>
        </p:spPr>
        <p:txBody>
          <a:bodyPr/>
          <a:lstStyle/>
          <a:p>
            <a:fld id="{25AA6265-4DB0-FA45-B75F-30059C73C432}" type="datetime1">
              <a:rPr lang="en-US" smtClean="0"/>
              <a:pPr/>
              <a:t>10/14/24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2317221"/>
            <a:ext cx="7772400" cy="0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31445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4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9A07-4898-904E-A275-A7DAA3332C00}" type="datetime1">
              <a:rPr lang="en-US" smtClean="0"/>
              <a:pPr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EB9D-0D87-7A40-A394-2BF36BFFD56A}" type="datetime1">
              <a:rPr lang="en-US" smtClean="0"/>
              <a:pPr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E72C-71F0-A843-8D47-9D11E90B96D8}" type="datetime1">
              <a:rPr lang="en-US" smtClean="0"/>
              <a:pPr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19BF-021B-0E49-B2A6-5E63BEB02D20}" type="datetime1">
              <a:rPr lang="en-US" smtClean="0"/>
              <a:pPr/>
              <a:t>10/14/24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6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2AC4-F57F-654F-AF33-6EC318AB8F27}" type="datetime1">
              <a:rPr lang="en-US" smtClean="0"/>
              <a:pPr/>
              <a:t>10/14/24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1C3D-5D5D-EE4C-BA66-69F6463C2A0D}" type="datetime1">
              <a:rPr lang="en-US" smtClean="0"/>
              <a:pPr/>
              <a:t>10/14/24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3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94B5-94B3-BE44-9F82-444CBFA6DCA8}" type="datetime1">
              <a:rPr lang="en-US" smtClean="0"/>
              <a:pPr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E720-703F-AA48-B5FD-CAEB26C9CF96}" type="datetime1">
              <a:rPr lang="en-US" smtClean="0"/>
              <a:pPr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AAADC-95E9-F045-8DD1-7573E4EA7ABF}" type="datetime1">
              <a:rPr lang="en-US" smtClean="0"/>
              <a:pPr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4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customXml" Target="../ink/ink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customXml" Target="../ink/ink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customXml" Target="../ink/ink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3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15136" y="797753"/>
            <a:ext cx="6785864" cy="1406256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highlight>
                  <a:srgbClr val="C0C0C0"/>
                </a:highlight>
              </a:rPr>
              <a:t>CS4.301 Data &amp; Applications</a:t>
            </a:r>
            <a:endParaRPr lang="en-US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D7146FD-2D5F-7E47-AA90-5D2731D58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25021"/>
            <a:ext cx="276998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E354555-2193-654D-81FD-CEBF8DCD6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13" y="4737347"/>
            <a:ext cx="253642" cy="25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0E1C841-5FE2-CB44-902D-2CD780510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8" y="4747055"/>
            <a:ext cx="279369" cy="27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9E8A96CA-D159-F74D-AB98-F437BC030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31990"/>
            <a:ext cx="279368" cy="27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1F0FD9-4BF9-C049-8E43-3B6335F28362}"/>
              </a:ext>
            </a:extLst>
          </p:cNvPr>
          <p:cNvSpPr txBox="1"/>
          <p:nvPr/>
        </p:nvSpPr>
        <p:spPr>
          <a:xfrm>
            <a:off x="4111737" y="4731990"/>
            <a:ext cx="9396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>
                <a:solidFill>
                  <a:schemeClr val="bg1"/>
                </a:solidFill>
              </a:rPr>
              <a:t>@</a:t>
            </a:r>
            <a:r>
              <a:rPr lang="en-US" sz="1350" err="1">
                <a:solidFill>
                  <a:schemeClr val="bg1"/>
                </a:solidFill>
              </a:rPr>
              <a:t>ponguru</a:t>
            </a: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4275C-90C2-A545-B768-5E48784066F0}"/>
              </a:ext>
            </a:extLst>
          </p:cNvPr>
          <p:cNvSpPr txBox="1"/>
          <p:nvPr/>
        </p:nvSpPr>
        <p:spPr>
          <a:xfrm>
            <a:off x="1096370" y="4731990"/>
            <a:ext cx="9093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err="1">
                <a:solidFill>
                  <a:schemeClr val="bg1"/>
                </a:solidFill>
              </a:rPr>
              <a:t>pk.profgiri</a:t>
            </a: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2C75D-6967-FE43-BA69-89E4C6B4B6F7}"/>
              </a:ext>
            </a:extLst>
          </p:cNvPr>
          <p:cNvSpPr txBox="1"/>
          <p:nvPr/>
        </p:nvSpPr>
        <p:spPr>
          <a:xfrm>
            <a:off x="2516301" y="4731990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>
                <a:solidFill>
                  <a:schemeClr val="bg1"/>
                </a:solidFill>
              </a:rPr>
              <a:t>/in/</a:t>
            </a:r>
            <a:r>
              <a:rPr lang="en-US" sz="1350" err="1">
                <a:solidFill>
                  <a:schemeClr val="bg1"/>
                </a:solidFill>
              </a:rPr>
              <a:t>ponguru</a:t>
            </a: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FE131-4EBB-8349-8E08-9BEB6C4E794C}"/>
              </a:ext>
            </a:extLst>
          </p:cNvPr>
          <p:cNvSpPr txBox="1"/>
          <p:nvPr/>
        </p:nvSpPr>
        <p:spPr>
          <a:xfrm>
            <a:off x="5814138" y="4731990"/>
            <a:ext cx="20667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err="1">
                <a:solidFill>
                  <a:schemeClr val="bg1"/>
                </a:solidFill>
              </a:rPr>
              <a:t>Ponnurangam.kumaraguru</a:t>
            </a:r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EBFD7C-1D83-9A42-8206-8E4E834F6BE3}"/>
              </a:ext>
            </a:extLst>
          </p:cNvPr>
          <p:cNvSpPr txBox="1"/>
          <p:nvPr/>
        </p:nvSpPr>
        <p:spPr>
          <a:xfrm>
            <a:off x="2267744" y="2447184"/>
            <a:ext cx="4519747" cy="1400383"/>
          </a:xfrm>
          <a:prstGeom prst="rect">
            <a:avLst/>
          </a:prstGeom>
          <a:noFill/>
          <a:ln>
            <a:solidFill>
              <a:srgbClr val="33A4FF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IN" sz="20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Ponnurangam</a:t>
            </a:r>
            <a:r>
              <a:rPr lang="en-IN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0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Kumaraguru</a:t>
            </a:r>
            <a:r>
              <a:rPr lang="en-IN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(“PK”)</a:t>
            </a:r>
          </a:p>
          <a:p>
            <a:pPr algn="ctr"/>
            <a:r>
              <a:rPr lang="en-IN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IN" sz="20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ProfGiri</a:t>
            </a:r>
            <a:r>
              <a:rPr lang="en-IN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@ IIIT Hyderabad</a:t>
            </a:r>
            <a:br>
              <a:rPr lang="en-IN"/>
            </a:br>
            <a:endParaRPr lang="en-US" sz="900">
              <a:solidFill>
                <a:schemeClr val="bg1">
                  <a:lumMod val="75000"/>
                </a:schemeClr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9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79BB4E3-CA57-D644-AC08-2A4B5E6BC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4450" y="60723"/>
            <a:ext cx="5847160" cy="74414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400"/>
              <a:t>UML class diagram for COMPANY database schema</a:t>
            </a:r>
          </a:p>
        </p:txBody>
      </p:sp>
      <p:pic>
        <p:nvPicPr>
          <p:cNvPr id="51203" name="Picture 4" descr="fig03_16">
            <a:extLst>
              <a:ext uri="{FF2B5EF4-FFF2-40B4-BE49-F238E27FC236}">
                <a16:creationId xmlns:a16="http://schemas.microsoft.com/office/drawing/2014/main" id="{E5E4C0F7-AD28-CA47-9D9C-0690A5288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491" y="1033463"/>
            <a:ext cx="5141119" cy="367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1BF6E4-546B-BA40-B863-29609174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17F68D-6637-4C41-A14E-91070D7B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EE38D8-644E-E78F-427E-57BCC8F441B3}"/>
                  </a:ext>
                </a:extLst>
              </p14:cNvPr>
              <p14:cNvContentPartPr/>
              <p14:nvPr/>
            </p14:nvContentPartPr>
            <p14:xfrm>
              <a:off x="1618920" y="1444320"/>
              <a:ext cx="3001680" cy="138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EE38D8-644E-E78F-427E-57BCC8F441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9560" y="1434960"/>
                <a:ext cx="3020400" cy="140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E2459CA-00A4-0343-9977-4DD196428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4450" y="-73819"/>
            <a:ext cx="5847160" cy="744141"/>
          </a:xfrm>
        </p:spPr>
        <p:txBody>
          <a:bodyPr/>
          <a:lstStyle/>
          <a:p>
            <a:pPr eaLnBrk="1" hangingPunct="1"/>
            <a:r>
              <a:rPr lang="en-US" altLang="en-US" sz="2400"/>
              <a:t>Other alternative diagrammatic notations</a:t>
            </a:r>
          </a:p>
        </p:txBody>
      </p:sp>
      <p:pic>
        <p:nvPicPr>
          <p:cNvPr id="52227" name="Picture 4" descr="figA_01">
            <a:extLst>
              <a:ext uri="{FF2B5EF4-FFF2-40B4-BE49-F238E27FC236}">
                <a16:creationId xmlns:a16="http://schemas.microsoft.com/office/drawing/2014/main" id="{05CF1718-20EC-384A-BDEA-0D56DC737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969" y="841772"/>
            <a:ext cx="3031331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5F24D3-C233-8E48-BB90-A6A62A39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657E2A-66E2-104F-AD38-A6DFA640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21F0D0-0858-B50E-2DA1-05E1BD199761}"/>
                  </a:ext>
                </a:extLst>
              </p14:cNvPr>
              <p14:cNvContentPartPr/>
              <p14:nvPr/>
            </p14:nvContentPartPr>
            <p14:xfrm>
              <a:off x="3069720" y="585000"/>
              <a:ext cx="1911960" cy="2418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21F0D0-0858-B50E-2DA1-05E1BD1997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0360" y="575640"/>
                <a:ext cx="1930680" cy="243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58A40448-B78F-2341-9D4A-425EC69B7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30969"/>
            <a:ext cx="5466160" cy="61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800000"/>
                </a:solidFill>
              </a:rPr>
              <a:t>Some of the Automated Database Design Tools </a:t>
            </a:r>
            <a:r>
              <a:rPr lang="en-US" altLang="en-US" sz="1400">
                <a:solidFill>
                  <a:srgbClr val="800000"/>
                </a:solidFill>
              </a:rPr>
              <a:t>(Note: Not all may be on the market now)</a:t>
            </a:r>
          </a:p>
        </p:txBody>
      </p:sp>
      <p:graphicFrame>
        <p:nvGraphicFramePr>
          <p:cNvPr id="884809" name="Group 73">
            <a:extLst>
              <a:ext uri="{FF2B5EF4-FFF2-40B4-BE49-F238E27FC236}">
                <a16:creationId xmlns:a16="http://schemas.microsoft.com/office/drawing/2014/main" id="{338ED6DC-29E3-E54C-B06D-7198662F3DE9}"/>
              </a:ext>
            </a:extLst>
          </p:cNvPr>
          <p:cNvGraphicFramePr>
            <a:graphicFrameLocks noGrp="1"/>
          </p:cNvGraphicFramePr>
          <p:nvPr/>
        </p:nvGraphicFramePr>
        <p:xfrm>
          <a:off x="1314451" y="919162"/>
          <a:ext cx="6498432" cy="3940801"/>
        </p:xfrm>
        <a:graphic>
          <a:graphicData uri="http://schemas.openxmlformats.org/drawingml/2006/table">
            <a:tbl>
              <a:tblPr/>
              <a:tblGrid>
                <a:gridCol w="108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COMPANY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TOOL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FUNCTIONALITY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2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Embarcadero Technologies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ER Studio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Database Modeling in ER and IDEF1X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DB Artisan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Database administration, space and security management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Oracle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Developer 2000/Designer 2000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Database modeling, application development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Popkin Software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System Architect 2001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 modeling, object modeling, process modeling, structured analysis/design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Platinum (Computer Associates) 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Enterprise Modeling Suite: Erwin, BPWin, Paradigm Plus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Data, process, and business component modeling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Persistence Inc.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Pwertier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Mapping from O-O to relational model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Rational (IBM)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Rational Rose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UML Modeling &amp; application generation in C++/JAVA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Resolution Ltd.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Xcase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Conceptual modeling up to code maintenance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Sybase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Enterprise Application Suite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 modeling, business logic modeling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Visio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Visio Enterprise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Data modeling, design/reengineering Visual Basic/C++</a:t>
                      </a: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F0A9A-D1CC-4241-AFC9-B660CD6A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4D9A6-701C-E04F-97DC-BF35799C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D377425-CD6C-F644-AF47-4744A3E12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34807" y="339502"/>
            <a:ext cx="2949650" cy="74414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Typical DBMS Component Modules</a:t>
            </a:r>
          </a:p>
        </p:txBody>
      </p:sp>
      <p:pic>
        <p:nvPicPr>
          <p:cNvPr id="31747" name="Picture 4" descr="fig02_03">
            <a:extLst>
              <a:ext uri="{FF2B5EF4-FFF2-40B4-BE49-F238E27FC236}">
                <a16:creationId xmlns:a16="http://schemas.microsoft.com/office/drawing/2014/main" id="{9EF01AA9-A6FE-D447-AA01-0968064E3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2" y="123478"/>
            <a:ext cx="4916513" cy="4924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E514B0-843A-D2B2-9CC6-8790E9DBC35D}"/>
                  </a:ext>
                </a:extLst>
              </p14:cNvPr>
              <p14:cNvContentPartPr/>
              <p14:nvPr/>
            </p14:nvContentPartPr>
            <p14:xfrm>
              <a:off x="23040" y="-360"/>
              <a:ext cx="4299480" cy="4706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E514B0-843A-D2B2-9CC6-8790E9DBC3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80" y="-9720"/>
                <a:ext cx="4318200" cy="47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72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25A1E6CC-FDF4-9447-8FBF-47F5B8D36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Centralized and </a:t>
            </a:r>
            <a:br>
              <a:rPr lang="en-US" altLang="en-US"/>
            </a:br>
            <a:r>
              <a:rPr lang="en-US" altLang="en-US"/>
              <a:t>Client-Server DBMS Architectures </a:t>
            </a: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D92E4B23-A7AF-7240-AF6C-76EBE06E9A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Centralized DBMS:</a:t>
            </a:r>
          </a:p>
          <a:p>
            <a:pPr marL="342900" lvl="1" indent="0" eaLnBrk="1" hangingPunct="1">
              <a:buNone/>
            </a:pPr>
            <a:r>
              <a:rPr lang="en-US" altLang="en-US"/>
              <a:t>Combines everything into single system including- DBMS software, hardware, application programs, and user interface processing software.</a:t>
            </a:r>
          </a:p>
          <a:p>
            <a:pPr marL="342900" lvl="1" indent="0" eaLnBrk="1" hangingPunct="1">
              <a:buNone/>
            </a:pPr>
            <a:r>
              <a:rPr lang="en-US" altLang="en-US"/>
              <a:t>User can still connect through a remote terminal – however, all processing is done at centralized site.</a:t>
            </a:r>
          </a:p>
        </p:txBody>
      </p:sp>
    </p:spTree>
    <p:extLst>
      <p:ext uri="{BB962C8B-B14F-4D97-AF65-F5344CB8AC3E}">
        <p14:creationId xmlns:p14="http://schemas.microsoft.com/office/powerpoint/2010/main" val="65854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F0B54BA-58BD-B448-AF3F-869AF097A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8264" y="1779662"/>
            <a:ext cx="1711102" cy="99417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/>
              <a:t>A Physical Centralized Architecture</a:t>
            </a:r>
          </a:p>
        </p:txBody>
      </p:sp>
      <p:pic>
        <p:nvPicPr>
          <p:cNvPr id="33795" name="Picture 4" descr="fig02_04">
            <a:extLst>
              <a:ext uri="{FF2B5EF4-FFF2-40B4-BE49-F238E27FC236}">
                <a16:creationId xmlns:a16="http://schemas.microsoft.com/office/drawing/2014/main" id="{9B488A84-3EBA-F94C-8D9E-C6AA4342A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3844"/>
            <a:ext cx="6243934" cy="431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DFBE45-DF1C-0A1D-7FB8-C971BA448523}"/>
                  </a:ext>
                </a:extLst>
              </p14:cNvPr>
              <p14:cNvContentPartPr/>
              <p14:nvPr/>
            </p14:nvContentPartPr>
            <p14:xfrm>
              <a:off x="61920" y="1151640"/>
              <a:ext cx="6881760" cy="3543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DFBE45-DF1C-0A1D-7FB8-C971BA4485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60" y="1142280"/>
                <a:ext cx="6900480" cy="356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27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F285832-D07A-3B47-A8C5-CD00FF900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Logical two-tier client server architecture</a:t>
            </a:r>
          </a:p>
        </p:txBody>
      </p:sp>
      <p:pic>
        <p:nvPicPr>
          <p:cNvPr id="35843" name="Picture 4" descr="fig02_05">
            <a:extLst>
              <a:ext uri="{FF2B5EF4-FFF2-40B4-BE49-F238E27FC236}">
                <a16:creationId xmlns:a16="http://schemas.microsoft.com/office/drawing/2014/main" id="{0D5625F9-37C1-514A-9E52-A05B69D25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22860"/>
            <a:ext cx="5857875" cy="129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8C90C2-2FE2-562A-A584-C68AEC3C3C85}"/>
                  </a:ext>
                </a:extLst>
              </p14:cNvPr>
              <p14:cNvContentPartPr/>
              <p14:nvPr/>
            </p14:nvContentPartPr>
            <p14:xfrm>
              <a:off x="2490120" y="1174680"/>
              <a:ext cx="5160960" cy="282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8C90C2-2FE2-562A-A584-C68AEC3C3C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0760" y="1165320"/>
                <a:ext cx="5179680" cy="28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947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B969096-125B-B342-9ADF-B50D398AA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794"/>
            <a:ext cx="7886700" cy="994172"/>
          </a:xfrm>
        </p:spPr>
        <p:txBody>
          <a:bodyPr/>
          <a:lstStyle/>
          <a:p>
            <a:pPr eaLnBrk="1" hangingPunct="1"/>
            <a:r>
              <a:rPr lang="en-US" altLang="en-US"/>
              <a:t>Three-tier client-server architecture</a:t>
            </a:r>
          </a:p>
        </p:txBody>
      </p:sp>
      <p:pic>
        <p:nvPicPr>
          <p:cNvPr id="40963" name="Picture 4" descr="fig02_07">
            <a:extLst>
              <a:ext uri="{FF2B5EF4-FFF2-40B4-BE49-F238E27FC236}">
                <a16:creationId xmlns:a16="http://schemas.microsoft.com/office/drawing/2014/main" id="{E30D449D-C4ED-1345-8F4E-9A4ED119D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7614"/>
            <a:ext cx="6146006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A6CAE0-5A6D-F918-7A48-6BF5EE0A8BE8}"/>
                  </a:ext>
                </a:extLst>
              </p14:cNvPr>
              <p14:cNvContentPartPr/>
              <p14:nvPr/>
            </p14:nvContentPartPr>
            <p14:xfrm>
              <a:off x="3774600" y="2119680"/>
              <a:ext cx="4177800" cy="272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A6CAE0-5A6D-F918-7A48-6BF5EE0A8B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5240" y="2110320"/>
                <a:ext cx="4196520" cy="27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8153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70FFAC55-BEF7-A642-B859-AB8B4995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807" y="-323850"/>
            <a:ext cx="5847160" cy="744141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767B-8B62-7942-A8F0-C193EF3EF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806" y="445294"/>
            <a:ext cx="6221016" cy="3429000"/>
          </a:xfrm>
        </p:spPr>
        <p:txBody>
          <a:bodyPr/>
          <a:lstStyle/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eaLnBrk="1" hangingPunct="1">
              <a:defRPr/>
            </a:pPr>
            <a:endParaRPr lang="en-US">
              <a:ea typeface="+mn-ea"/>
            </a:endParaRPr>
          </a:p>
          <a:p>
            <a:pPr algn="ctr" eaLnBrk="1" hangingPunct="1">
              <a:buFont typeface="Wingdings" charset="0"/>
              <a:buNone/>
              <a:defRPr/>
            </a:pPr>
            <a:r>
              <a:rPr lang="en-US" sz="2700">
                <a:ea typeface="ＭＳ Ｐゴシック" charset="0"/>
              </a:rPr>
              <a:t>The Relational Data Model and Relational Database Constraints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A4619178-6E44-DF4A-97F8-92F871641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Informal Definitions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7F55CDAB-576E-B044-B6CC-63941F285A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en-US" sz="180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725"/>
              <a:t>Informally, a </a:t>
            </a:r>
            <a:r>
              <a:rPr lang="en-US" altLang="en-US" sz="1725" b="1"/>
              <a:t>relation</a:t>
            </a:r>
            <a:r>
              <a:rPr lang="en-US" altLang="en-US" sz="1725"/>
              <a:t> looks like a </a:t>
            </a:r>
            <a:r>
              <a:rPr lang="en-US" altLang="en-US" sz="1725" b="1"/>
              <a:t>table</a:t>
            </a:r>
            <a:r>
              <a:rPr lang="en-US" altLang="en-US" sz="1725"/>
              <a:t> of values.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1725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725"/>
              <a:t>A relation typically contains a </a:t>
            </a:r>
            <a:r>
              <a:rPr lang="en-US" altLang="en-US" sz="1725" b="1"/>
              <a:t>set of rows</a:t>
            </a:r>
            <a:r>
              <a:rPr lang="en-US" altLang="en-US" sz="1725"/>
              <a:t>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1725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725"/>
              <a:t>The data elements in each </a:t>
            </a:r>
            <a:r>
              <a:rPr lang="en-US" altLang="en-US" sz="1725" b="1"/>
              <a:t>row</a:t>
            </a:r>
            <a:r>
              <a:rPr lang="en-US" altLang="en-US" sz="1725"/>
              <a:t> represent certain facts </a:t>
            </a:r>
            <a:br>
              <a:rPr lang="en-US" altLang="en-US" sz="1725"/>
            </a:br>
            <a:r>
              <a:rPr lang="en-US" altLang="en-US" sz="1725"/>
              <a:t>that correspond to a real-world </a:t>
            </a:r>
            <a:r>
              <a:rPr lang="en-US" altLang="en-US" sz="1725" b="1"/>
              <a:t>entity</a:t>
            </a:r>
            <a:r>
              <a:rPr lang="en-US" altLang="en-US" sz="1725"/>
              <a:t> or </a:t>
            </a:r>
            <a:r>
              <a:rPr lang="en-US" altLang="en-US" sz="1725" b="1"/>
              <a:t>relationship</a:t>
            </a:r>
            <a:endParaRPr lang="en-US" altLang="en-US" sz="1725"/>
          </a:p>
          <a:p>
            <a:pPr marL="342900" lvl="1" indent="0" eaLnBrk="1" hangingPunct="1">
              <a:lnSpc>
                <a:spcPct val="80000"/>
              </a:lnSpc>
              <a:buNone/>
            </a:pPr>
            <a:r>
              <a:rPr lang="en-US" altLang="en-US" sz="1725"/>
              <a:t>In the formal model, rows are called </a:t>
            </a:r>
            <a:r>
              <a:rPr lang="en-US" altLang="en-US" sz="1575" b="1"/>
              <a:t>tuples</a:t>
            </a:r>
          </a:p>
          <a:p>
            <a:pPr marL="342900" lvl="1" indent="0" eaLnBrk="1" hangingPunct="1">
              <a:lnSpc>
                <a:spcPct val="80000"/>
              </a:lnSpc>
              <a:buNone/>
            </a:pPr>
            <a:endParaRPr lang="en-US" altLang="en-US" sz="1575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725"/>
              <a:t>Each </a:t>
            </a:r>
            <a:r>
              <a:rPr lang="en-US" altLang="en-US" sz="1725" b="1"/>
              <a:t>column</a:t>
            </a:r>
            <a:r>
              <a:rPr lang="en-US" altLang="en-US" sz="1725"/>
              <a:t> has a column header that gives an indication of the meaning of the data items in that column</a:t>
            </a:r>
          </a:p>
          <a:p>
            <a:pPr marL="342900" lvl="1" indent="0" eaLnBrk="1" hangingPunct="1">
              <a:lnSpc>
                <a:spcPct val="80000"/>
              </a:lnSpc>
              <a:buNone/>
            </a:pPr>
            <a:r>
              <a:rPr lang="en-US" altLang="en-US" sz="1575"/>
              <a:t>In the formal model, the column header is called an </a:t>
            </a:r>
            <a:br>
              <a:rPr lang="en-US" altLang="en-US" sz="1575"/>
            </a:br>
            <a:r>
              <a:rPr lang="en-US" altLang="en-US" sz="1575" b="1"/>
              <a:t>attribute name</a:t>
            </a:r>
            <a:r>
              <a:rPr lang="en-US" altLang="en-US" sz="1575"/>
              <a:t> (or just </a:t>
            </a:r>
            <a:r>
              <a:rPr lang="en-US" altLang="en-US" sz="1575" b="1"/>
              <a:t>attribute</a:t>
            </a:r>
            <a:r>
              <a:rPr lang="en-US" altLang="en-US" sz="1575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BC10F6-10C7-B91C-C419-0EDC63967DA2}"/>
                  </a:ext>
                </a:extLst>
              </p14:cNvPr>
              <p14:cNvContentPartPr/>
              <p14:nvPr/>
            </p14:nvContentPartPr>
            <p14:xfrm>
              <a:off x="1844280" y="1359000"/>
              <a:ext cx="3004200" cy="2368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BC10F6-10C7-B91C-C419-0EDC63967D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4920" y="1349640"/>
                <a:ext cx="3022920" cy="238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3273DDC-86D9-BE49-8283-D1DC78A95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17096" y="1491630"/>
            <a:ext cx="2417168" cy="576263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400"/>
              <a:t>ER DIAGRAM – Relationship Types are:</a:t>
            </a:r>
            <a:br>
              <a:rPr lang="en-US" altLang="en-US" sz="2400"/>
            </a:br>
            <a:r>
              <a:rPr lang="en-US" altLang="en-US" sz="1050" b="1"/>
              <a:t>WORKS_FOR, MANAGES, WORKS_ON, CONTROLS, SUPERVISION, DEPENDENTS_OF</a:t>
            </a:r>
          </a:p>
        </p:txBody>
      </p:sp>
      <p:pic>
        <p:nvPicPr>
          <p:cNvPr id="31747" name="Picture 4" descr="fig03_02">
            <a:extLst>
              <a:ext uri="{FF2B5EF4-FFF2-40B4-BE49-F238E27FC236}">
                <a16:creationId xmlns:a16="http://schemas.microsoft.com/office/drawing/2014/main" id="{5D84CCAD-5E69-5549-9C9F-A29F1A79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909"/>
            <a:ext cx="5184576" cy="4997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F6BD7D-63C0-8642-BFE3-A37428B7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E4DE43-4B46-E04A-AD0E-73DE9AC4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BE765B-4F24-C800-8AE1-FEDEE858E96F}"/>
                  </a:ext>
                </a:extLst>
              </p14:cNvPr>
              <p14:cNvContentPartPr/>
              <p14:nvPr/>
            </p14:nvContentPartPr>
            <p14:xfrm>
              <a:off x="334800" y="-360"/>
              <a:ext cx="5846040" cy="4644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BE765B-4F24-C800-8AE1-FEDEE858E9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440" y="-9720"/>
                <a:ext cx="5864760" cy="466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2485488-69AA-7145-B3F1-3CF53A01E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a Relation</a:t>
            </a: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00BBB701-5755-6D49-832F-7FEB55914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119" y="46196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196" name="Picture 6" descr="fig05_01">
            <a:extLst>
              <a:ext uri="{FF2B5EF4-FFF2-40B4-BE49-F238E27FC236}">
                <a16:creationId xmlns:a16="http://schemas.microsoft.com/office/drawing/2014/main" id="{58230D7E-BF93-604B-A5C7-D017B999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721644"/>
            <a:ext cx="6367463" cy="23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C06FCD-0A0D-3EA0-417C-006D88F7D8BF}"/>
                  </a:ext>
                </a:extLst>
              </p14:cNvPr>
              <p14:cNvContentPartPr/>
              <p14:nvPr/>
            </p14:nvContentPartPr>
            <p14:xfrm>
              <a:off x="1785960" y="1930680"/>
              <a:ext cx="1012320" cy="67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C06FCD-0A0D-3EA0-417C-006D88F7D8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6600" y="1921320"/>
                <a:ext cx="1031040" cy="69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A426035-8403-304F-B2D4-DED0FD194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Informal Definitions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E82C8DC-30E4-F448-8804-205C9D7106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Key of a Relation:</a:t>
            </a:r>
          </a:p>
          <a:p>
            <a:pPr marL="342900" lvl="1" indent="0" eaLnBrk="1" hangingPunct="1">
              <a:buNone/>
            </a:pPr>
            <a:r>
              <a:rPr lang="en-US" altLang="en-US" sz="1875"/>
              <a:t>Each row has a value of a data item (or set of items) that uniquely identifies that row in the table</a:t>
            </a:r>
          </a:p>
          <a:p>
            <a:pPr marL="685800" lvl="2" indent="0" eaLnBrk="1" hangingPunct="1">
              <a:buNone/>
            </a:pPr>
            <a:r>
              <a:rPr lang="en-US" altLang="en-US" sz="1725"/>
              <a:t>Called the </a:t>
            </a:r>
            <a:r>
              <a:rPr lang="en-US" altLang="en-US" sz="1725" i="1"/>
              <a:t>key</a:t>
            </a:r>
          </a:p>
          <a:p>
            <a:pPr marL="342900" lvl="1" indent="0" eaLnBrk="1" hangingPunct="1">
              <a:buNone/>
            </a:pPr>
            <a:r>
              <a:rPr lang="en-US" altLang="en-US" sz="1875"/>
              <a:t>In the STUDENT table, SSN is the key</a:t>
            </a:r>
          </a:p>
          <a:p>
            <a:pPr marL="342900" lvl="1" indent="0" eaLnBrk="1" hangingPunct="1">
              <a:buNone/>
            </a:pPr>
            <a:endParaRPr lang="en-US" altLang="en-US" sz="1875"/>
          </a:p>
          <a:p>
            <a:pPr marL="342900" lvl="1" indent="0" eaLnBrk="1" hangingPunct="1">
              <a:buNone/>
            </a:pPr>
            <a:r>
              <a:rPr lang="en-US" altLang="en-US" sz="1875"/>
              <a:t>Sometimes row-ids or sequential numbers are assigned as keys to identify the rows in a table</a:t>
            </a:r>
          </a:p>
          <a:p>
            <a:pPr marL="685800" lvl="2" indent="0" eaLnBrk="1" hangingPunct="1">
              <a:buNone/>
            </a:pPr>
            <a:r>
              <a:rPr lang="en-US" altLang="en-US" sz="1725"/>
              <a:t>Called </a:t>
            </a:r>
            <a:r>
              <a:rPr lang="en-US" altLang="en-US" sz="1725" i="1"/>
              <a:t>artificial key</a:t>
            </a:r>
            <a:r>
              <a:rPr lang="en-US" altLang="en-US" sz="1725"/>
              <a:t> or </a:t>
            </a:r>
            <a:r>
              <a:rPr lang="en-US" altLang="en-US" sz="1725" i="1"/>
              <a:t>surrogate key</a:t>
            </a:r>
          </a:p>
          <a:p>
            <a:pPr marL="342900" lvl="1" indent="0">
              <a:buNone/>
            </a:pPr>
            <a:endParaRPr lang="en-US" altLang="en-US" sz="1875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15D755-C2BE-A3D1-E121-34393D25B932}"/>
                  </a:ext>
                </a:extLst>
              </p14:cNvPr>
              <p14:cNvContentPartPr/>
              <p14:nvPr/>
            </p14:nvContentPartPr>
            <p14:xfrm>
              <a:off x="5923800" y="4164480"/>
              <a:ext cx="1212840" cy="26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15D755-C2BE-A3D1-E121-34393D25B9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4440" y="4155120"/>
                <a:ext cx="1231560" cy="28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5B313-52F7-AE84-88A2-5F3986F49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56B1-6771-E477-A615-D73D1959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2FF1-08F3-1B3E-B41B-5EFF1974C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FF3C1-A827-4BBD-B580-39098051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25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D0259D31-11E7-F145-A3AB-AC94BE3F2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Formal Definitions - Schema</a:t>
            </a: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DB7C9BC1-9FA7-FF49-B777-669C318A5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1800"/>
              <a:t>The </a:t>
            </a:r>
            <a:r>
              <a:rPr lang="en-US" altLang="en-US" sz="1800" b="1"/>
              <a:t>Schema</a:t>
            </a:r>
            <a:r>
              <a:rPr lang="en-US" altLang="en-US" sz="1800"/>
              <a:t> (or description) of a Relation: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Denoted by R(A1, A2, .....An)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R is the </a:t>
            </a:r>
            <a:r>
              <a:rPr lang="en-US" altLang="en-US" sz="1650" b="1"/>
              <a:t>name</a:t>
            </a:r>
            <a:r>
              <a:rPr lang="en-US" altLang="en-US" sz="1650"/>
              <a:t> of the relation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The </a:t>
            </a:r>
            <a:r>
              <a:rPr lang="en-US" altLang="en-US" sz="1650" b="1"/>
              <a:t>attributes</a:t>
            </a:r>
            <a:r>
              <a:rPr lang="en-US" altLang="en-US" sz="1650"/>
              <a:t> of the relation are A1, A2, ..., An</a:t>
            </a:r>
          </a:p>
          <a:p>
            <a:pPr marL="0" indent="0" eaLnBrk="1" hangingPunct="1">
              <a:buNone/>
            </a:pPr>
            <a:r>
              <a:rPr lang="en-US" altLang="en-US" sz="1800"/>
              <a:t>Example:</a:t>
            </a:r>
          </a:p>
          <a:p>
            <a:pPr marL="0" indent="0">
              <a:buNone/>
            </a:pPr>
            <a:r>
              <a:rPr lang="en-US" altLang="en-US" sz="1800"/>
              <a:t>CUSTOMER (Cust-id, Cust-name, Address, Phone#)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CUSTOMER is the relation name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Defined over the four attributes: Cust-id, Cust-name, Address, Phone#</a:t>
            </a:r>
          </a:p>
          <a:p>
            <a:pPr marL="0" indent="0" eaLnBrk="1" hangingPunct="1">
              <a:buNone/>
            </a:pPr>
            <a:r>
              <a:rPr lang="en-US" altLang="en-US" sz="1800"/>
              <a:t>Each attribute has a </a:t>
            </a:r>
            <a:r>
              <a:rPr lang="en-US" altLang="en-US" sz="1800" b="1"/>
              <a:t>domain</a:t>
            </a:r>
            <a:r>
              <a:rPr lang="en-US" altLang="en-US" sz="1800"/>
              <a:t> or a set of valid values. 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For example, the domain of Cust-id is 6 digit numbers.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4748A2-7293-1EB9-B89E-1127F39E26B4}"/>
                  </a:ext>
                </a:extLst>
              </p14:cNvPr>
              <p14:cNvContentPartPr/>
              <p14:nvPr/>
            </p14:nvContentPartPr>
            <p14:xfrm>
              <a:off x="2508840" y="3601800"/>
              <a:ext cx="804600" cy="674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4748A2-7293-1EB9-B89E-1127F39E26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9480" y="3592440"/>
                <a:ext cx="823320" cy="69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FA754E09-577B-7348-879A-31667D788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Formal Definitions - Tuple</a:t>
            </a: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A407DD55-CE16-974F-9ABF-E2D58A217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1800"/>
              <a:t>A </a:t>
            </a:r>
            <a:r>
              <a:rPr lang="en-US" altLang="en-US" sz="1800" b="1"/>
              <a:t>tuple</a:t>
            </a:r>
            <a:r>
              <a:rPr lang="en-US" altLang="en-US" sz="1800"/>
              <a:t> is an ordered set of values (enclosed in angled brackets ‘&lt; … &gt;’)</a:t>
            </a:r>
          </a:p>
          <a:p>
            <a:pPr marL="0" indent="0" eaLnBrk="1" hangingPunct="1">
              <a:buNone/>
            </a:pPr>
            <a:r>
              <a:rPr lang="en-US" altLang="en-US" sz="1800"/>
              <a:t>Each value is derived from an appropriate </a:t>
            </a:r>
            <a:r>
              <a:rPr lang="en-US" altLang="en-US" sz="1800" i="1"/>
              <a:t>domain</a:t>
            </a:r>
            <a:r>
              <a:rPr lang="en-US" altLang="en-US" sz="1800"/>
              <a:t>.</a:t>
            </a:r>
          </a:p>
          <a:p>
            <a:pPr marL="0" indent="0" eaLnBrk="1" hangingPunct="1">
              <a:buNone/>
            </a:pPr>
            <a:r>
              <a:rPr lang="en-US" altLang="en-US" sz="1800"/>
              <a:t>A row in the CUSTOMER relation is a 4-tuple and would consist of four values, for example: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&lt;632895, "John Smith", "101 Main St. Atlanta, GA  30332", "(404) 894-2000"&gt;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This is called a 4-tuple as it has 4 values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A tuple (row) in the CUSTOMER relation.</a:t>
            </a:r>
          </a:p>
          <a:p>
            <a:pPr marL="0" indent="0" eaLnBrk="1" hangingPunct="1">
              <a:buNone/>
            </a:pPr>
            <a:r>
              <a:rPr lang="en-US" altLang="en-US" sz="1800"/>
              <a:t>A relation is a </a:t>
            </a:r>
            <a:r>
              <a:rPr lang="en-US" altLang="en-US" sz="1800" b="1"/>
              <a:t>set </a:t>
            </a:r>
            <a:r>
              <a:rPr lang="en-US" altLang="en-US" sz="1800"/>
              <a:t>of such tuples (rows)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619CBF-45F4-928C-C7C2-59E3A3A69D1C}"/>
                  </a:ext>
                </a:extLst>
              </p14:cNvPr>
              <p14:cNvContentPartPr/>
              <p14:nvPr/>
            </p14:nvContentPartPr>
            <p14:xfrm>
              <a:off x="679320" y="981000"/>
              <a:ext cx="1888920" cy="3067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619CBF-45F4-928C-C7C2-59E3A3A69D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960" y="971640"/>
                <a:ext cx="1907640" cy="308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044EF7E8-F32E-6741-A303-1FC8F41D2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Formal Definitions - Domain</a:t>
            </a: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1EF1FEEF-7F05-2D41-9F3F-5E8977581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500"/>
              <a:t>A </a:t>
            </a:r>
            <a:r>
              <a:rPr lang="en-US" altLang="en-US" sz="1500" b="1"/>
              <a:t>domain</a:t>
            </a:r>
            <a:r>
              <a:rPr lang="en-US" altLang="en-US" sz="1500"/>
              <a:t> has a logical definition:</a:t>
            </a:r>
          </a:p>
          <a:p>
            <a:pPr marL="342900" lvl="1" indent="0" eaLnBrk="1" hangingPunct="1">
              <a:lnSpc>
                <a:spcPct val="90000"/>
              </a:lnSpc>
              <a:buNone/>
            </a:pPr>
            <a:r>
              <a:rPr lang="en-US" altLang="en-US" sz="1425"/>
              <a:t>Example: “</a:t>
            </a:r>
            <a:r>
              <a:rPr lang="en-US" altLang="en-US" sz="1425" err="1"/>
              <a:t>USA_phone_numbers</a:t>
            </a:r>
            <a:r>
              <a:rPr lang="en-US" altLang="en-US" sz="1425"/>
              <a:t>” are the set of 10 digit phone numbers valid in the U.S.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500"/>
              <a:t>A domain also has a data-type or a format defined for it.</a:t>
            </a:r>
          </a:p>
          <a:p>
            <a:pPr marL="342900" lvl="1" indent="0" eaLnBrk="1" hangingPunct="1">
              <a:lnSpc>
                <a:spcPct val="90000"/>
              </a:lnSpc>
              <a:buNone/>
            </a:pPr>
            <a:r>
              <a:rPr lang="en-US" altLang="en-US" sz="1425"/>
              <a:t>The </a:t>
            </a:r>
            <a:r>
              <a:rPr lang="en-US" altLang="en-US" sz="1425" err="1"/>
              <a:t>USA_phone_numbers</a:t>
            </a:r>
            <a:r>
              <a:rPr lang="en-US" altLang="en-US" sz="1425"/>
              <a:t> may have a format: (</a:t>
            </a:r>
            <a:r>
              <a:rPr lang="en-US" altLang="en-US" sz="1425" err="1"/>
              <a:t>ddd</a:t>
            </a:r>
            <a:r>
              <a:rPr lang="en-US" altLang="en-US" sz="1425"/>
              <a:t>)</a:t>
            </a:r>
            <a:r>
              <a:rPr lang="en-US" altLang="en-US" sz="1425" err="1"/>
              <a:t>ddd-dddd</a:t>
            </a:r>
            <a:r>
              <a:rPr lang="en-US" altLang="en-US" sz="1425"/>
              <a:t> where each d is a decimal digit.</a:t>
            </a:r>
          </a:p>
          <a:p>
            <a:pPr marL="342900" lvl="1" indent="0" eaLnBrk="1" hangingPunct="1">
              <a:lnSpc>
                <a:spcPct val="90000"/>
              </a:lnSpc>
              <a:buNone/>
            </a:pPr>
            <a:r>
              <a:rPr lang="en-US" altLang="en-US" sz="1500"/>
              <a:t>Dates have various formats such as year, month, date formatted as </a:t>
            </a:r>
            <a:r>
              <a:rPr lang="en-US" altLang="en-US" sz="1500" err="1"/>
              <a:t>yyyy</a:t>
            </a:r>
            <a:r>
              <a:rPr lang="en-US" altLang="en-US" sz="1500"/>
              <a:t>-mm-dd, or as dd </a:t>
            </a:r>
            <a:r>
              <a:rPr lang="en-US" altLang="en-US" sz="1500" err="1"/>
              <a:t>mm,yyyy</a:t>
            </a:r>
            <a:r>
              <a:rPr lang="en-US" altLang="en-US" sz="1500"/>
              <a:t> etc.</a:t>
            </a:r>
          </a:p>
          <a:p>
            <a:pPr marL="685800" lvl="2" indent="0" eaLnBrk="1" hangingPunct="1">
              <a:lnSpc>
                <a:spcPct val="90000"/>
              </a:lnSpc>
              <a:buNone/>
            </a:pPr>
            <a:endParaRPr lang="en-US" altLang="en-US" sz="135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500"/>
              <a:t>The attribute name designates the role played by a domain in a relation:</a:t>
            </a:r>
          </a:p>
          <a:p>
            <a:pPr marL="342900" lvl="1" indent="0" eaLnBrk="1" hangingPunct="1">
              <a:lnSpc>
                <a:spcPct val="90000"/>
              </a:lnSpc>
              <a:buNone/>
            </a:pPr>
            <a:r>
              <a:rPr lang="en-US" altLang="en-US" sz="1500"/>
              <a:t>Used to interpret the meaning of the data elements corresponding to that attribute</a:t>
            </a:r>
          </a:p>
          <a:p>
            <a:pPr marL="342900" lvl="1" indent="0" eaLnBrk="1" hangingPunct="1">
              <a:lnSpc>
                <a:spcPct val="90000"/>
              </a:lnSpc>
              <a:buNone/>
            </a:pPr>
            <a:r>
              <a:rPr lang="en-US" altLang="en-US" sz="1425"/>
              <a:t>Example: The domain Date may be used to define two attributes named “Invoice-date” and “Payment-date” with different meanings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AB9DA3-9C95-18E3-8F8B-2FC97FC4DDE6}"/>
                  </a:ext>
                </a:extLst>
              </p14:cNvPr>
              <p14:cNvContentPartPr/>
              <p14:nvPr/>
            </p14:nvContentPartPr>
            <p14:xfrm>
              <a:off x="586080" y="801360"/>
              <a:ext cx="889920" cy="105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AB9DA3-9C95-18E3-8F8B-2FC97FC4DD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720" y="792000"/>
                <a:ext cx="908640" cy="1073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923A9D84-6CD8-324E-A4C3-65D8C787F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Formal Definitions - State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11193E4C-D75A-5A48-96B5-6E6F0BBFC6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/>
              <a:t>The </a:t>
            </a:r>
            <a:r>
              <a:rPr lang="en-US" altLang="en-US" b="1"/>
              <a:t>relation state</a:t>
            </a:r>
            <a:r>
              <a:rPr lang="en-US" altLang="en-US"/>
              <a:t> is a subset of the Cartesian product of the domains of its attributes</a:t>
            </a:r>
          </a:p>
          <a:p>
            <a:pPr marL="342900" lvl="1" indent="0" eaLnBrk="1" hangingPunct="1">
              <a:lnSpc>
                <a:spcPct val="90000"/>
              </a:lnSpc>
              <a:buNone/>
            </a:pPr>
            <a:r>
              <a:rPr lang="en-US" altLang="en-US"/>
              <a:t>each domain contains the set of all possible values the attribute can take.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/>
              <a:t>Example: attribute Cust-name is defined over the domain of character strings of maximum length 25</a:t>
            </a:r>
          </a:p>
          <a:p>
            <a:pPr marL="342900" lvl="1" indent="0" eaLnBrk="1" hangingPunct="1">
              <a:lnSpc>
                <a:spcPct val="90000"/>
              </a:lnSpc>
              <a:buNone/>
            </a:pPr>
            <a:r>
              <a:rPr lang="en-US" altLang="en-US" err="1"/>
              <a:t>dom</a:t>
            </a:r>
            <a:r>
              <a:rPr lang="en-US" altLang="en-US"/>
              <a:t>(Cust-name) is varchar(25)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/>
              <a:t>The role these strings play in the CUSTOMER relation is that of the </a:t>
            </a:r>
            <a:r>
              <a:rPr lang="en-US" altLang="en-US" i="1"/>
              <a:t>name of a customer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C1DFBC3-CD35-764C-96D3-25D1277E9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Formal Definitions - Summary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431D4B4-06E2-7A41-8041-9723149FF0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1800"/>
              <a:t>Formally,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Given R(A1, A2, .........., An)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 	r(R) </a:t>
            </a:r>
            <a:r>
              <a:rPr lang="en-US" altLang="en-US" sz="1650">
                <a:sym typeface="Symbol" pitchFamily="2" charset="2"/>
              </a:rPr>
              <a:t></a:t>
            </a:r>
            <a:r>
              <a:rPr lang="en-US" altLang="en-US" sz="1650"/>
              <a:t> </a:t>
            </a:r>
            <a:r>
              <a:rPr lang="en-US" altLang="en-US" sz="1650" err="1"/>
              <a:t>dom</a:t>
            </a:r>
            <a:r>
              <a:rPr lang="en-US" altLang="en-US" sz="1650"/>
              <a:t> (A1) X </a:t>
            </a:r>
            <a:r>
              <a:rPr lang="en-US" altLang="en-US" sz="1650" err="1"/>
              <a:t>dom</a:t>
            </a:r>
            <a:r>
              <a:rPr lang="en-US" altLang="en-US" sz="1650"/>
              <a:t> (A2) X ....X </a:t>
            </a:r>
            <a:r>
              <a:rPr lang="en-US" altLang="en-US" sz="1650" err="1"/>
              <a:t>dom</a:t>
            </a:r>
            <a:r>
              <a:rPr lang="en-US" altLang="en-US" sz="1650"/>
              <a:t>(An)</a:t>
            </a:r>
          </a:p>
          <a:p>
            <a:pPr marL="0" indent="0" eaLnBrk="1" hangingPunct="1">
              <a:buNone/>
            </a:pPr>
            <a:r>
              <a:rPr lang="en-US" altLang="en-US" sz="1800"/>
              <a:t>R(A1, A2, …, An) is the </a:t>
            </a:r>
            <a:r>
              <a:rPr lang="en-US" altLang="en-US" sz="1800" b="1"/>
              <a:t>schema</a:t>
            </a:r>
            <a:r>
              <a:rPr lang="en-US" altLang="en-US" sz="1800"/>
              <a:t> of the relation</a:t>
            </a:r>
          </a:p>
          <a:p>
            <a:pPr marL="0" indent="0" eaLnBrk="1" hangingPunct="1">
              <a:buNone/>
            </a:pPr>
            <a:r>
              <a:rPr lang="en-US" altLang="en-US" sz="1800"/>
              <a:t>R is the </a:t>
            </a:r>
            <a:r>
              <a:rPr lang="en-US" altLang="en-US" sz="1800" b="1"/>
              <a:t>name</a:t>
            </a:r>
            <a:r>
              <a:rPr lang="en-US" altLang="en-US" sz="1800"/>
              <a:t> of the relation</a:t>
            </a:r>
          </a:p>
          <a:p>
            <a:pPr marL="0" indent="0" eaLnBrk="1" hangingPunct="1">
              <a:buNone/>
            </a:pPr>
            <a:r>
              <a:rPr lang="en-US" altLang="en-US" sz="1800"/>
              <a:t>A1, A2, …, An are the </a:t>
            </a:r>
            <a:r>
              <a:rPr lang="en-US" altLang="en-US" sz="1800" b="1"/>
              <a:t>attributes</a:t>
            </a:r>
            <a:r>
              <a:rPr lang="en-US" altLang="en-US" sz="1800"/>
              <a:t> of the relation</a:t>
            </a:r>
          </a:p>
          <a:p>
            <a:pPr marL="0" indent="0" eaLnBrk="1" hangingPunct="1">
              <a:buNone/>
            </a:pPr>
            <a:r>
              <a:rPr lang="en-US" altLang="en-US" sz="1800"/>
              <a:t>r(R):  a specific </a:t>
            </a:r>
            <a:r>
              <a:rPr lang="en-US" altLang="en-US" sz="1800" b="1"/>
              <a:t>state</a:t>
            </a:r>
            <a:r>
              <a:rPr lang="en-US" altLang="en-US" sz="1800"/>
              <a:t> (or "value" or “population”) of relation R – this is a </a:t>
            </a:r>
            <a:r>
              <a:rPr lang="en-US" altLang="en-US" sz="1800" i="1"/>
              <a:t>set of tuples</a:t>
            </a:r>
            <a:r>
              <a:rPr lang="en-US" altLang="en-US" sz="1800"/>
              <a:t> (rows)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r(R) = {t1, t2, …, </a:t>
            </a:r>
            <a:r>
              <a:rPr lang="en-US" altLang="en-US" sz="1650" err="1"/>
              <a:t>tn</a:t>
            </a:r>
            <a:r>
              <a:rPr lang="en-US" altLang="en-US" sz="1650"/>
              <a:t>} where each </a:t>
            </a:r>
            <a:r>
              <a:rPr lang="en-US" altLang="en-US" sz="1650" err="1"/>
              <a:t>ti</a:t>
            </a:r>
            <a:r>
              <a:rPr lang="en-US" altLang="en-US" sz="1650"/>
              <a:t> is an n-tuple [All Rows in a table] </a:t>
            </a:r>
          </a:p>
          <a:p>
            <a:pPr marL="342900" lvl="1" indent="0" eaLnBrk="1" hangingPunct="1">
              <a:buNone/>
            </a:pPr>
            <a:r>
              <a:rPr lang="en-US" altLang="en-US" sz="1650" err="1"/>
              <a:t>ti</a:t>
            </a:r>
            <a:r>
              <a:rPr lang="en-US" altLang="en-US" sz="1650"/>
              <a:t> = &lt;v1, v2, …, </a:t>
            </a:r>
            <a:r>
              <a:rPr lang="en-US" altLang="en-US" sz="1650" err="1"/>
              <a:t>vn</a:t>
            </a:r>
            <a:r>
              <a:rPr lang="en-US" altLang="en-US" sz="1650"/>
              <a:t>&gt; where each </a:t>
            </a:r>
            <a:r>
              <a:rPr lang="en-US" altLang="en-US" sz="1650" err="1"/>
              <a:t>vj</a:t>
            </a:r>
            <a:r>
              <a:rPr lang="en-US" altLang="en-US" sz="1650"/>
              <a:t> </a:t>
            </a:r>
            <a:r>
              <a:rPr lang="en-US" altLang="en-US" sz="1650" i="1"/>
              <a:t>element-of</a:t>
            </a:r>
            <a:r>
              <a:rPr lang="en-US" altLang="en-US" sz="1650"/>
              <a:t> </a:t>
            </a:r>
            <a:r>
              <a:rPr lang="en-US" altLang="en-US" sz="1650" err="1"/>
              <a:t>dom</a:t>
            </a:r>
            <a:r>
              <a:rPr lang="en-US" altLang="en-US" sz="1650"/>
              <a:t>(</a:t>
            </a:r>
            <a:r>
              <a:rPr lang="en-US" altLang="en-US" sz="1650" err="1"/>
              <a:t>Aj</a:t>
            </a:r>
            <a:r>
              <a:rPr lang="en-US" altLang="en-US" sz="1650"/>
              <a:t>) [Single Row in the table]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689DBA07-6109-B443-9EDC-2A8D2A6DE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Formal Definitions - Example</a:t>
            </a: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0F6BCAE0-D29A-3748-9E5B-6D2C8990C6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1800"/>
              <a:t>Let R(A1, A2) be a relation schema: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Let </a:t>
            </a:r>
            <a:r>
              <a:rPr lang="en-US" altLang="en-US" sz="1650" err="1"/>
              <a:t>dom</a:t>
            </a:r>
            <a:r>
              <a:rPr lang="en-US" altLang="en-US" sz="1650"/>
              <a:t>(A1) = {0,1}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Let  </a:t>
            </a:r>
            <a:r>
              <a:rPr lang="en-US" altLang="en-US" sz="1650" err="1"/>
              <a:t>dom</a:t>
            </a:r>
            <a:r>
              <a:rPr lang="en-US" altLang="en-US" sz="1650"/>
              <a:t>(A2) =  {</a:t>
            </a:r>
            <a:r>
              <a:rPr lang="en-US" altLang="en-US" sz="1650" err="1"/>
              <a:t>a,b,c</a:t>
            </a:r>
            <a:r>
              <a:rPr lang="en-US" altLang="en-US" sz="1650"/>
              <a:t>}</a:t>
            </a:r>
          </a:p>
          <a:p>
            <a:pPr marL="0" indent="0" eaLnBrk="1" hangingPunct="1">
              <a:buNone/>
            </a:pPr>
            <a:r>
              <a:rPr lang="en-US" altLang="en-US" sz="1800"/>
              <a:t>Then: </a:t>
            </a:r>
            <a:r>
              <a:rPr lang="en-US" altLang="en-US" sz="1800" err="1"/>
              <a:t>dom</a:t>
            </a:r>
            <a:r>
              <a:rPr lang="en-US" altLang="en-US" sz="1800"/>
              <a:t>(A1) X </a:t>
            </a:r>
            <a:r>
              <a:rPr lang="en-US" altLang="en-US" sz="1800" err="1"/>
              <a:t>dom</a:t>
            </a:r>
            <a:r>
              <a:rPr lang="en-US" altLang="en-US" sz="1800"/>
              <a:t>(A2) is all possible combinations:</a:t>
            </a:r>
          </a:p>
          <a:p>
            <a:pPr marL="342900" lvl="1" indent="0">
              <a:buNone/>
            </a:pPr>
            <a:r>
              <a:rPr lang="en-US" altLang="en-US" sz="1650"/>
              <a:t>{&lt;0,a&gt; , &lt;0,b&gt; , &lt;0,c&gt;, &lt;1,a&gt;, &lt;1,b&gt;, &lt;1,c&gt; } </a:t>
            </a:r>
          </a:p>
          <a:p>
            <a:pPr marL="342900" lvl="1" indent="0">
              <a:buNone/>
            </a:pPr>
            <a:endParaRPr lang="en-US" altLang="en-US" sz="1650"/>
          </a:p>
          <a:p>
            <a:pPr marL="0" indent="0" eaLnBrk="1" hangingPunct="1">
              <a:buNone/>
            </a:pPr>
            <a:r>
              <a:rPr lang="en-US" altLang="en-US" sz="1800"/>
              <a:t>The relation state r(R) </a:t>
            </a:r>
            <a:r>
              <a:rPr lang="en-US" altLang="en-US" sz="1800">
                <a:sym typeface="Symbol" pitchFamily="2" charset="2"/>
              </a:rPr>
              <a:t></a:t>
            </a:r>
            <a:r>
              <a:rPr lang="en-US" altLang="en-US" sz="1800"/>
              <a:t> </a:t>
            </a:r>
            <a:r>
              <a:rPr lang="en-US" altLang="en-US" sz="1800" err="1"/>
              <a:t>dom</a:t>
            </a:r>
            <a:r>
              <a:rPr lang="en-US" altLang="en-US" sz="1800"/>
              <a:t>(A1) X </a:t>
            </a:r>
            <a:r>
              <a:rPr lang="en-US" altLang="en-US" sz="1800" err="1"/>
              <a:t>dom</a:t>
            </a:r>
            <a:r>
              <a:rPr lang="en-US" altLang="en-US" sz="1800"/>
              <a:t>(A2)</a:t>
            </a:r>
          </a:p>
          <a:p>
            <a:pPr marL="0" indent="0" eaLnBrk="1" hangingPunct="1">
              <a:buNone/>
            </a:pPr>
            <a:r>
              <a:rPr lang="en-US" altLang="en-US" sz="1800"/>
              <a:t>For example: r(R) could be {&lt;0,a&gt; , &lt;0,b&gt; , &lt;1,c&gt; }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this is one possible state (or “population” or “extension”) r of the relation R, defined over A1 and A2.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It has three 2-tuples: &lt;0,a&gt; , &lt;0,b&gt; , &lt;1,c&gt;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624F55-74A2-AEA6-C6A6-AD5DBDE46AB0}"/>
                  </a:ext>
                </a:extLst>
              </p14:cNvPr>
              <p14:cNvContentPartPr/>
              <p14:nvPr/>
            </p14:nvContentPartPr>
            <p14:xfrm>
              <a:off x="1052280" y="2172600"/>
              <a:ext cx="4223880" cy="2391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624F55-74A2-AEA6-C6A6-AD5DBDE46A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2920" y="2163240"/>
                <a:ext cx="4242240" cy="241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2">
            <a:extLst>
              <a:ext uri="{FF2B5EF4-FFF2-40B4-BE49-F238E27FC236}">
                <a16:creationId xmlns:a16="http://schemas.microsoft.com/office/drawing/2014/main" id="{EEFFB5DC-42F4-9B4E-95A7-DF0C91291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 Summary</a:t>
            </a:r>
          </a:p>
        </p:txBody>
      </p:sp>
      <p:graphicFrame>
        <p:nvGraphicFramePr>
          <p:cNvPr id="686130" name="Group 50">
            <a:extLst>
              <a:ext uri="{FF2B5EF4-FFF2-40B4-BE49-F238E27FC236}">
                <a16:creationId xmlns:a16="http://schemas.microsoft.com/office/drawing/2014/main" id="{C4A8061F-AE1A-BF47-9F8A-A392AC718438}"/>
              </a:ext>
            </a:extLst>
          </p:cNvPr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704225461"/>
              </p:ext>
            </p:extLst>
          </p:nvPr>
        </p:nvGraphicFramePr>
        <p:xfrm>
          <a:off x="1433513" y="1044179"/>
          <a:ext cx="6037661" cy="3188558"/>
        </p:xfrm>
        <a:graphic>
          <a:graphicData uri="http://schemas.openxmlformats.org/drawingml/2006/table">
            <a:tbl>
              <a:tblPr/>
              <a:tblGrid>
                <a:gridCol w="2578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Informal Terms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68580" marR="68580"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Formal Terms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Table</a:t>
                      </a:r>
                    </a:p>
                  </a:txBody>
                  <a:tcPr marL="68580" marR="68580"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Relation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Column Header</a:t>
                      </a:r>
                    </a:p>
                  </a:txBody>
                  <a:tcPr marL="68580" marR="68580"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2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All possible Column Values</a:t>
                      </a:r>
                    </a:p>
                  </a:txBody>
                  <a:tcPr marL="68580" marR="68580"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Domain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</a:txBody>
                  <a:tcPr marL="68580" marR="68580"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Tuple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Table Definition</a:t>
                      </a:r>
                    </a:p>
                  </a:txBody>
                  <a:tcPr marL="68580" marR="68580"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Schema of a Relation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5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Populated Table</a:t>
                      </a:r>
                    </a:p>
                  </a:txBody>
                  <a:tcPr marL="68580" marR="68580"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State of the Relation</a:t>
                      </a:r>
                    </a:p>
                  </a:txBody>
                  <a:tcPr marL="68580" marR="68580"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041F734-B247-A649-A582-CED90CEDA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20272" y="1995487"/>
            <a:ext cx="1625080" cy="576263"/>
          </a:xfrm>
          <a:noFill/>
        </p:spPr>
        <p:txBody>
          <a:bodyPr anchor="ctr"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100" b="1"/>
              <a:t>Recursive Relationship Type is: </a:t>
            </a:r>
            <a:r>
              <a:rPr lang="en-US" altLang="en-US" sz="1800" b="1"/>
              <a:t>SUPERVISION</a:t>
            </a:r>
            <a:br>
              <a:rPr lang="en-US" altLang="en-US" sz="1800" b="1"/>
            </a:br>
            <a:r>
              <a:rPr lang="en-US" altLang="en-US" sz="2100" b="1"/>
              <a:t>(participation role names are shown)</a:t>
            </a:r>
            <a:endParaRPr lang="en-US" altLang="en-US" sz="1800" b="1"/>
          </a:p>
        </p:txBody>
      </p:sp>
      <p:pic>
        <p:nvPicPr>
          <p:cNvPr id="39939" name="Picture 4" descr="fig03_02">
            <a:extLst>
              <a:ext uri="{FF2B5EF4-FFF2-40B4-BE49-F238E27FC236}">
                <a16:creationId xmlns:a16="http://schemas.microsoft.com/office/drawing/2014/main" id="{8B8F7611-033C-504D-B12B-EAABE823D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8" y="267494"/>
            <a:ext cx="4869260" cy="4693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928111-709D-5F4E-883C-36C5723D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A3FF-EE48-F14C-841B-7C05B023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B1D3A4-79BA-4AB2-2607-51E3A74BE8F8}"/>
                  </a:ext>
                </a:extLst>
              </p14:cNvPr>
              <p14:cNvContentPartPr/>
              <p14:nvPr/>
            </p14:nvContentPartPr>
            <p14:xfrm>
              <a:off x="481320" y="2276280"/>
              <a:ext cx="2190600" cy="109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B1D3A4-79BA-4AB2-2607-51E3A74BE8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960" y="2266920"/>
                <a:ext cx="2209320" cy="111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828A64E-8E25-3944-8391-6F5ADCB1C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– A relation STUDENT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9EB3F9D7-2A98-DD49-8DAC-8F0C0FB0F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119" y="46196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412" name="Picture 8" descr="fig05_01">
            <a:extLst>
              <a:ext uri="{FF2B5EF4-FFF2-40B4-BE49-F238E27FC236}">
                <a16:creationId xmlns:a16="http://schemas.microsoft.com/office/drawing/2014/main" id="{34CCF3B0-DE82-6A47-B986-2A5D8B5E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1" y="1664494"/>
            <a:ext cx="6442472" cy="233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63A4A2-E75D-A6B6-1CA3-CADB0C610C2C}"/>
                  </a:ext>
                </a:extLst>
              </p14:cNvPr>
              <p14:cNvContentPartPr/>
              <p14:nvPr/>
            </p14:nvContentPartPr>
            <p14:xfrm>
              <a:off x="1121400" y="1215000"/>
              <a:ext cx="4333680" cy="2201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63A4A2-E75D-A6B6-1CA3-CADB0C610C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2040" y="1205640"/>
                <a:ext cx="4352400" cy="221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765B9E19-9532-554D-8C58-4A54D329B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Characteristics Of Relations</a:t>
            </a: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0D85D5AD-6325-5845-86E6-BEACF100F2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/>
              <a:t>Ordering of tuples in a relation r(R):</a:t>
            </a:r>
          </a:p>
          <a:p>
            <a:pPr marL="342900" lvl="1" indent="0" eaLnBrk="1" hangingPunct="1">
              <a:lnSpc>
                <a:spcPct val="90000"/>
              </a:lnSpc>
              <a:buNone/>
            </a:pPr>
            <a:r>
              <a:rPr lang="en-US" altLang="en-US"/>
              <a:t>The tuples are </a:t>
            </a:r>
            <a:r>
              <a:rPr lang="en-US" altLang="en-US" i="1"/>
              <a:t>not considered to be ordered</a:t>
            </a:r>
            <a:r>
              <a:rPr lang="en-US" altLang="en-US"/>
              <a:t>, even though they appear to be in the tabular form.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/>
              <a:t>Ordering of attributes in a relation schema R (and of values within each tuple):</a:t>
            </a:r>
          </a:p>
          <a:p>
            <a:pPr marL="342900" lvl="1" indent="0" eaLnBrk="1" hangingPunct="1">
              <a:lnSpc>
                <a:spcPct val="90000"/>
              </a:lnSpc>
              <a:buNone/>
            </a:pPr>
            <a:r>
              <a:rPr lang="en-US" altLang="en-US"/>
              <a:t>We will consider the attributes in R(A1, A2, ..., An) and the values in t=&lt;v1, v2, ..., </a:t>
            </a:r>
            <a:r>
              <a:rPr lang="en-US" altLang="en-US" err="1"/>
              <a:t>vn</a:t>
            </a:r>
            <a:r>
              <a:rPr lang="en-US" altLang="en-US"/>
              <a:t>&gt; to be ordered .</a:t>
            </a:r>
          </a:p>
          <a:p>
            <a:pPr marL="685800" lvl="2" indent="0" eaLnBrk="1" hangingPunct="1">
              <a:lnSpc>
                <a:spcPct val="90000"/>
              </a:lnSpc>
              <a:buNone/>
            </a:pPr>
            <a:r>
              <a:rPr lang="en-US" altLang="en-US"/>
              <a:t>(However, a more general alternative definition  of relation does not require this ordering. It includes both the name and the value for each of the attributes ).</a:t>
            </a:r>
          </a:p>
          <a:p>
            <a:pPr marL="685800" lvl="2" indent="0" eaLnBrk="1" hangingPunct="1">
              <a:lnSpc>
                <a:spcPct val="90000"/>
              </a:lnSpc>
              <a:buNone/>
            </a:pPr>
            <a:r>
              <a:rPr lang="en-US" altLang="en-US"/>
              <a:t>Example: t= { &lt;name, “John” &gt;, &lt;SSN, 123456789&gt; }</a:t>
            </a:r>
          </a:p>
          <a:p>
            <a:pPr marL="685800" lvl="2" indent="0" eaLnBrk="1" hangingPunct="1">
              <a:lnSpc>
                <a:spcPct val="90000"/>
              </a:lnSpc>
              <a:buNone/>
            </a:pPr>
            <a:r>
              <a:rPr lang="en-US" altLang="en-US"/>
              <a:t>This representation may be called as “self-describing”.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FDE67F1-34E7-6F4F-B88F-C8DDF1595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Same state as previous Figure (but with different order of tuples)</a:t>
            </a:r>
          </a:p>
        </p:txBody>
      </p:sp>
      <p:pic>
        <p:nvPicPr>
          <p:cNvPr id="19459" name="Picture 5" descr="fig05_02">
            <a:extLst>
              <a:ext uri="{FF2B5EF4-FFF2-40B4-BE49-F238E27FC236}">
                <a16:creationId xmlns:a16="http://schemas.microsoft.com/office/drawing/2014/main" id="{247973C7-4882-EB43-B596-9066552BB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1" y="1833563"/>
            <a:ext cx="633769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691B09-687E-A89D-7D60-4FA42BFF4930}"/>
                  </a:ext>
                </a:extLst>
              </p14:cNvPr>
              <p14:cNvContentPartPr/>
              <p14:nvPr/>
            </p14:nvContentPartPr>
            <p14:xfrm>
              <a:off x="1155600" y="2053440"/>
              <a:ext cx="1316880" cy="198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691B09-687E-A89D-7D60-4FA42BFF49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6240" y="2044080"/>
                <a:ext cx="1335600" cy="200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EC0F75AF-D5E1-CF40-B1E7-C1A96E373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Characteristics Of Relations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032E119E-55CD-2648-B590-A6641C0F9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Values in a tuple:</a:t>
            </a:r>
          </a:p>
          <a:p>
            <a:pPr marL="342900" lvl="1" indent="0" eaLnBrk="1" hangingPunct="1">
              <a:buNone/>
            </a:pPr>
            <a:r>
              <a:rPr lang="en-US" altLang="en-US"/>
              <a:t>All values are considered atomic (indivisible).</a:t>
            </a:r>
          </a:p>
          <a:p>
            <a:pPr marL="342900" lvl="1" indent="0" eaLnBrk="1" hangingPunct="1">
              <a:buNone/>
            </a:pPr>
            <a:r>
              <a:rPr lang="en-US" altLang="en-US"/>
              <a:t>Each value in a tuple must be from the domain of the attribute for that column</a:t>
            </a:r>
          </a:p>
          <a:p>
            <a:pPr marL="685800" lvl="2" indent="0" eaLnBrk="1" hangingPunct="1">
              <a:buNone/>
            </a:pPr>
            <a:r>
              <a:rPr lang="en-US" altLang="en-US"/>
              <a:t>If tuple t = &lt;v1, v2, …, </a:t>
            </a:r>
            <a:r>
              <a:rPr lang="en-US" altLang="en-US" err="1"/>
              <a:t>vn</a:t>
            </a:r>
            <a:r>
              <a:rPr lang="en-US" altLang="en-US"/>
              <a:t>&gt; is a tuple (row) in the relation state r of R(A1, A2, …, An)</a:t>
            </a:r>
          </a:p>
          <a:p>
            <a:pPr marL="685800" lvl="2" indent="0" eaLnBrk="1" hangingPunct="1">
              <a:buNone/>
            </a:pPr>
            <a:r>
              <a:rPr lang="en-US" altLang="en-US"/>
              <a:t>Then each </a:t>
            </a:r>
            <a:r>
              <a:rPr lang="en-US" altLang="en-US" i="1"/>
              <a:t>vi</a:t>
            </a:r>
            <a:r>
              <a:rPr lang="en-US" altLang="en-US"/>
              <a:t> must be a value from </a:t>
            </a:r>
            <a:r>
              <a:rPr lang="en-US" altLang="en-US" i="1" err="1"/>
              <a:t>dom</a:t>
            </a:r>
            <a:r>
              <a:rPr lang="en-US" altLang="en-US" i="1"/>
              <a:t>(Ai)</a:t>
            </a:r>
          </a:p>
          <a:p>
            <a:pPr marL="685800" lvl="2" indent="0" eaLnBrk="1" hangingPunct="1">
              <a:buNone/>
            </a:pPr>
            <a:endParaRPr lang="en-US" altLang="en-US"/>
          </a:p>
          <a:p>
            <a:pPr marL="342900" lvl="1" indent="0" eaLnBrk="1" hangingPunct="1">
              <a:buNone/>
            </a:pPr>
            <a:r>
              <a:rPr lang="en-US" altLang="en-US"/>
              <a:t>A special </a:t>
            </a:r>
            <a:r>
              <a:rPr lang="en-US" altLang="en-US" b="1"/>
              <a:t>null</a:t>
            </a:r>
            <a:r>
              <a:rPr lang="en-US" altLang="en-US"/>
              <a:t> value is used to represent values that are unknown or not available or inapplicable in certain tuples.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806057-4666-6B97-56D3-568D0AF62212}"/>
                  </a:ext>
                </a:extLst>
              </p14:cNvPr>
              <p14:cNvContentPartPr/>
              <p14:nvPr/>
            </p14:nvContentPartPr>
            <p14:xfrm>
              <a:off x="1857960" y="2957760"/>
              <a:ext cx="506880" cy="46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806057-4666-6B97-56D3-568D0AF622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8600" y="2948400"/>
                <a:ext cx="525600" cy="48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B0C465AD-5FD6-D14B-9A9E-FC3832A2A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Characteristics Of Relations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4DBD4E6C-36D0-AF4B-B9C7-39998F4BDE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Notation:</a:t>
            </a:r>
          </a:p>
          <a:p>
            <a:pPr marL="342900" lvl="1" indent="0" eaLnBrk="1" hangingPunct="1">
              <a:buNone/>
            </a:pPr>
            <a:r>
              <a:rPr lang="en-US" altLang="en-US"/>
              <a:t>We refer to </a:t>
            </a:r>
            <a:r>
              <a:rPr lang="en-US" altLang="en-US" b="1"/>
              <a:t>component values</a:t>
            </a:r>
            <a:r>
              <a:rPr lang="en-US" altLang="en-US"/>
              <a:t> of a tuple t by:</a:t>
            </a:r>
          </a:p>
          <a:p>
            <a:pPr marL="685800" lvl="2" indent="0" eaLnBrk="1" hangingPunct="1">
              <a:buNone/>
            </a:pPr>
            <a:r>
              <a:rPr lang="en-US" altLang="en-US"/>
              <a:t>t[Ai] or </a:t>
            </a:r>
            <a:r>
              <a:rPr lang="en-US" altLang="en-US" err="1"/>
              <a:t>t.Ai</a:t>
            </a:r>
            <a:endParaRPr lang="en-US" altLang="en-US"/>
          </a:p>
          <a:p>
            <a:pPr marL="685800" lvl="2" indent="0" eaLnBrk="1" hangingPunct="1">
              <a:buNone/>
            </a:pPr>
            <a:r>
              <a:rPr lang="en-US" altLang="en-US"/>
              <a:t>This is the value vi of attribute Ai for tuple t</a:t>
            </a:r>
          </a:p>
          <a:p>
            <a:pPr marL="342900" lvl="1" indent="0" eaLnBrk="1" hangingPunct="1">
              <a:buNone/>
            </a:pPr>
            <a:r>
              <a:rPr lang="en-US" altLang="en-US"/>
              <a:t>Similarly, t[Au, Av, ..., Aw] refers to the </a:t>
            </a:r>
            <a:r>
              <a:rPr lang="en-US" altLang="en-US" err="1"/>
              <a:t>subtuple</a:t>
            </a:r>
            <a:r>
              <a:rPr lang="en-US" altLang="en-US"/>
              <a:t> of t containing the values of attributes Au, Av, ..., Aw, respectively in 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DD0CDE-02FF-F4E7-3965-F9DE2EA4AB00}"/>
                  </a:ext>
                </a:extLst>
              </p14:cNvPr>
              <p14:cNvContentPartPr/>
              <p14:nvPr/>
            </p14:nvContentPartPr>
            <p14:xfrm>
              <a:off x="1924560" y="219240"/>
              <a:ext cx="6761520" cy="431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DD0CDE-02FF-F4E7-3965-F9DE2EA4AB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5200" y="209880"/>
                <a:ext cx="6780240" cy="433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7E80D17-8BF1-6D44-B0B1-5EA85461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21431"/>
            <a:ext cx="5847160" cy="744141"/>
          </a:xfrm>
        </p:spPr>
        <p:txBody>
          <a:bodyPr/>
          <a:lstStyle/>
          <a:p>
            <a:pPr eaLnBrk="1" hangingPunct="1"/>
            <a:r>
              <a:rPr lang="en-US" altLang="en-US"/>
              <a:t>CONSTRAINTS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9063D55-40F4-2B4B-9A45-C89F9AC67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747713"/>
            <a:ext cx="843699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/>
              <a:t>Constraints determine which values are permissible and which are not in the database.</a:t>
            </a:r>
          </a:p>
          <a:p>
            <a:pPr marL="0" indent="0">
              <a:buNone/>
            </a:pPr>
            <a:r>
              <a:rPr lang="en-US" altLang="en-US" sz="1800"/>
              <a:t>They are of three main types:</a:t>
            </a:r>
          </a:p>
          <a:p>
            <a:pPr marL="0" indent="0">
              <a:buNone/>
            </a:pPr>
            <a:r>
              <a:rPr lang="en-US" altLang="en-US" sz="1800"/>
              <a:t>1. </a:t>
            </a:r>
            <a:r>
              <a:rPr lang="en-US" altLang="en-US" sz="1800" b="1"/>
              <a:t>Inherent or Implicit Constraints</a:t>
            </a:r>
            <a:r>
              <a:rPr lang="en-US" altLang="en-US" sz="1800"/>
              <a:t>: These are based on the data model itself. (E.g., relational model does not tuples to be duplicates)</a:t>
            </a:r>
          </a:p>
          <a:p>
            <a:pPr marL="0" indent="0">
              <a:buNone/>
            </a:pPr>
            <a:r>
              <a:rPr lang="en-US" altLang="en-US" sz="1800"/>
              <a:t>2. </a:t>
            </a:r>
            <a:r>
              <a:rPr lang="en-US" altLang="en-US" sz="1800" b="1"/>
              <a:t>Schema-based or Explicit Constraints</a:t>
            </a:r>
            <a:r>
              <a:rPr lang="en-US" altLang="en-US" sz="1800"/>
              <a:t>: They are expressed in the schema by using the facilities provided by the model. (E.g., max. cardinality ratio constraint in the ER model)</a:t>
            </a:r>
          </a:p>
          <a:p>
            <a:pPr marL="0" indent="0">
              <a:buNone/>
            </a:pPr>
            <a:r>
              <a:rPr lang="en-US" altLang="en-US" sz="1800"/>
              <a:t>3. </a:t>
            </a:r>
            <a:r>
              <a:rPr lang="en-US" altLang="en-US" sz="1800" b="1"/>
              <a:t>Application based or semantic constraints</a:t>
            </a:r>
            <a:r>
              <a:rPr lang="en-US" altLang="en-US" sz="1800"/>
              <a:t>: These are beyond the expressive power of the model and must be specified and enforced by the application programs.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58A7E748-8EEE-234D-856A-E78947D99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Integrity Constraints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E09F9140-7AE6-F844-A3EF-18929EA700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1800"/>
              <a:t>Constraints are </a:t>
            </a:r>
            <a:r>
              <a:rPr lang="en-US" altLang="en-US" sz="1800" b="1"/>
              <a:t>conditions</a:t>
            </a:r>
            <a:r>
              <a:rPr lang="en-US" altLang="en-US" sz="1800"/>
              <a:t> that must hold on </a:t>
            </a:r>
            <a:r>
              <a:rPr lang="en-US" altLang="en-US" sz="1800" b="1"/>
              <a:t>all</a:t>
            </a:r>
            <a:r>
              <a:rPr lang="en-US" altLang="en-US" sz="1800"/>
              <a:t>  valid relation states.</a:t>
            </a:r>
          </a:p>
          <a:p>
            <a:pPr marL="0" indent="0" eaLnBrk="1" hangingPunct="1">
              <a:buNone/>
            </a:pPr>
            <a:r>
              <a:rPr lang="en-US" altLang="en-US" sz="1800"/>
              <a:t>There are three </a:t>
            </a:r>
            <a:r>
              <a:rPr lang="en-US" altLang="en-US" sz="1800" i="1"/>
              <a:t>main types</a:t>
            </a:r>
            <a:r>
              <a:rPr lang="en-US" altLang="en-US" sz="1800"/>
              <a:t> of (explicit schema-based) constraints that can be expressed in the relational model:</a:t>
            </a:r>
          </a:p>
          <a:p>
            <a:pPr marL="342900" lvl="1" indent="0" eaLnBrk="1" hangingPunct="1">
              <a:buNone/>
            </a:pPr>
            <a:r>
              <a:rPr lang="en-US" altLang="en-US" sz="1650" b="1"/>
              <a:t>Key</a:t>
            </a:r>
            <a:r>
              <a:rPr lang="en-US" altLang="en-US" sz="1650"/>
              <a:t> constraints</a:t>
            </a:r>
          </a:p>
          <a:p>
            <a:pPr marL="342900" lvl="1" indent="0" eaLnBrk="1" hangingPunct="1">
              <a:buNone/>
            </a:pPr>
            <a:r>
              <a:rPr lang="en-US" altLang="en-US" sz="1650" b="1"/>
              <a:t>Entity</a:t>
            </a:r>
            <a:r>
              <a:rPr lang="en-US" altLang="en-US" sz="1650"/>
              <a:t> </a:t>
            </a:r>
            <a:r>
              <a:rPr lang="en-US" altLang="en-US" sz="1650" b="1"/>
              <a:t>integrity</a:t>
            </a:r>
            <a:r>
              <a:rPr lang="en-US" altLang="en-US" sz="1650"/>
              <a:t> constraints</a:t>
            </a:r>
          </a:p>
          <a:p>
            <a:pPr marL="342900" lvl="1" indent="0" eaLnBrk="1" hangingPunct="1">
              <a:buNone/>
            </a:pPr>
            <a:r>
              <a:rPr lang="en-US" altLang="en-US" sz="1650" b="1"/>
              <a:t>Referential integrity</a:t>
            </a:r>
            <a:r>
              <a:rPr lang="en-US" altLang="en-US" sz="1650"/>
              <a:t> constraints</a:t>
            </a:r>
          </a:p>
          <a:p>
            <a:pPr marL="0" indent="0" eaLnBrk="1" hangingPunct="1">
              <a:buNone/>
            </a:pPr>
            <a:r>
              <a:rPr lang="en-US" altLang="en-US" sz="1800"/>
              <a:t>Another schema-based constraint is the </a:t>
            </a:r>
            <a:r>
              <a:rPr lang="en-US" altLang="en-US" sz="1800" b="1"/>
              <a:t>domain</a:t>
            </a:r>
            <a:r>
              <a:rPr lang="en-US" altLang="en-US" sz="1800"/>
              <a:t> constraint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Every value in a tuple must be from the </a:t>
            </a:r>
            <a:r>
              <a:rPr lang="en-US" altLang="en-US" sz="1650" i="1"/>
              <a:t>domain of its attribute</a:t>
            </a:r>
            <a:r>
              <a:rPr lang="en-US" altLang="en-US" sz="1650"/>
              <a:t> (or it could be </a:t>
            </a:r>
            <a:r>
              <a:rPr lang="en-US" altLang="en-US" sz="1650" b="1"/>
              <a:t>null</a:t>
            </a:r>
            <a:r>
              <a:rPr lang="en-US" altLang="en-US" sz="1650"/>
              <a:t>, if allowed for that attribute)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8DD8D346-81D5-8B4B-8BD1-5FCAC7912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Constraints</a:t>
            </a: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DA497992-120A-ED43-A8B6-948D08C3F8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1800" b="1" err="1"/>
              <a:t>Superkey</a:t>
            </a:r>
            <a:r>
              <a:rPr lang="en-US" altLang="en-US" sz="1800"/>
              <a:t> of R: 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Super Key is an attribute (or set of attributes) that is used to uniquely identifies all attributes in a relation.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Is a set of attributes SK of R with the following condition:</a:t>
            </a:r>
          </a:p>
          <a:p>
            <a:pPr marL="685800" lvl="2" indent="0" eaLnBrk="1" hangingPunct="1">
              <a:buNone/>
            </a:pPr>
            <a:r>
              <a:rPr lang="en-US" altLang="en-US"/>
              <a:t>No two tuples in any valid relation state r(R) will have the same value for SK</a:t>
            </a:r>
          </a:p>
          <a:p>
            <a:pPr marL="685800" lvl="2" indent="0" eaLnBrk="1" hangingPunct="1">
              <a:buNone/>
            </a:pPr>
            <a:r>
              <a:rPr lang="en-US" altLang="en-US"/>
              <a:t>That is, for any distinct tuples t1 and t2 in r(R), t1[SK] </a:t>
            </a:r>
            <a:r>
              <a:rPr lang="en-US" altLang="en-US">
                <a:sym typeface="Symbol" pitchFamily="2" charset="2"/>
              </a:rPr>
              <a:t></a:t>
            </a:r>
            <a:r>
              <a:rPr lang="en-US" altLang="en-US"/>
              <a:t> t2[SK]</a:t>
            </a:r>
          </a:p>
          <a:p>
            <a:pPr marL="685800" lvl="2" indent="0" eaLnBrk="1" hangingPunct="1">
              <a:buNone/>
            </a:pPr>
            <a:r>
              <a:rPr lang="en-US" altLang="en-US"/>
              <a:t>This condition must hold in </a:t>
            </a:r>
            <a:r>
              <a:rPr lang="en-US" altLang="en-US" i="1"/>
              <a:t>any valid state</a:t>
            </a:r>
            <a:r>
              <a:rPr lang="en-US" altLang="en-US"/>
              <a:t> r(R)</a:t>
            </a:r>
          </a:p>
          <a:p>
            <a:pPr marL="0" indent="0" eaLnBrk="1" hangingPunct="1">
              <a:buNone/>
            </a:pPr>
            <a:r>
              <a:rPr lang="en-US" altLang="en-US" sz="1800" b="1"/>
              <a:t>Key</a:t>
            </a:r>
            <a:r>
              <a:rPr lang="en-US" altLang="en-US" sz="1800"/>
              <a:t> of R: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A "minimal" </a:t>
            </a:r>
            <a:r>
              <a:rPr lang="en-US" altLang="en-US" sz="1650" err="1"/>
              <a:t>superkey</a:t>
            </a:r>
            <a:endParaRPr lang="en-US" altLang="en-US" sz="1650"/>
          </a:p>
          <a:p>
            <a:pPr marL="342900" lvl="1" indent="0" eaLnBrk="1" hangingPunct="1">
              <a:buNone/>
            </a:pPr>
            <a:r>
              <a:rPr lang="en-US" altLang="en-US" sz="1650"/>
              <a:t>A candidate key (or key) is a set of attributes (or attributes) that uniquely identify the tuples in relation to or table.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05D52E4-7499-3645-A829-1D9BF1FB7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Constraints (continued)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D4DD824-3C41-B343-A1C1-64885CA634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1800"/>
              <a:t>Example: </a:t>
            </a:r>
            <a:r>
              <a:rPr lang="en-IN" sz="1800"/>
              <a:t>Student{ID, </a:t>
            </a:r>
            <a:r>
              <a:rPr lang="en-IN" sz="1800" err="1"/>
              <a:t>First_name</a:t>
            </a:r>
            <a:r>
              <a:rPr lang="en-IN" sz="1800"/>
              <a:t>, </a:t>
            </a:r>
            <a:r>
              <a:rPr lang="en-IN" sz="1800" err="1"/>
              <a:t>Last_name</a:t>
            </a:r>
            <a:r>
              <a:rPr lang="en-IN" sz="1800"/>
              <a:t>, Age, Sex, </a:t>
            </a:r>
            <a:r>
              <a:rPr lang="en-IN" sz="1800" err="1"/>
              <a:t>Phone_no</a:t>
            </a:r>
            <a:r>
              <a:rPr lang="en-IN" sz="1800"/>
              <a:t>} </a:t>
            </a:r>
            <a:r>
              <a:rPr lang="en-US" sz="1800"/>
              <a:t> </a:t>
            </a:r>
          </a:p>
          <a:p>
            <a:pPr marL="0" indent="0" eaLnBrk="1" hangingPunct="1">
              <a:buNone/>
            </a:pPr>
            <a:r>
              <a:rPr lang="en-US" altLang="en-US" sz="1800"/>
              <a:t>Two candidate keys: </a:t>
            </a:r>
            <a:r>
              <a:rPr lang="en-IN" sz="1800"/>
              <a:t>ID &amp; {</a:t>
            </a:r>
            <a:r>
              <a:rPr lang="en-IN" sz="1800" err="1"/>
              <a:t>First_name</a:t>
            </a:r>
            <a:r>
              <a:rPr lang="en-IN" sz="1800"/>
              <a:t>, </a:t>
            </a:r>
            <a:r>
              <a:rPr lang="en-IN" sz="1800" err="1"/>
              <a:t>Last_name</a:t>
            </a:r>
            <a:r>
              <a:rPr lang="en-IN" sz="1800"/>
              <a:t>, Age, Sex, </a:t>
            </a:r>
            <a:r>
              <a:rPr lang="en-IN" sz="1800" err="1"/>
              <a:t>Phone_no</a:t>
            </a:r>
            <a:r>
              <a:rPr lang="en-IN" sz="1800"/>
              <a:t>}</a:t>
            </a:r>
            <a:endParaRPr lang="en-US" altLang="en-US" sz="1800"/>
          </a:p>
          <a:p>
            <a:pPr marL="0" indent="0" eaLnBrk="1" hangingPunct="1">
              <a:buNone/>
            </a:pPr>
            <a:endParaRPr lang="en-US" altLang="en-US" sz="1800"/>
          </a:p>
          <a:p>
            <a:pPr marL="0" indent="0" eaLnBrk="1" hangingPunct="1">
              <a:buNone/>
            </a:pPr>
            <a:r>
              <a:rPr lang="en-US" altLang="en-US" sz="1800"/>
              <a:t>Consider the STUDENT relation schema: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Attribute </a:t>
            </a:r>
            <a:r>
              <a:rPr lang="en-US" altLang="en-US" sz="1650" err="1"/>
              <a:t>Ssn</a:t>
            </a:r>
            <a:r>
              <a:rPr lang="en-US" altLang="en-US" sz="1650"/>
              <a:t> is a key, because no 2 students tuples can have the same </a:t>
            </a:r>
            <a:r>
              <a:rPr lang="en-US" altLang="en-US" sz="1650" err="1"/>
              <a:t>Ssn</a:t>
            </a:r>
            <a:r>
              <a:rPr lang="en-US" altLang="en-US" sz="1650"/>
              <a:t> 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Any set of attributes that include </a:t>
            </a:r>
            <a:r>
              <a:rPr lang="en-US" altLang="en-US" sz="1650" err="1"/>
              <a:t>Ssn</a:t>
            </a:r>
            <a:r>
              <a:rPr lang="en-US" altLang="en-US" sz="1650"/>
              <a:t>, like {</a:t>
            </a:r>
            <a:r>
              <a:rPr lang="en-US" altLang="en-US" sz="1650" err="1"/>
              <a:t>Ssn</a:t>
            </a:r>
            <a:r>
              <a:rPr lang="en-US" altLang="en-US" sz="1650"/>
              <a:t>, Name, Age} is a </a:t>
            </a:r>
            <a:r>
              <a:rPr lang="en-US" altLang="en-US" sz="1650" err="1"/>
              <a:t>superkey</a:t>
            </a:r>
            <a:r>
              <a:rPr lang="en-US" altLang="en-US" sz="1650"/>
              <a:t> it uniquely identifies all attributes in a relation </a:t>
            </a:r>
          </a:p>
          <a:p>
            <a:pPr marL="0" indent="0" eaLnBrk="1" hangingPunct="1">
              <a:buNone/>
            </a:pPr>
            <a:r>
              <a:rPr lang="en-US" altLang="en-US" sz="1800"/>
              <a:t>In general: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Any </a:t>
            </a:r>
            <a:r>
              <a:rPr lang="en-US" altLang="en-US" sz="1650" i="1"/>
              <a:t>key</a:t>
            </a:r>
            <a:r>
              <a:rPr lang="en-US" altLang="en-US" sz="1650"/>
              <a:t> is a </a:t>
            </a:r>
            <a:r>
              <a:rPr lang="en-US" altLang="en-US" sz="1650" i="1" err="1"/>
              <a:t>superkey</a:t>
            </a:r>
            <a:r>
              <a:rPr lang="en-US" altLang="en-US" sz="1650" i="1"/>
              <a:t> </a:t>
            </a:r>
            <a:r>
              <a:rPr lang="en-US" altLang="en-US" sz="1650"/>
              <a:t>(but not vice versa)</a:t>
            </a:r>
          </a:p>
          <a:p>
            <a:pPr marL="342900" lvl="1" indent="0" eaLnBrk="1" hangingPunct="1">
              <a:buNone/>
            </a:pPr>
            <a:r>
              <a:rPr lang="en-US" altLang="en-US" sz="1650"/>
              <a:t>Any set of attributes that </a:t>
            </a:r>
            <a:r>
              <a:rPr lang="en-US" altLang="en-US" sz="1650" i="1"/>
              <a:t>includes a key</a:t>
            </a:r>
            <a:r>
              <a:rPr lang="en-US" altLang="en-US" sz="1650"/>
              <a:t> is a </a:t>
            </a:r>
            <a:r>
              <a:rPr lang="en-US" altLang="en-US" sz="1650" i="1" err="1"/>
              <a:t>superkey</a:t>
            </a:r>
            <a:endParaRPr lang="en-US" altLang="en-US" sz="1650" i="1"/>
          </a:p>
          <a:p>
            <a:pPr marL="342900" lvl="1" indent="0" eaLnBrk="1" hangingPunct="1">
              <a:buNone/>
            </a:pPr>
            <a:r>
              <a:rPr lang="en-US" altLang="en-US" sz="1650"/>
              <a:t>A </a:t>
            </a:r>
            <a:r>
              <a:rPr lang="en-US" altLang="en-US" sz="1650" i="1"/>
              <a:t>minimal</a:t>
            </a:r>
            <a:r>
              <a:rPr lang="en-US" altLang="en-US" sz="1650"/>
              <a:t> </a:t>
            </a:r>
            <a:r>
              <a:rPr lang="en-US" altLang="en-US" sz="1650" err="1"/>
              <a:t>superkey</a:t>
            </a:r>
            <a:r>
              <a:rPr lang="en-US" altLang="en-US" sz="1650"/>
              <a:t> is also a key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9841-F33D-44F0-8DC9-5567E7E2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Bibliography / Acknowledgements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08C7-FBB7-424B-AD95-23C67A88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Instructor materials from </a:t>
            </a:r>
            <a:r>
              <a:rPr lang="en-US" err="1">
                <a:cs typeface="Calibri"/>
              </a:rPr>
              <a:t>Elmasri</a:t>
            </a:r>
            <a:r>
              <a:rPr lang="en-US">
                <a:cs typeface="Calibri"/>
              </a:rPr>
              <a:t> &amp; </a:t>
            </a:r>
            <a:r>
              <a:rPr lang="en-US" err="1">
                <a:cs typeface="Calibri"/>
              </a:rPr>
              <a:t>Navathe</a:t>
            </a:r>
            <a:r>
              <a:rPr lang="en-US">
                <a:cs typeface="Calibri"/>
              </a:rPr>
              <a:t> 7e 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154A-FD89-4DB8-86B8-98A4A06C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3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50">
            <a:extLst>
              <a:ext uri="{FF2B5EF4-FFF2-40B4-BE49-F238E27FC236}">
                <a16:creationId xmlns:a16="http://schemas.microsoft.com/office/drawing/2014/main" id="{B60A6489-AA65-4F45-80AE-46F5F99D0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Weak Entity Types</a:t>
            </a:r>
          </a:p>
        </p:txBody>
      </p:sp>
      <p:sp>
        <p:nvSpPr>
          <p:cNvPr id="40963" name="Rectangle 2051">
            <a:extLst>
              <a:ext uri="{FF2B5EF4-FFF2-40B4-BE49-F238E27FC236}">
                <a16:creationId xmlns:a16="http://schemas.microsoft.com/office/drawing/2014/main" id="{6D096176-B943-2344-B455-B5C18F92AA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500"/>
              <a:t>An entity that does not have a key attribute and that is identification-dependent on another entity type.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500"/>
              <a:t>A weak entity must participate in an identifying relationship type with an owner or identifying entity type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500"/>
              <a:t>Entities are identified by the combination of:</a:t>
            </a:r>
          </a:p>
          <a:p>
            <a:pPr marL="342900" lvl="1" indent="0" eaLnBrk="1" hangingPunct="1">
              <a:lnSpc>
                <a:spcPct val="90000"/>
              </a:lnSpc>
              <a:buNone/>
            </a:pPr>
            <a:r>
              <a:rPr lang="en-US" altLang="en-US" sz="1500"/>
              <a:t>A partial key of the weak entity type</a:t>
            </a:r>
          </a:p>
          <a:p>
            <a:pPr marL="342900" lvl="1" indent="0" eaLnBrk="1" hangingPunct="1">
              <a:lnSpc>
                <a:spcPct val="90000"/>
              </a:lnSpc>
              <a:buNone/>
            </a:pPr>
            <a:r>
              <a:rPr lang="en-US" altLang="en-US" sz="1500"/>
              <a:t>The particular entity they are related to in the identifying relationship  type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500" b="1"/>
              <a:t>Example: </a:t>
            </a:r>
          </a:p>
          <a:p>
            <a:pPr marL="342900" lvl="1" indent="0" eaLnBrk="1" hangingPunct="1">
              <a:lnSpc>
                <a:spcPct val="90000"/>
              </a:lnSpc>
              <a:buNone/>
            </a:pPr>
            <a:r>
              <a:rPr lang="en-US" altLang="en-US" sz="1500"/>
              <a:t>A DEPENDENT entity is identified by the dependent’s first name, </a:t>
            </a:r>
            <a:r>
              <a:rPr lang="en-US" altLang="en-US" sz="1500" i="1"/>
              <a:t>and</a:t>
            </a:r>
            <a:r>
              <a:rPr lang="en-US" altLang="en-US" sz="1500"/>
              <a:t> the specific EMPLOYEE with whom the dependent is related</a:t>
            </a:r>
          </a:p>
          <a:p>
            <a:pPr marL="342900" lvl="1" indent="0" eaLnBrk="1" hangingPunct="1">
              <a:lnSpc>
                <a:spcPct val="90000"/>
              </a:lnSpc>
              <a:buNone/>
            </a:pPr>
            <a:r>
              <a:rPr lang="en-US" altLang="en-US" sz="1500"/>
              <a:t>Name of DEPENDENT is the </a:t>
            </a:r>
            <a:r>
              <a:rPr lang="en-US" altLang="en-US" sz="1500" i="1"/>
              <a:t>partial key</a:t>
            </a:r>
          </a:p>
          <a:p>
            <a:pPr marL="342900" lvl="1" indent="0" eaLnBrk="1" hangingPunct="1">
              <a:lnSpc>
                <a:spcPct val="90000"/>
              </a:lnSpc>
              <a:buNone/>
            </a:pPr>
            <a:r>
              <a:rPr lang="en-US" altLang="en-US" sz="1500"/>
              <a:t>DEPENDENT is a </a:t>
            </a:r>
            <a:r>
              <a:rPr lang="en-US" altLang="en-US" sz="1500" i="1"/>
              <a:t>weak entity type</a:t>
            </a:r>
          </a:p>
          <a:p>
            <a:pPr marL="342900" lvl="1" indent="0" eaLnBrk="1" hangingPunct="1">
              <a:lnSpc>
                <a:spcPct val="90000"/>
              </a:lnSpc>
              <a:buNone/>
            </a:pPr>
            <a:r>
              <a:rPr lang="en-US" altLang="en-US" sz="1500"/>
              <a:t>EMPLOYEE is its identifying entity type via the identifying relationship type DEPENDENT_OF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73ABA7-AFC5-8F46-86F6-79E45400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66FBC-B11F-644A-B9B9-A2FCF53B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A9CC50-6CA8-134D-AD9B-CD355416AB23}"/>
              </a:ext>
            </a:extLst>
          </p:cNvPr>
          <p:cNvSpPr txBox="1"/>
          <p:nvPr/>
        </p:nvSpPr>
        <p:spPr>
          <a:xfrm>
            <a:off x="2101646" y="411510"/>
            <a:ext cx="1482072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75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pk.profgiri</a:t>
            </a:r>
            <a:endParaRPr lang="en-US" sz="2475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F0C6FF-11A9-D043-B9E4-8F4F64091486}"/>
              </a:ext>
            </a:extLst>
          </p:cNvPr>
          <p:cNvSpPr txBox="1"/>
          <p:nvPr/>
        </p:nvSpPr>
        <p:spPr>
          <a:xfrm>
            <a:off x="2789802" y="1149519"/>
            <a:ext cx="3579185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75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Ponnurangam.kumaraguru</a:t>
            </a:r>
            <a:endParaRPr lang="en-US" sz="2475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5D71F-A71E-674F-8007-0CFECC4AF691}"/>
              </a:ext>
            </a:extLst>
          </p:cNvPr>
          <p:cNvSpPr txBox="1"/>
          <p:nvPr/>
        </p:nvSpPr>
        <p:spPr>
          <a:xfrm>
            <a:off x="3356329" y="1851597"/>
            <a:ext cx="1734770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75">
                <a:solidFill>
                  <a:schemeClr val="bg1"/>
                </a:solidFill>
                <a:latin typeface="+mj-lt"/>
                <a:ea typeface="+mj-ea"/>
                <a:cs typeface="+mj-cs"/>
              </a:rPr>
              <a:t>/in/</a:t>
            </a:r>
            <a:r>
              <a:rPr lang="en-IN" sz="2475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ponguru</a:t>
            </a:r>
            <a:endParaRPr lang="en-US" sz="2475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05EEF1-36B2-CC47-9105-3B25F3B8AED2}"/>
              </a:ext>
            </a:extLst>
          </p:cNvPr>
          <p:cNvSpPr txBox="1"/>
          <p:nvPr/>
        </p:nvSpPr>
        <p:spPr>
          <a:xfrm>
            <a:off x="3857108" y="2553675"/>
            <a:ext cx="1268296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75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ponguru</a:t>
            </a:r>
            <a:endParaRPr lang="en-US" sz="2475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D06B9E-89F9-CB4B-BA0A-A4CF9BCA738E}"/>
              </a:ext>
            </a:extLst>
          </p:cNvPr>
          <p:cNvSpPr txBox="1"/>
          <p:nvPr/>
        </p:nvSpPr>
        <p:spPr>
          <a:xfrm>
            <a:off x="4214368" y="3255753"/>
            <a:ext cx="2430345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75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pk.guru@iiit.ac.in</a:t>
            </a:r>
            <a:endParaRPr lang="en-US" sz="2475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D2D4E9-2F7B-A748-8F5C-01DB6B643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923" y="3335848"/>
            <a:ext cx="388030" cy="3880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704E53-1AE6-F744-B4A2-21C60E274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610" y="1144687"/>
            <a:ext cx="473510" cy="4735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0A3FC0-114C-9B4F-BB37-4A54C4040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523" y="411510"/>
            <a:ext cx="450123" cy="4501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6C4E30-845C-C946-9DCC-C466F0991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044" y="1839904"/>
            <a:ext cx="473510" cy="4735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7B29DD3-365B-7D46-B642-50FA6550E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6330" y="2571750"/>
            <a:ext cx="450124" cy="4501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E62B1B-8DFF-9F44-8AD2-F198FD2D19BA}"/>
              </a:ext>
            </a:extLst>
          </p:cNvPr>
          <p:cNvSpPr txBox="1"/>
          <p:nvPr/>
        </p:nvSpPr>
        <p:spPr>
          <a:xfrm>
            <a:off x="251520" y="2859782"/>
            <a:ext cx="2670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highlight>
                  <a:srgbClr val="C0C0C0"/>
                </a:highlight>
              </a:rPr>
              <a:t>Thank you </a:t>
            </a:r>
          </a:p>
          <a:p>
            <a:r>
              <a:rPr lang="en-US" sz="3600">
                <a:highlight>
                  <a:srgbClr val="C0C0C0"/>
                </a:highlight>
              </a:rPr>
              <a:t>for attending the class!!!  </a:t>
            </a:r>
          </a:p>
        </p:txBody>
      </p:sp>
    </p:spTree>
    <p:extLst>
      <p:ext uri="{BB962C8B-B14F-4D97-AF65-F5344CB8AC3E}">
        <p14:creationId xmlns:p14="http://schemas.microsoft.com/office/powerpoint/2010/main" val="355943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A528FF9-4D21-E047-9269-5178D7AC0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Attribute of a Relationship Type: </a:t>
            </a:r>
            <a:br>
              <a:rPr lang="en-US" altLang="en-US"/>
            </a:br>
            <a:r>
              <a:rPr lang="en-US" altLang="en-US"/>
              <a:t>Hours of WORKS_ON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AA9335-C6BB-BB4E-8C66-CEDEC36E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1" name="Picture 4" descr="fig03_02">
            <a:extLst>
              <a:ext uri="{FF2B5EF4-FFF2-40B4-BE49-F238E27FC236}">
                <a16:creationId xmlns:a16="http://schemas.microsoft.com/office/drawing/2014/main" id="{36D7151F-85E5-2D4D-A038-52420821C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69219"/>
            <a:ext cx="3810000" cy="367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2CCE68-F6C1-F445-9DE0-9359A972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7FD7C-2564-6E4B-9FE3-4A4B5E3B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3C7594-8261-BCEC-63A5-439F67BE986B}"/>
                  </a:ext>
                </a:extLst>
              </p14:cNvPr>
              <p14:cNvContentPartPr/>
              <p14:nvPr/>
            </p14:nvContentPartPr>
            <p14:xfrm>
              <a:off x="4035240" y="2031480"/>
              <a:ext cx="1784880" cy="1213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3C7594-8261-BCEC-63A5-439F67BE98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5880" y="2022120"/>
                <a:ext cx="1803600" cy="1232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C3806DC9-FF4C-174F-B973-7E4E50374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Alternative (min, max) notation for relationship structural constraints:</a:t>
            </a:r>
          </a:p>
        </p:txBody>
      </p:sp>
      <p:sp>
        <p:nvSpPr>
          <p:cNvPr id="45059" name="Rectangle 5">
            <a:extLst>
              <a:ext uri="{FF2B5EF4-FFF2-40B4-BE49-F238E27FC236}">
                <a16:creationId xmlns:a16="http://schemas.microsoft.com/office/drawing/2014/main" id="{C1810048-91CF-B449-9A30-56BE8AF1A8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500"/>
              <a:t>Specified on each participation of an entity type E in a relationship type R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500"/>
              <a:t>Specifies that each entity e in E participates in at least </a:t>
            </a:r>
            <a:r>
              <a:rPr lang="en-US" altLang="en-US" sz="1500" i="1"/>
              <a:t>min</a:t>
            </a:r>
            <a:r>
              <a:rPr lang="en-US" altLang="en-US" sz="1500"/>
              <a:t> and at most </a:t>
            </a:r>
            <a:r>
              <a:rPr lang="en-US" altLang="en-US" sz="1500" i="1"/>
              <a:t>max</a:t>
            </a:r>
            <a:r>
              <a:rPr lang="en-US" altLang="en-US" sz="1500"/>
              <a:t> relationship instances in R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500"/>
              <a:t>Default(no constraint): min</a:t>
            </a:r>
            <a:r>
              <a:rPr lang="en-US" altLang="en-US" sz="1500">
                <a:sym typeface="Symbol" pitchFamily="2" charset="2"/>
              </a:rPr>
              <a:t>=0, max=n (signifying no limit)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500">
                <a:sym typeface="Symbol" pitchFamily="2" charset="2"/>
              </a:rPr>
              <a:t>Must have </a:t>
            </a:r>
            <a:r>
              <a:rPr lang="en-US" altLang="en-US" sz="1500" err="1">
                <a:sym typeface="Symbol" pitchFamily="2" charset="2"/>
              </a:rPr>
              <a:t>minmax</a:t>
            </a:r>
            <a:r>
              <a:rPr lang="en-US" altLang="en-US" sz="1500">
                <a:sym typeface="Symbol" pitchFamily="2" charset="2"/>
              </a:rPr>
              <a:t>, min0, max 1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500">
                <a:sym typeface="Symbol" pitchFamily="2" charset="2"/>
              </a:rPr>
              <a:t>Derived from the knowledge of mini-world constraints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500">
                <a:sym typeface="Symbol" pitchFamily="2" charset="2"/>
              </a:rPr>
              <a:t>Cardinality &amp; Participation taken together called structural constraints; (</a:t>
            </a:r>
            <a:r>
              <a:rPr lang="en-US" altLang="en-US" sz="1500" err="1">
                <a:sym typeface="Symbol" pitchFamily="2" charset="2"/>
              </a:rPr>
              <a:t>m,n</a:t>
            </a:r>
            <a:r>
              <a:rPr lang="en-US" altLang="en-US" sz="1500">
                <a:sym typeface="Symbol" pitchFamily="2" charset="2"/>
              </a:rPr>
              <a:t>); m = 0 is partial, m = 1 total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500">
                <a:sym typeface="Symbol" pitchFamily="2" charset="2"/>
              </a:rPr>
              <a:t>Examples:</a:t>
            </a:r>
          </a:p>
          <a:p>
            <a:pPr marL="342900" lvl="1" indent="0" eaLnBrk="1" hangingPunct="1">
              <a:lnSpc>
                <a:spcPct val="80000"/>
              </a:lnSpc>
              <a:buNone/>
            </a:pPr>
            <a:r>
              <a:rPr lang="en-US" altLang="en-US" sz="1500">
                <a:sym typeface="Symbol" pitchFamily="2" charset="2"/>
              </a:rPr>
              <a:t>A department has exactly one manager and an employee can manage at most one department.</a:t>
            </a:r>
          </a:p>
          <a:p>
            <a:pPr marL="685800" lvl="2" indent="0" eaLnBrk="1" hangingPunct="1">
              <a:lnSpc>
                <a:spcPct val="80000"/>
              </a:lnSpc>
              <a:buNone/>
            </a:pPr>
            <a:r>
              <a:rPr lang="en-US" altLang="en-US" sz="1350">
                <a:sym typeface="Symbol" pitchFamily="2" charset="2"/>
              </a:rPr>
              <a:t>Specify (0,1) for participation of EMPLOYEE in MANAGES</a:t>
            </a:r>
          </a:p>
          <a:p>
            <a:pPr marL="685800" lvl="2" indent="0" eaLnBrk="1" hangingPunct="1">
              <a:lnSpc>
                <a:spcPct val="80000"/>
              </a:lnSpc>
              <a:buNone/>
            </a:pPr>
            <a:r>
              <a:rPr lang="en-US" altLang="en-US" sz="1350">
                <a:sym typeface="Symbol" pitchFamily="2" charset="2"/>
              </a:rPr>
              <a:t>Specify (1,1) for participation of DEPARTMENT in MANAGES</a:t>
            </a:r>
          </a:p>
          <a:p>
            <a:pPr marL="342900" lvl="1" indent="0" eaLnBrk="1" hangingPunct="1">
              <a:lnSpc>
                <a:spcPct val="80000"/>
              </a:lnSpc>
              <a:buNone/>
            </a:pPr>
            <a:r>
              <a:rPr lang="en-US" altLang="en-US" sz="1500">
                <a:sym typeface="Symbol" pitchFamily="2" charset="2"/>
              </a:rPr>
              <a:t>An employee can work for exactly one department but a department can have any number of employees.</a:t>
            </a:r>
          </a:p>
          <a:p>
            <a:pPr marL="685800" lvl="2" indent="0" eaLnBrk="1" hangingPunct="1">
              <a:lnSpc>
                <a:spcPct val="80000"/>
              </a:lnSpc>
              <a:buNone/>
            </a:pPr>
            <a:r>
              <a:rPr lang="en-US" altLang="en-US" sz="1350">
                <a:sym typeface="Symbol" pitchFamily="2" charset="2"/>
              </a:rPr>
              <a:t>Specify (1,1) for participation of EMPLOYEE in WORKS_FOR</a:t>
            </a:r>
          </a:p>
          <a:p>
            <a:pPr marL="685800" lvl="2" indent="0" eaLnBrk="1" hangingPunct="1">
              <a:lnSpc>
                <a:spcPct val="80000"/>
              </a:lnSpc>
              <a:buNone/>
            </a:pPr>
            <a:r>
              <a:rPr lang="en-US" altLang="en-US" sz="1350">
                <a:sym typeface="Symbol" pitchFamily="2" charset="2"/>
              </a:rPr>
              <a:t>Specify (0,n) for participation of DEPARTMENT in WORKS_FOR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12F10B-54C5-1246-A739-A0BA6134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5B95E-6801-C747-8468-E4852069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F67FA4-C66A-FB1D-914D-AB0D2DC5FD64}"/>
                  </a:ext>
                </a:extLst>
              </p14:cNvPr>
              <p14:cNvContentPartPr/>
              <p14:nvPr/>
            </p14:nvContentPartPr>
            <p14:xfrm>
              <a:off x="627840" y="3339000"/>
              <a:ext cx="5326560" cy="1428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F67FA4-C66A-FB1D-914D-AB0D2DC5FD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480" y="3329640"/>
                <a:ext cx="5345280" cy="144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4">
            <a:extLst>
              <a:ext uri="{FF2B5EF4-FFF2-40B4-BE49-F238E27FC236}">
                <a16:creationId xmlns:a16="http://schemas.microsoft.com/office/drawing/2014/main" id="{39C7013F-A9FF-4546-BAA4-B26F8E9FA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(min,max) notation for relationship constraints</a:t>
            </a:r>
          </a:p>
        </p:txBody>
      </p:sp>
      <p:pic>
        <p:nvPicPr>
          <p:cNvPr id="46083" name="Picture 27" descr="Slide3-40">
            <a:extLst>
              <a:ext uri="{FF2B5EF4-FFF2-40B4-BE49-F238E27FC236}">
                <a16:creationId xmlns:a16="http://schemas.microsoft.com/office/drawing/2014/main" id="{18BF4C9A-E6E0-5043-8908-58DE0CDC2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10" y="1657350"/>
            <a:ext cx="5830490" cy="21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28" descr="Pink tissue paper">
            <a:extLst>
              <a:ext uri="{FF2B5EF4-FFF2-40B4-BE49-F238E27FC236}">
                <a16:creationId xmlns:a16="http://schemas.microsoft.com/office/drawing/2014/main" id="{4E6EE595-78B9-3B42-AB0A-E7E276AB3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4057651"/>
            <a:ext cx="4857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Read the min,max numbers next to the entity type and looking </a:t>
            </a:r>
            <a:r>
              <a:rPr lang="en-US" altLang="en-US" sz="1800" b="1">
                <a:solidFill>
                  <a:schemeClr val="tx1"/>
                </a:solidFill>
              </a:rPr>
              <a:t>away from </a:t>
            </a:r>
            <a:r>
              <a:rPr lang="en-US" altLang="en-US" sz="1800">
                <a:solidFill>
                  <a:schemeClr val="tx1"/>
                </a:solidFill>
              </a:rPr>
              <a:t>the entity type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C7268A-699B-1C40-89D7-A1F3284C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A6CDAC-4ED3-0F46-B72F-DAAA8261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7D76AE-4939-6089-C98D-17477C91378D}"/>
                  </a:ext>
                </a:extLst>
              </p14:cNvPr>
              <p14:cNvContentPartPr/>
              <p14:nvPr/>
            </p14:nvContentPartPr>
            <p14:xfrm>
              <a:off x="1190160" y="353520"/>
              <a:ext cx="7493760" cy="3615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7D76AE-4939-6089-C98D-17477C9137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0800" y="344160"/>
                <a:ext cx="7512480" cy="363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AB77D37-F738-794D-959F-26D5398AC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2400"/>
              <a:t>COMPANY ER Schema Diagram using (min, max) notation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952518-4853-2746-93E5-14B67A76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7" name="Picture 4" descr="fig03_15">
            <a:extLst>
              <a:ext uri="{FF2B5EF4-FFF2-40B4-BE49-F238E27FC236}">
                <a16:creationId xmlns:a16="http://schemas.microsoft.com/office/drawing/2014/main" id="{648ADBB2-16F8-A24E-9264-AD4A09189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77528"/>
            <a:ext cx="3439715" cy="364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BCD28-2206-5544-8A06-3472334C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A6FD8-CB43-964E-BC7C-CE37391E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D8E648-B7E4-C85F-23D9-7EAD42726983}"/>
                  </a:ext>
                </a:extLst>
              </p14:cNvPr>
              <p14:cNvContentPartPr/>
              <p14:nvPr/>
            </p14:nvContentPartPr>
            <p14:xfrm>
              <a:off x="2305080" y="1693800"/>
              <a:ext cx="2971800" cy="2439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D8E648-B7E4-C85F-23D9-7EAD42726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5720" y="1684440"/>
                <a:ext cx="2990520" cy="24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D6472E-6500-A340-B947-CD6205B21D8A}"/>
                  </a:ext>
                </a:extLst>
              </p14:cNvPr>
              <p14:cNvContentPartPr/>
              <p14:nvPr/>
            </p14:nvContentPartPr>
            <p14:xfrm>
              <a:off x="5313600" y="1994040"/>
              <a:ext cx="1072080" cy="712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D6472E-6500-A340-B947-CD6205B21D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4240" y="1984680"/>
                <a:ext cx="1090800" cy="731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E4506D8-17F6-3545-AB02-88BF5357C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Alternative diagrammatic notation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99BC8EE-598A-4E48-A11B-FE52EF4D2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ER diagrams is one popular example for displaying database schemas</a:t>
            </a:r>
          </a:p>
          <a:p>
            <a:pPr marL="0" indent="0" eaLnBrk="1" hangingPunct="1">
              <a:buNone/>
            </a:pPr>
            <a:r>
              <a:rPr lang="en-US" altLang="en-US"/>
              <a:t>Many other notations exist in the literature and in various database design and modeling tools</a:t>
            </a:r>
          </a:p>
          <a:p>
            <a:pPr marL="0" indent="0" eaLnBrk="1" hangingPunct="1">
              <a:buNone/>
            </a:pPr>
            <a:r>
              <a:rPr lang="en-US" altLang="en-US"/>
              <a:t>UML class diagrams is representative of another way of displaying ER concepts that is used in several commercial design tools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5A4182-2C4C-114F-8D56-C05E855D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100B60-9E00-9A43-B0BD-014B765F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C-PPT-Style2-Widescree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2582</Words>
  <Application>Microsoft Macintosh PowerPoint</Application>
  <PresentationFormat>On-screen Show (16:9)</PresentationFormat>
  <Paragraphs>296</Paragraphs>
  <Slides>40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ＭＳ Ｐゴシック</vt:lpstr>
      <vt:lpstr>Arial</vt:lpstr>
      <vt:lpstr>Arial</vt:lpstr>
      <vt:lpstr>Arial Narrow</vt:lpstr>
      <vt:lpstr>Calibri</vt:lpstr>
      <vt:lpstr>Calibri Light</vt:lpstr>
      <vt:lpstr>Google Sans</vt:lpstr>
      <vt:lpstr>Segoe UI</vt:lpstr>
      <vt:lpstr>Symbol</vt:lpstr>
      <vt:lpstr>Tahoma</vt:lpstr>
      <vt:lpstr>Times New Roman</vt:lpstr>
      <vt:lpstr>Wingdings</vt:lpstr>
      <vt:lpstr>DC-PPT-Style2-Widescreen</vt:lpstr>
      <vt:lpstr>CS4.301 Data &amp; Applications</vt:lpstr>
      <vt:lpstr>ER DIAGRAM – Relationship Types are: WORKS_FOR, MANAGES, WORKS_ON, CONTROLS, SUPERVISION, DEPENDENTS_OF</vt:lpstr>
      <vt:lpstr>Recursive Relationship Type is: SUPERVISION (participation role names are shown)</vt:lpstr>
      <vt:lpstr>Weak Entity Types</vt:lpstr>
      <vt:lpstr>Example Attribute of a Relationship Type:  Hours of WORKS_ON</vt:lpstr>
      <vt:lpstr>Alternative (min, max) notation for relationship structural constraints:</vt:lpstr>
      <vt:lpstr>The (min,max) notation for relationship constraints</vt:lpstr>
      <vt:lpstr>COMPANY ER Schema Diagram using (min, max) notation</vt:lpstr>
      <vt:lpstr>Alternative diagrammatic notation</vt:lpstr>
      <vt:lpstr>UML class diagram for COMPANY database schema</vt:lpstr>
      <vt:lpstr>Other alternative diagrammatic notations</vt:lpstr>
      <vt:lpstr>PowerPoint Presentation</vt:lpstr>
      <vt:lpstr>Typical DBMS Component Modules</vt:lpstr>
      <vt:lpstr>Centralized and  Client-Server DBMS Architectures </vt:lpstr>
      <vt:lpstr>A Physical Centralized Architecture</vt:lpstr>
      <vt:lpstr>Logical two-tier client server architecture</vt:lpstr>
      <vt:lpstr>Three-tier client-server architecture</vt:lpstr>
      <vt:lpstr> </vt:lpstr>
      <vt:lpstr>Informal Definitions</vt:lpstr>
      <vt:lpstr>Example of a Relation</vt:lpstr>
      <vt:lpstr>Informal Definitions</vt:lpstr>
      <vt:lpstr>This lecture</vt:lpstr>
      <vt:lpstr>Formal Definitions - Schema</vt:lpstr>
      <vt:lpstr>Formal Definitions - Tuple</vt:lpstr>
      <vt:lpstr>Formal Definitions - Domain</vt:lpstr>
      <vt:lpstr>Formal Definitions - State</vt:lpstr>
      <vt:lpstr>Formal Definitions - Summary</vt:lpstr>
      <vt:lpstr>Formal Definitions - Example</vt:lpstr>
      <vt:lpstr>Definition Summary</vt:lpstr>
      <vt:lpstr>Example – A relation STUDENT</vt:lpstr>
      <vt:lpstr>Characteristics Of Relations</vt:lpstr>
      <vt:lpstr>Same state as previous Figure (but with different order of tuples)</vt:lpstr>
      <vt:lpstr>Characteristics Of Relations</vt:lpstr>
      <vt:lpstr>Characteristics Of Relations</vt:lpstr>
      <vt:lpstr>CONSTRAINTS</vt:lpstr>
      <vt:lpstr>Relational Integrity Constraints</vt:lpstr>
      <vt:lpstr>Key Constraints</vt:lpstr>
      <vt:lpstr>Key Constraints (continued)</vt:lpstr>
      <vt:lpstr>Bibliography / Acknowledgements </vt:lpstr>
      <vt:lpstr>PowerPoint Presentation</vt:lpstr>
    </vt:vector>
  </TitlesOfParts>
  <Company>Carnegie Mellon University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PreCog</dc:title>
  <dc:creator>P K</dc:creator>
  <cp:lastModifiedBy>#pk #profgiri #IIITH</cp:lastModifiedBy>
  <cp:revision>1</cp:revision>
  <cp:lastPrinted>2022-01-04T05:53:04Z</cp:lastPrinted>
  <dcterms:created xsi:type="dcterms:W3CDTF">2015-01-21T16:30:43Z</dcterms:created>
  <dcterms:modified xsi:type="dcterms:W3CDTF">2024-10-14T04:38:51Z</dcterms:modified>
</cp:coreProperties>
</file>