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Poppi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jrIzLO2u3pEbpkavnbktbNyHcJ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157745cd3d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g2157745cd3d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eb1896468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eb1896468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g2eb1896468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157745cd3d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2157745cd3d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eb22a5880d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2eb22a5880d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eb22a5880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2eb22a5880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g2eb22a5880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eb18964688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eb18964688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g2eb18964688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eb22a5880d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eb22a5880d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g2eb22a5880d_1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2eb22a5880d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g2eb22a5880d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2eb22a5880d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g2eb22a5880d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mit Bild" showMasterSp="0">
  <p:cSld name="Titelfolie mit Bild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2"/>
          <p:cNvSpPr/>
          <p:nvPr/>
        </p:nvSpPr>
        <p:spPr>
          <a:xfrm>
            <a:off x="192089" y="188913"/>
            <a:ext cx="11807824" cy="64801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" name="Google Shape;21;p12"/>
          <p:cNvSpPr txBox="1"/>
          <p:nvPr>
            <p:ph type="ctrTitle"/>
          </p:nvPr>
        </p:nvSpPr>
        <p:spPr>
          <a:xfrm>
            <a:off x="766762" y="618877"/>
            <a:ext cx="511872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Poppins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subTitle"/>
          </p:nvPr>
        </p:nvSpPr>
        <p:spPr>
          <a:xfrm>
            <a:off x="766763" y="5947482"/>
            <a:ext cx="5118728" cy="62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None/>
              <a:defRPr b="1" sz="125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23" name="Google Shape;23;p12"/>
          <p:cNvCxnSpPr/>
          <p:nvPr/>
        </p:nvCxnSpPr>
        <p:spPr>
          <a:xfrm>
            <a:off x="4618058" y="3429000"/>
            <a:ext cx="0" cy="1701101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" name="Google Shape;24;p12"/>
          <p:cNvCxnSpPr/>
          <p:nvPr/>
        </p:nvCxnSpPr>
        <p:spPr>
          <a:xfrm>
            <a:off x="3143672" y="5130101"/>
            <a:ext cx="2949273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5" name="Google Shape;25;p12"/>
          <p:cNvGrpSpPr/>
          <p:nvPr/>
        </p:nvGrpSpPr>
        <p:grpSpPr>
          <a:xfrm>
            <a:off x="3143671" y="3422734"/>
            <a:ext cx="2949274" cy="853684"/>
            <a:chOff x="2705165" y="4074299"/>
            <a:chExt cx="3399799" cy="504006"/>
          </a:xfrm>
        </p:grpSpPr>
        <p:cxnSp>
          <p:nvCxnSpPr>
            <p:cNvPr id="26" name="Google Shape;26;p12"/>
            <p:cNvCxnSpPr/>
            <p:nvPr/>
          </p:nvCxnSpPr>
          <p:spPr>
            <a:xfrm>
              <a:off x="2705165" y="4074299"/>
              <a:ext cx="1699900" cy="504006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12"/>
            <p:cNvCxnSpPr/>
            <p:nvPr/>
          </p:nvCxnSpPr>
          <p:spPr>
            <a:xfrm flipH="1">
              <a:off x="4405064" y="4074299"/>
              <a:ext cx="1699900" cy="504006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28" name="Google Shape;28;p12"/>
          <p:cNvCxnSpPr/>
          <p:nvPr/>
        </p:nvCxnSpPr>
        <p:spPr>
          <a:xfrm>
            <a:off x="192088" y="3429001"/>
            <a:ext cx="11807825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" name="Google Shape;29;p12"/>
          <p:cNvCxnSpPr/>
          <p:nvPr/>
        </p:nvCxnSpPr>
        <p:spPr>
          <a:xfrm>
            <a:off x="3143672" y="3429000"/>
            <a:ext cx="0" cy="2349786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" name="Google Shape;30;p12"/>
          <p:cNvCxnSpPr/>
          <p:nvPr/>
        </p:nvCxnSpPr>
        <p:spPr>
          <a:xfrm>
            <a:off x="192088" y="5778786"/>
            <a:ext cx="11807825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1" name="Google Shape;31;p12"/>
          <p:cNvGrpSpPr/>
          <p:nvPr/>
        </p:nvGrpSpPr>
        <p:grpSpPr>
          <a:xfrm>
            <a:off x="3143671" y="4276418"/>
            <a:ext cx="2949274" cy="853683"/>
            <a:chOff x="2705165" y="4074299"/>
            <a:chExt cx="3399799" cy="504006"/>
          </a:xfrm>
        </p:grpSpPr>
        <p:cxnSp>
          <p:nvCxnSpPr>
            <p:cNvPr id="32" name="Google Shape;32;p12"/>
            <p:cNvCxnSpPr/>
            <p:nvPr/>
          </p:nvCxnSpPr>
          <p:spPr>
            <a:xfrm>
              <a:off x="2705165" y="4074299"/>
              <a:ext cx="1699900" cy="504006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12"/>
            <p:cNvCxnSpPr/>
            <p:nvPr/>
          </p:nvCxnSpPr>
          <p:spPr>
            <a:xfrm flipH="1">
              <a:off x="4405064" y="4074299"/>
              <a:ext cx="1699900" cy="504006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34" name="Google Shape;34;p12"/>
          <p:cNvCxnSpPr/>
          <p:nvPr/>
        </p:nvCxnSpPr>
        <p:spPr>
          <a:xfrm>
            <a:off x="3143672" y="4276419"/>
            <a:ext cx="2949273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12"/>
          <p:cNvSpPr/>
          <p:nvPr/>
        </p:nvSpPr>
        <p:spPr>
          <a:xfrm>
            <a:off x="4570268" y="5083880"/>
            <a:ext cx="95579" cy="95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" name="Google Shape;36;p12"/>
          <p:cNvSpPr/>
          <p:nvPr/>
        </p:nvSpPr>
        <p:spPr>
          <a:xfrm>
            <a:off x="4570268" y="4229319"/>
            <a:ext cx="95579" cy="95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" name="Google Shape;37;p12"/>
          <p:cNvSpPr/>
          <p:nvPr/>
        </p:nvSpPr>
        <p:spPr>
          <a:xfrm>
            <a:off x="4570268" y="3381866"/>
            <a:ext cx="95579" cy="95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8" name="Google Shape;3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761" y="3962710"/>
            <a:ext cx="1852613" cy="136475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2"/>
          <p:cNvSpPr/>
          <p:nvPr>
            <p:ph idx="2" type="pic"/>
          </p:nvPr>
        </p:nvSpPr>
        <p:spPr>
          <a:xfrm>
            <a:off x="6092947" y="188914"/>
            <a:ext cx="5906965" cy="6480174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40" name="Google Shape;40;p12"/>
          <p:cNvCxnSpPr/>
          <p:nvPr/>
        </p:nvCxnSpPr>
        <p:spPr>
          <a:xfrm>
            <a:off x="6092945" y="188913"/>
            <a:ext cx="0" cy="648017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" name="Google Shape;41;p12"/>
          <p:cNvSpPr txBox="1"/>
          <p:nvPr>
            <p:ph idx="10" type="dt"/>
          </p:nvPr>
        </p:nvSpPr>
        <p:spPr>
          <a:xfrm>
            <a:off x="3215679" y="5225680"/>
            <a:ext cx="2809867" cy="468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>
            <p:ph type="title"/>
          </p:nvPr>
        </p:nvSpPr>
        <p:spPr>
          <a:xfrm>
            <a:off x="766763" y="298447"/>
            <a:ext cx="9650411" cy="933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1"/>
          <p:cNvSpPr txBox="1"/>
          <p:nvPr>
            <p:ph idx="1" type="body"/>
          </p:nvPr>
        </p:nvSpPr>
        <p:spPr>
          <a:xfrm>
            <a:off x="766763" y="1808385"/>
            <a:ext cx="9650409" cy="4284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21"/>
          <p:cNvSpPr txBox="1"/>
          <p:nvPr>
            <p:ph idx="12" type="sldNum"/>
          </p:nvPr>
        </p:nvSpPr>
        <p:spPr>
          <a:xfrm>
            <a:off x="10920237" y="6164608"/>
            <a:ext cx="1008412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2 Inhalte">
  <p:cSld name="Titel und 2 Inhalte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766763" y="298447"/>
            <a:ext cx="9650411" cy="933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766763" y="1808383"/>
            <a:ext cx="4464745" cy="4284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2"/>
          <p:cNvSpPr txBox="1"/>
          <p:nvPr>
            <p:ph idx="2" type="body"/>
          </p:nvPr>
        </p:nvSpPr>
        <p:spPr>
          <a:xfrm>
            <a:off x="5519687" y="1808383"/>
            <a:ext cx="4464745" cy="4284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2" name="Google Shape;202;p22"/>
          <p:cNvCxnSpPr/>
          <p:nvPr/>
        </p:nvCxnSpPr>
        <p:spPr>
          <a:xfrm>
            <a:off x="192089" y="6417332"/>
            <a:ext cx="10652124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p22"/>
          <p:cNvSpPr txBox="1"/>
          <p:nvPr>
            <p:ph idx="3" type="body"/>
          </p:nvPr>
        </p:nvSpPr>
        <p:spPr>
          <a:xfrm>
            <a:off x="357188" y="6417332"/>
            <a:ext cx="10347324" cy="251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7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4" name="Google Shape;204;p22"/>
          <p:cNvCxnSpPr/>
          <p:nvPr/>
        </p:nvCxnSpPr>
        <p:spPr>
          <a:xfrm>
            <a:off x="10844213" y="188912"/>
            <a:ext cx="0" cy="6480176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" name="Google Shape;205;p22"/>
          <p:cNvCxnSpPr/>
          <p:nvPr/>
        </p:nvCxnSpPr>
        <p:spPr>
          <a:xfrm>
            <a:off x="10844213" y="3429001"/>
            <a:ext cx="11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6" name="Google Shape;206;p22"/>
          <p:cNvCxnSpPr/>
          <p:nvPr/>
        </p:nvCxnSpPr>
        <p:spPr>
          <a:xfrm>
            <a:off x="10844213" y="6092825"/>
            <a:ext cx="11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7" name="Google Shape;207;p22"/>
          <p:cNvSpPr txBox="1"/>
          <p:nvPr>
            <p:ph idx="12" type="sldNum"/>
          </p:nvPr>
        </p:nvSpPr>
        <p:spPr>
          <a:xfrm>
            <a:off x="10920237" y="6164608"/>
            <a:ext cx="1008412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>
  <p:cSld name="Nur Titel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766763" y="298447"/>
            <a:ext cx="9650411" cy="933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3"/>
          <p:cNvSpPr txBox="1"/>
          <p:nvPr>
            <p:ph idx="12" type="sldNum"/>
          </p:nvPr>
        </p:nvSpPr>
        <p:spPr>
          <a:xfrm>
            <a:off x="10920237" y="6164608"/>
            <a:ext cx="1008412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, Inhalte und Schaubild">
  <p:cSld name="Titel, Inhalte und Schaubild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766763" y="298447"/>
            <a:ext cx="9650411" cy="933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766763" y="1808384"/>
            <a:ext cx="4248845" cy="4284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14" name="Google Shape;214;p24"/>
          <p:cNvCxnSpPr/>
          <p:nvPr/>
        </p:nvCxnSpPr>
        <p:spPr>
          <a:xfrm>
            <a:off x="5519936" y="1341438"/>
            <a:ext cx="0" cy="532765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5" name="Google Shape;215;p24"/>
          <p:cNvCxnSpPr/>
          <p:nvPr/>
        </p:nvCxnSpPr>
        <p:spPr>
          <a:xfrm>
            <a:off x="10844213" y="188912"/>
            <a:ext cx="0" cy="6480176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6" name="Google Shape;216;p24"/>
          <p:cNvCxnSpPr/>
          <p:nvPr/>
        </p:nvCxnSpPr>
        <p:spPr>
          <a:xfrm>
            <a:off x="10844213" y="3429001"/>
            <a:ext cx="11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" name="Google Shape;217;p24"/>
          <p:cNvCxnSpPr/>
          <p:nvPr/>
        </p:nvCxnSpPr>
        <p:spPr>
          <a:xfrm>
            <a:off x="10844213" y="6092825"/>
            <a:ext cx="11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8" name="Google Shape;218;p24"/>
          <p:cNvSpPr txBox="1"/>
          <p:nvPr>
            <p:ph idx="12" type="sldNum"/>
          </p:nvPr>
        </p:nvSpPr>
        <p:spPr>
          <a:xfrm>
            <a:off x="10920237" y="6164608"/>
            <a:ext cx="1008412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und Bild (mit BU)">
  <p:cSld name="Text und Bild (mit BU)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 txBox="1"/>
          <p:nvPr>
            <p:ph type="title"/>
          </p:nvPr>
        </p:nvSpPr>
        <p:spPr>
          <a:xfrm>
            <a:off x="766763" y="298447"/>
            <a:ext cx="9650411" cy="933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766763" y="1808386"/>
            <a:ext cx="5401246" cy="4283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2" name="Google Shape;222;p25"/>
          <p:cNvCxnSpPr/>
          <p:nvPr/>
        </p:nvCxnSpPr>
        <p:spPr>
          <a:xfrm>
            <a:off x="192089" y="6417332"/>
            <a:ext cx="10652124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" name="Google Shape;223;p25"/>
          <p:cNvSpPr txBox="1"/>
          <p:nvPr>
            <p:ph idx="2" type="body"/>
          </p:nvPr>
        </p:nvSpPr>
        <p:spPr>
          <a:xfrm>
            <a:off x="357188" y="6417332"/>
            <a:ext cx="6206864" cy="251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7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25"/>
          <p:cNvSpPr/>
          <p:nvPr>
            <p:ph idx="3" type="pic"/>
          </p:nvPr>
        </p:nvSpPr>
        <p:spPr>
          <a:xfrm>
            <a:off x="6672065" y="1333500"/>
            <a:ext cx="4176910" cy="53355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225" name="Google Shape;225;p25"/>
          <p:cNvCxnSpPr/>
          <p:nvPr/>
        </p:nvCxnSpPr>
        <p:spPr>
          <a:xfrm>
            <a:off x="10844213" y="188912"/>
            <a:ext cx="0" cy="6480176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6" name="Google Shape;226;p25"/>
          <p:cNvCxnSpPr/>
          <p:nvPr/>
        </p:nvCxnSpPr>
        <p:spPr>
          <a:xfrm>
            <a:off x="10844213" y="3429001"/>
            <a:ext cx="11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7" name="Google Shape;227;p25"/>
          <p:cNvCxnSpPr/>
          <p:nvPr/>
        </p:nvCxnSpPr>
        <p:spPr>
          <a:xfrm>
            <a:off x="10844213" y="6092825"/>
            <a:ext cx="11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8" name="Google Shape;228;p25"/>
          <p:cNvSpPr txBox="1"/>
          <p:nvPr>
            <p:ph idx="12" type="sldNum"/>
          </p:nvPr>
        </p:nvSpPr>
        <p:spPr>
          <a:xfrm>
            <a:off x="10920237" y="6164608"/>
            <a:ext cx="1008412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und großes Bild (mit BU)">
  <p:cSld name="Text und großes Bild (mit BU)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766764" y="298447"/>
            <a:ext cx="4892230" cy="933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6"/>
          <p:cNvSpPr txBox="1"/>
          <p:nvPr>
            <p:ph idx="1" type="body"/>
          </p:nvPr>
        </p:nvSpPr>
        <p:spPr>
          <a:xfrm>
            <a:off x="766763" y="1808386"/>
            <a:ext cx="4887470" cy="4283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32" name="Google Shape;232;p26"/>
          <p:cNvCxnSpPr/>
          <p:nvPr/>
        </p:nvCxnSpPr>
        <p:spPr>
          <a:xfrm>
            <a:off x="192089" y="6417332"/>
            <a:ext cx="10652124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3" name="Google Shape;233;p26"/>
          <p:cNvSpPr txBox="1"/>
          <p:nvPr>
            <p:ph idx="2" type="body"/>
          </p:nvPr>
        </p:nvSpPr>
        <p:spPr>
          <a:xfrm>
            <a:off x="357188" y="6417332"/>
            <a:ext cx="5666804" cy="251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7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26"/>
          <p:cNvSpPr/>
          <p:nvPr>
            <p:ph idx="3" type="pic"/>
          </p:nvPr>
        </p:nvSpPr>
        <p:spPr>
          <a:xfrm>
            <a:off x="6168009" y="188912"/>
            <a:ext cx="4680966" cy="6480176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235" name="Google Shape;235;p26"/>
          <p:cNvCxnSpPr/>
          <p:nvPr/>
        </p:nvCxnSpPr>
        <p:spPr>
          <a:xfrm>
            <a:off x="10844213" y="188912"/>
            <a:ext cx="0" cy="6480176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6" name="Google Shape;236;p26"/>
          <p:cNvCxnSpPr/>
          <p:nvPr/>
        </p:nvCxnSpPr>
        <p:spPr>
          <a:xfrm>
            <a:off x="10844213" y="3429001"/>
            <a:ext cx="11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7" name="Google Shape;237;p26"/>
          <p:cNvCxnSpPr/>
          <p:nvPr/>
        </p:nvCxnSpPr>
        <p:spPr>
          <a:xfrm>
            <a:off x="10844213" y="6092825"/>
            <a:ext cx="11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10920237" y="6164608"/>
            <a:ext cx="1008412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und 2 Bilder">
  <p:cSld name="Text und 2 Bilder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766763" y="298447"/>
            <a:ext cx="9650411" cy="933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766763" y="1808387"/>
            <a:ext cx="5401246" cy="4284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27"/>
          <p:cNvSpPr/>
          <p:nvPr>
            <p:ph idx="2" type="pic"/>
          </p:nvPr>
        </p:nvSpPr>
        <p:spPr>
          <a:xfrm>
            <a:off x="6998495" y="1643062"/>
            <a:ext cx="3524250" cy="204034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243" name="Google Shape;243;p27"/>
          <p:cNvCxnSpPr/>
          <p:nvPr/>
        </p:nvCxnSpPr>
        <p:spPr>
          <a:xfrm>
            <a:off x="6678164" y="1341438"/>
            <a:ext cx="0" cy="532765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4" name="Google Shape;244;p27"/>
          <p:cNvCxnSpPr/>
          <p:nvPr/>
        </p:nvCxnSpPr>
        <p:spPr>
          <a:xfrm>
            <a:off x="6678164" y="4005064"/>
            <a:ext cx="4170811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5" name="Google Shape;245;p27"/>
          <p:cNvSpPr/>
          <p:nvPr>
            <p:ph idx="3" type="pic"/>
          </p:nvPr>
        </p:nvSpPr>
        <p:spPr>
          <a:xfrm>
            <a:off x="6998420" y="4309498"/>
            <a:ext cx="3524400" cy="20412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246" name="Google Shape;246;p27"/>
          <p:cNvCxnSpPr/>
          <p:nvPr/>
        </p:nvCxnSpPr>
        <p:spPr>
          <a:xfrm>
            <a:off x="192089" y="6417332"/>
            <a:ext cx="6480174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" name="Google Shape;247;p27"/>
          <p:cNvSpPr txBox="1"/>
          <p:nvPr>
            <p:ph idx="4" type="body"/>
          </p:nvPr>
        </p:nvSpPr>
        <p:spPr>
          <a:xfrm>
            <a:off x="357187" y="6417332"/>
            <a:ext cx="6206863" cy="251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7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48" name="Google Shape;248;p27"/>
          <p:cNvCxnSpPr/>
          <p:nvPr/>
        </p:nvCxnSpPr>
        <p:spPr>
          <a:xfrm>
            <a:off x="10844213" y="188912"/>
            <a:ext cx="0" cy="6480176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9" name="Google Shape;249;p27"/>
          <p:cNvCxnSpPr/>
          <p:nvPr/>
        </p:nvCxnSpPr>
        <p:spPr>
          <a:xfrm>
            <a:off x="10844213" y="3429001"/>
            <a:ext cx="11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0" name="Google Shape;250;p27"/>
          <p:cNvCxnSpPr/>
          <p:nvPr/>
        </p:nvCxnSpPr>
        <p:spPr>
          <a:xfrm>
            <a:off x="10844213" y="6092825"/>
            <a:ext cx="11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1" name="Google Shape;251;p27"/>
          <p:cNvSpPr txBox="1"/>
          <p:nvPr>
            <p:ph idx="12" type="sldNum"/>
          </p:nvPr>
        </p:nvSpPr>
        <p:spPr>
          <a:xfrm>
            <a:off x="10920237" y="6164608"/>
            <a:ext cx="1008412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Bilder (mit BU)">
  <p:cSld name="4 Bilder (mit BU)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766763" y="298447"/>
            <a:ext cx="9650411" cy="933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8"/>
          <p:cNvSpPr/>
          <p:nvPr>
            <p:ph idx="2" type="pic"/>
          </p:nvPr>
        </p:nvSpPr>
        <p:spPr>
          <a:xfrm>
            <a:off x="5998657" y="1648693"/>
            <a:ext cx="4508125" cy="1814929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255" name="Google Shape;255;p28"/>
          <p:cNvCxnSpPr/>
          <p:nvPr/>
        </p:nvCxnSpPr>
        <p:spPr>
          <a:xfrm>
            <a:off x="5699956" y="1341438"/>
            <a:ext cx="0" cy="5075894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6" name="Google Shape;256;p28"/>
          <p:cNvCxnSpPr/>
          <p:nvPr/>
        </p:nvCxnSpPr>
        <p:spPr>
          <a:xfrm>
            <a:off x="5699956" y="3766890"/>
            <a:ext cx="5149019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7" name="Google Shape;257;p28"/>
          <p:cNvSpPr/>
          <p:nvPr>
            <p:ph idx="3" type="pic"/>
          </p:nvPr>
        </p:nvSpPr>
        <p:spPr>
          <a:xfrm>
            <a:off x="5998658" y="4070145"/>
            <a:ext cx="1966505" cy="202268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58" name="Google Shape;258;p28"/>
          <p:cNvSpPr/>
          <p:nvPr>
            <p:ph idx="4" type="pic"/>
          </p:nvPr>
        </p:nvSpPr>
        <p:spPr>
          <a:xfrm>
            <a:off x="512617" y="1648693"/>
            <a:ext cx="4888635" cy="4444132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59" name="Google Shape;259;p28"/>
          <p:cNvSpPr/>
          <p:nvPr>
            <p:ph idx="5" type="pic"/>
          </p:nvPr>
        </p:nvSpPr>
        <p:spPr>
          <a:xfrm>
            <a:off x="8540279" y="4070145"/>
            <a:ext cx="1966505" cy="202268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260" name="Google Shape;260;p28"/>
          <p:cNvCxnSpPr/>
          <p:nvPr/>
        </p:nvCxnSpPr>
        <p:spPr>
          <a:xfrm>
            <a:off x="8256240" y="3766890"/>
            <a:ext cx="0" cy="265044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1" name="Google Shape;261;p28"/>
          <p:cNvCxnSpPr/>
          <p:nvPr/>
        </p:nvCxnSpPr>
        <p:spPr>
          <a:xfrm>
            <a:off x="192089" y="6417332"/>
            <a:ext cx="10652124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2" name="Google Shape;262;p28"/>
          <p:cNvSpPr txBox="1"/>
          <p:nvPr>
            <p:ph idx="1" type="body"/>
          </p:nvPr>
        </p:nvSpPr>
        <p:spPr>
          <a:xfrm>
            <a:off x="357188" y="6417332"/>
            <a:ext cx="10347324" cy="251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7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63" name="Google Shape;263;p28"/>
          <p:cNvCxnSpPr/>
          <p:nvPr/>
        </p:nvCxnSpPr>
        <p:spPr>
          <a:xfrm>
            <a:off x="10844213" y="188912"/>
            <a:ext cx="0" cy="6480176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4" name="Google Shape;264;p28"/>
          <p:cNvCxnSpPr/>
          <p:nvPr/>
        </p:nvCxnSpPr>
        <p:spPr>
          <a:xfrm>
            <a:off x="10844213" y="3429001"/>
            <a:ext cx="11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5" name="Google Shape;265;p28"/>
          <p:cNvCxnSpPr/>
          <p:nvPr/>
        </p:nvCxnSpPr>
        <p:spPr>
          <a:xfrm>
            <a:off x="10844213" y="6092825"/>
            <a:ext cx="11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6" name="Google Shape;266;p28"/>
          <p:cNvSpPr txBox="1"/>
          <p:nvPr>
            <p:ph idx="12" type="sldNum"/>
          </p:nvPr>
        </p:nvSpPr>
        <p:spPr>
          <a:xfrm>
            <a:off x="10920237" y="6164608"/>
            <a:ext cx="1008412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type="title"/>
          </p:nvPr>
        </p:nvSpPr>
        <p:spPr>
          <a:xfrm>
            <a:off x="766763" y="298447"/>
            <a:ext cx="9650411" cy="933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9"/>
          <p:cNvSpPr txBox="1"/>
          <p:nvPr>
            <p:ph idx="1" type="body"/>
          </p:nvPr>
        </p:nvSpPr>
        <p:spPr>
          <a:xfrm>
            <a:off x="1891276" y="2410563"/>
            <a:ext cx="1864588" cy="352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29"/>
          <p:cNvSpPr/>
          <p:nvPr/>
        </p:nvSpPr>
        <p:spPr>
          <a:xfrm>
            <a:off x="766763" y="1881188"/>
            <a:ext cx="882000" cy="882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1" name="Google Shape;271;p29"/>
          <p:cNvSpPr txBox="1"/>
          <p:nvPr>
            <p:ph idx="2" type="body"/>
          </p:nvPr>
        </p:nvSpPr>
        <p:spPr>
          <a:xfrm>
            <a:off x="1891276" y="1939861"/>
            <a:ext cx="1864588" cy="4422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29"/>
          <p:cNvSpPr/>
          <p:nvPr>
            <p:ph idx="3" type="pic"/>
          </p:nvPr>
        </p:nvSpPr>
        <p:spPr>
          <a:xfrm>
            <a:off x="766763" y="1881188"/>
            <a:ext cx="882000" cy="8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73" name="Google Shape;273;p29"/>
          <p:cNvSpPr txBox="1"/>
          <p:nvPr>
            <p:ph idx="4" type="body"/>
          </p:nvPr>
        </p:nvSpPr>
        <p:spPr>
          <a:xfrm>
            <a:off x="5122890" y="2410563"/>
            <a:ext cx="1864588" cy="352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" name="Google Shape;274;p29"/>
          <p:cNvSpPr/>
          <p:nvPr/>
        </p:nvSpPr>
        <p:spPr>
          <a:xfrm>
            <a:off x="3998377" y="1881188"/>
            <a:ext cx="882000" cy="882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275;p29"/>
          <p:cNvSpPr txBox="1"/>
          <p:nvPr>
            <p:ph idx="5" type="body"/>
          </p:nvPr>
        </p:nvSpPr>
        <p:spPr>
          <a:xfrm>
            <a:off x="5122890" y="1939861"/>
            <a:ext cx="1864588" cy="4422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6" name="Google Shape;276;p29"/>
          <p:cNvSpPr/>
          <p:nvPr>
            <p:ph idx="6" type="pic"/>
          </p:nvPr>
        </p:nvSpPr>
        <p:spPr>
          <a:xfrm>
            <a:off x="3998377" y="1881188"/>
            <a:ext cx="882000" cy="8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77" name="Google Shape;277;p29"/>
          <p:cNvSpPr txBox="1"/>
          <p:nvPr>
            <p:ph idx="7" type="body"/>
          </p:nvPr>
        </p:nvSpPr>
        <p:spPr>
          <a:xfrm>
            <a:off x="8345381" y="2410563"/>
            <a:ext cx="1864588" cy="352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p29"/>
          <p:cNvSpPr/>
          <p:nvPr/>
        </p:nvSpPr>
        <p:spPr>
          <a:xfrm>
            <a:off x="7220868" y="1881188"/>
            <a:ext cx="882000" cy="882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9" name="Google Shape;279;p29"/>
          <p:cNvSpPr txBox="1"/>
          <p:nvPr>
            <p:ph idx="8" type="body"/>
          </p:nvPr>
        </p:nvSpPr>
        <p:spPr>
          <a:xfrm>
            <a:off x="8345381" y="1939861"/>
            <a:ext cx="1864588" cy="4422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0" name="Google Shape;280;p29"/>
          <p:cNvSpPr/>
          <p:nvPr>
            <p:ph idx="9" type="pic"/>
          </p:nvPr>
        </p:nvSpPr>
        <p:spPr>
          <a:xfrm>
            <a:off x="7220868" y="1881188"/>
            <a:ext cx="882000" cy="8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81" name="Google Shape;281;p29"/>
          <p:cNvSpPr txBox="1"/>
          <p:nvPr>
            <p:ph idx="13" type="body"/>
          </p:nvPr>
        </p:nvSpPr>
        <p:spPr>
          <a:xfrm>
            <a:off x="1891276" y="3672375"/>
            <a:ext cx="1864588" cy="352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29"/>
          <p:cNvSpPr/>
          <p:nvPr/>
        </p:nvSpPr>
        <p:spPr>
          <a:xfrm>
            <a:off x="766763" y="3143000"/>
            <a:ext cx="882000" cy="882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3" name="Google Shape;283;p29"/>
          <p:cNvSpPr txBox="1"/>
          <p:nvPr>
            <p:ph idx="14" type="body"/>
          </p:nvPr>
        </p:nvSpPr>
        <p:spPr>
          <a:xfrm>
            <a:off x="1891276" y="3201673"/>
            <a:ext cx="1864588" cy="4422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4" name="Google Shape;284;p29"/>
          <p:cNvSpPr/>
          <p:nvPr>
            <p:ph idx="15" type="pic"/>
          </p:nvPr>
        </p:nvSpPr>
        <p:spPr>
          <a:xfrm>
            <a:off x="766763" y="3143000"/>
            <a:ext cx="882000" cy="8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85" name="Google Shape;285;p29"/>
          <p:cNvSpPr txBox="1"/>
          <p:nvPr>
            <p:ph idx="16" type="body"/>
          </p:nvPr>
        </p:nvSpPr>
        <p:spPr>
          <a:xfrm>
            <a:off x="5122890" y="3672375"/>
            <a:ext cx="1864588" cy="352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6" name="Google Shape;286;p29"/>
          <p:cNvSpPr/>
          <p:nvPr/>
        </p:nvSpPr>
        <p:spPr>
          <a:xfrm>
            <a:off x="3998377" y="3143000"/>
            <a:ext cx="882000" cy="882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7" name="Google Shape;287;p29"/>
          <p:cNvSpPr txBox="1"/>
          <p:nvPr>
            <p:ph idx="17" type="body"/>
          </p:nvPr>
        </p:nvSpPr>
        <p:spPr>
          <a:xfrm>
            <a:off x="5122890" y="3201673"/>
            <a:ext cx="1864588" cy="4422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29"/>
          <p:cNvSpPr/>
          <p:nvPr>
            <p:ph idx="18" type="pic"/>
          </p:nvPr>
        </p:nvSpPr>
        <p:spPr>
          <a:xfrm>
            <a:off x="3998377" y="3143000"/>
            <a:ext cx="882000" cy="8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89" name="Google Shape;289;p29"/>
          <p:cNvSpPr txBox="1"/>
          <p:nvPr>
            <p:ph idx="19" type="body"/>
          </p:nvPr>
        </p:nvSpPr>
        <p:spPr>
          <a:xfrm>
            <a:off x="8345381" y="3672375"/>
            <a:ext cx="1864588" cy="352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0" name="Google Shape;290;p29"/>
          <p:cNvSpPr/>
          <p:nvPr/>
        </p:nvSpPr>
        <p:spPr>
          <a:xfrm>
            <a:off x="7220868" y="3143000"/>
            <a:ext cx="882000" cy="882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1" name="Google Shape;291;p29"/>
          <p:cNvSpPr txBox="1"/>
          <p:nvPr>
            <p:ph idx="20" type="body"/>
          </p:nvPr>
        </p:nvSpPr>
        <p:spPr>
          <a:xfrm>
            <a:off x="8345381" y="3201673"/>
            <a:ext cx="1864588" cy="4422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2" name="Google Shape;292;p29"/>
          <p:cNvSpPr/>
          <p:nvPr>
            <p:ph idx="21" type="pic"/>
          </p:nvPr>
        </p:nvSpPr>
        <p:spPr>
          <a:xfrm>
            <a:off x="7220868" y="3143000"/>
            <a:ext cx="882000" cy="8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93" name="Google Shape;293;p29"/>
          <p:cNvSpPr txBox="1"/>
          <p:nvPr>
            <p:ph idx="22" type="body"/>
          </p:nvPr>
        </p:nvSpPr>
        <p:spPr>
          <a:xfrm>
            <a:off x="1891276" y="4930526"/>
            <a:ext cx="1864588" cy="352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4" name="Google Shape;294;p29"/>
          <p:cNvSpPr/>
          <p:nvPr/>
        </p:nvSpPr>
        <p:spPr>
          <a:xfrm>
            <a:off x="766763" y="4401151"/>
            <a:ext cx="882000" cy="882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5" name="Google Shape;295;p29"/>
          <p:cNvSpPr txBox="1"/>
          <p:nvPr>
            <p:ph idx="23" type="body"/>
          </p:nvPr>
        </p:nvSpPr>
        <p:spPr>
          <a:xfrm>
            <a:off x="1891276" y="4459824"/>
            <a:ext cx="1864588" cy="4422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6" name="Google Shape;296;p29"/>
          <p:cNvSpPr/>
          <p:nvPr>
            <p:ph idx="24" type="pic"/>
          </p:nvPr>
        </p:nvSpPr>
        <p:spPr>
          <a:xfrm>
            <a:off x="766763" y="4401151"/>
            <a:ext cx="882000" cy="8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97" name="Google Shape;297;p29"/>
          <p:cNvSpPr txBox="1"/>
          <p:nvPr>
            <p:ph idx="25" type="body"/>
          </p:nvPr>
        </p:nvSpPr>
        <p:spPr>
          <a:xfrm>
            <a:off x="5122890" y="4930526"/>
            <a:ext cx="1864588" cy="352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8" name="Google Shape;298;p29"/>
          <p:cNvSpPr/>
          <p:nvPr/>
        </p:nvSpPr>
        <p:spPr>
          <a:xfrm>
            <a:off x="3998377" y="4401151"/>
            <a:ext cx="882000" cy="882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9" name="Google Shape;299;p29"/>
          <p:cNvSpPr txBox="1"/>
          <p:nvPr>
            <p:ph idx="26" type="body"/>
          </p:nvPr>
        </p:nvSpPr>
        <p:spPr>
          <a:xfrm>
            <a:off x="5122890" y="4459824"/>
            <a:ext cx="1864588" cy="4422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0" name="Google Shape;300;p29"/>
          <p:cNvSpPr/>
          <p:nvPr>
            <p:ph idx="27" type="pic"/>
          </p:nvPr>
        </p:nvSpPr>
        <p:spPr>
          <a:xfrm>
            <a:off x="3998377" y="4401151"/>
            <a:ext cx="882000" cy="8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301" name="Google Shape;301;p29"/>
          <p:cNvSpPr txBox="1"/>
          <p:nvPr>
            <p:ph idx="28" type="body"/>
          </p:nvPr>
        </p:nvSpPr>
        <p:spPr>
          <a:xfrm>
            <a:off x="8345381" y="4930526"/>
            <a:ext cx="1864588" cy="352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2" name="Google Shape;302;p29"/>
          <p:cNvSpPr/>
          <p:nvPr/>
        </p:nvSpPr>
        <p:spPr>
          <a:xfrm>
            <a:off x="7220868" y="4401151"/>
            <a:ext cx="882000" cy="882000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" name="Google Shape;303;p29"/>
          <p:cNvSpPr txBox="1"/>
          <p:nvPr>
            <p:ph idx="29" type="body"/>
          </p:nvPr>
        </p:nvSpPr>
        <p:spPr>
          <a:xfrm>
            <a:off x="8345381" y="4459824"/>
            <a:ext cx="1864588" cy="4422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4" name="Google Shape;304;p29"/>
          <p:cNvSpPr/>
          <p:nvPr>
            <p:ph idx="30" type="pic"/>
          </p:nvPr>
        </p:nvSpPr>
        <p:spPr>
          <a:xfrm>
            <a:off x="7220868" y="4401151"/>
            <a:ext cx="882000" cy="8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</p:sp>
      <p:cxnSp>
        <p:nvCxnSpPr>
          <p:cNvPr id="305" name="Google Shape;305;p29"/>
          <p:cNvCxnSpPr/>
          <p:nvPr/>
        </p:nvCxnSpPr>
        <p:spPr>
          <a:xfrm>
            <a:off x="10844213" y="188912"/>
            <a:ext cx="0" cy="6480176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6" name="Google Shape;306;p29"/>
          <p:cNvCxnSpPr/>
          <p:nvPr/>
        </p:nvCxnSpPr>
        <p:spPr>
          <a:xfrm>
            <a:off x="10844213" y="3429001"/>
            <a:ext cx="11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7" name="Google Shape;307;p29"/>
          <p:cNvCxnSpPr/>
          <p:nvPr/>
        </p:nvCxnSpPr>
        <p:spPr>
          <a:xfrm>
            <a:off x="10844213" y="6092825"/>
            <a:ext cx="11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8" name="Google Shape;308;p29"/>
          <p:cNvSpPr txBox="1"/>
          <p:nvPr>
            <p:ph idx="12" type="sldNum"/>
          </p:nvPr>
        </p:nvSpPr>
        <p:spPr>
          <a:xfrm>
            <a:off x="10920237" y="6164608"/>
            <a:ext cx="1008412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ollbild">
  <p:cSld name="Vollbild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0" name="Google Shape;310;p30"/>
          <p:cNvCxnSpPr/>
          <p:nvPr/>
        </p:nvCxnSpPr>
        <p:spPr>
          <a:xfrm>
            <a:off x="192089" y="6417332"/>
            <a:ext cx="10652124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1" name="Google Shape;311;p30"/>
          <p:cNvSpPr txBox="1"/>
          <p:nvPr>
            <p:ph idx="1" type="body"/>
          </p:nvPr>
        </p:nvSpPr>
        <p:spPr>
          <a:xfrm>
            <a:off x="357188" y="6417332"/>
            <a:ext cx="10347324" cy="251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None/>
              <a:defRPr sz="7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2" name="Google Shape;312;p30"/>
          <p:cNvSpPr/>
          <p:nvPr>
            <p:ph idx="2" type="pic"/>
          </p:nvPr>
        </p:nvSpPr>
        <p:spPr>
          <a:xfrm>
            <a:off x="192089" y="188913"/>
            <a:ext cx="10652124" cy="6228416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313" name="Google Shape;313;p30"/>
          <p:cNvCxnSpPr/>
          <p:nvPr/>
        </p:nvCxnSpPr>
        <p:spPr>
          <a:xfrm>
            <a:off x="10844213" y="188912"/>
            <a:ext cx="0" cy="6480176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4" name="Google Shape;314;p30"/>
          <p:cNvCxnSpPr/>
          <p:nvPr/>
        </p:nvCxnSpPr>
        <p:spPr>
          <a:xfrm>
            <a:off x="10844213" y="3429001"/>
            <a:ext cx="11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5" name="Google Shape;315;p30"/>
          <p:cNvCxnSpPr/>
          <p:nvPr/>
        </p:nvCxnSpPr>
        <p:spPr>
          <a:xfrm>
            <a:off x="10844213" y="6092825"/>
            <a:ext cx="11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30"/>
          <p:cNvSpPr txBox="1"/>
          <p:nvPr>
            <p:ph idx="12" type="sldNum"/>
          </p:nvPr>
        </p:nvSpPr>
        <p:spPr>
          <a:xfrm>
            <a:off x="10920237" y="6164608"/>
            <a:ext cx="1008412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13"/>
          <p:cNvGrpSpPr/>
          <p:nvPr/>
        </p:nvGrpSpPr>
        <p:grpSpPr>
          <a:xfrm>
            <a:off x="190675" y="4406818"/>
            <a:ext cx="2195624" cy="1282120"/>
            <a:chOff x="190675" y="4406818"/>
            <a:chExt cx="2195624" cy="1282120"/>
          </a:xfrm>
        </p:grpSpPr>
        <p:cxnSp>
          <p:nvCxnSpPr>
            <p:cNvPr id="44" name="Google Shape;44;p13"/>
            <p:cNvCxnSpPr/>
            <p:nvPr/>
          </p:nvCxnSpPr>
          <p:spPr>
            <a:xfrm>
              <a:off x="190675" y="5047878"/>
              <a:ext cx="1584642" cy="0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pic>
          <p:nvPicPr>
            <p:cNvPr id="45" name="Google Shape;45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874" y="4406818"/>
              <a:ext cx="2192425" cy="12821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" name="Google Shape;46;p13"/>
          <p:cNvSpPr/>
          <p:nvPr/>
        </p:nvSpPr>
        <p:spPr>
          <a:xfrm>
            <a:off x="3719736" y="188913"/>
            <a:ext cx="7129239" cy="64801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" name="Google Shape;47;p13"/>
          <p:cNvSpPr txBox="1"/>
          <p:nvPr>
            <p:ph type="title"/>
          </p:nvPr>
        </p:nvSpPr>
        <p:spPr>
          <a:xfrm>
            <a:off x="982663" y="620688"/>
            <a:ext cx="2557054" cy="23875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Poppins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body"/>
          </p:nvPr>
        </p:nvSpPr>
        <p:spPr>
          <a:xfrm>
            <a:off x="4330291" y="1134269"/>
            <a:ext cx="6086881" cy="4958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735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AutoNum type="arabicPeriod"/>
              <a:defRPr sz="2500"/>
            </a:lvl1pPr>
            <a:lvl2pPr indent="-342900" lvl="1" marL="914400" algn="l">
              <a:lnSpc>
                <a:spcPct val="12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3"/>
          <p:cNvSpPr/>
          <p:nvPr/>
        </p:nvSpPr>
        <p:spPr>
          <a:xfrm>
            <a:off x="192089" y="188913"/>
            <a:ext cx="11807824" cy="64801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0" name="Google Shape;50;p13"/>
          <p:cNvCxnSpPr/>
          <p:nvPr/>
        </p:nvCxnSpPr>
        <p:spPr>
          <a:xfrm>
            <a:off x="10844213" y="188912"/>
            <a:ext cx="0" cy="6480176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" name="Google Shape;51;p13"/>
          <p:cNvCxnSpPr>
            <a:endCxn id="49" idx="3"/>
          </p:cNvCxnSpPr>
          <p:nvPr/>
        </p:nvCxnSpPr>
        <p:spPr>
          <a:xfrm>
            <a:off x="10844313" y="3429000"/>
            <a:ext cx="11556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" name="Google Shape;52;p13"/>
          <p:cNvCxnSpPr/>
          <p:nvPr/>
        </p:nvCxnSpPr>
        <p:spPr>
          <a:xfrm>
            <a:off x="10844213" y="6092825"/>
            <a:ext cx="11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3" name="Google Shape;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9464" y="469529"/>
            <a:ext cx="569961" cy="1612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" name="Google Shape;54;p13"/>
          <p:cNvCxnSpPr/>
          <p:nvPr/>
        </p:nvCxnSpPr>
        <p:spPr>
          <a:xfrm>
            <a:off x="3719736" y="188912"/>
            <a:ext cx="0" cy="6480176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" name="Google Shape;55;p13"/>
          <p:cNvCxnSpPr/>
          <p:nvPr/>
        </p:nvCxnSpPr>
        <p:spPr>
          <a:xfrm>
            <a:off x="192088" y="3429001"/>
            <a:ext cx="3527648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10920237" y="6164608"/>
            <a:ext cx="1008412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>
  <p:cSld name="Video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/>
          <p:nvPr>
            <p:ph idx="2" type="media"/>
          </p:nvPr>
        </p:nvSpPr>
        <p:spPr>
          <a:xfrm>
            <a:off x="192088" y="188913"/>
            <a:ext cx="10675933" cy="64801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−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◊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∙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19" name="Google Shape;319;p31"/>
          <p:cNvSpPr txBox="1"/>
          <p:nvPr>
            <p:ph idx="12" type="sldNum"/>
          </p:nvPr>
        </p:nvSpPr>
        <p:spPr>
          <a:xfrm>
            <a:off x="10920237" y="6164608"/>
            <a:ext cx="1008412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itat">
  <p:cSld name="Zitat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/>
          <p:nvPr/>
        </p:nvSpPr>
        <p:spPr>
          <a:xfrm>
            <a:off x="6678163" y="1341441"/>
            <a:ext cx="4170809" cy="532764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2" name="Google Shape;322;p32"/>
          <p:cNvSpPr txBox="1"/>
          <p:nvPr>
            <p:ph type="title"/>
          </p:nvPr>
        </p:nvSpPr>
        <p:spPr>
          <a:xfrm>
            <a:off x="766763" y="298447"/>
            <a:ext cx="9650411" cy="933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32"/>
          <p:cNvSpPr txBox="1"/>
          <p:nvPr>
            <p:ph idx="1" type="body"/>
          </p:nvPr>
        </p:nvSpPr>
        <p:spPr>
          <a:xfrm>
            <a:off x="766763" y="1808387"/>
            <a:ext cx="5401246" cy="4284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24" name="Google Shape;324;p32"/>
          <p:cNvCxnSpPr/>
          <p:nvPr/>
        </p:nvCxnSpPr>
        <p:spPr>
          <a:xfrm>
            <a:off x="6678164" y="1557338"/>
            <a:ext cx="0" cy="489585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5" name="Google Shape;325;p32"/>
          <p:cNvSpPr txBox="1"/>
          <p:nvPr>
            <p:ph idx="2" type="body"/>
          </p:nvPr>
        </p:nvSpPr>
        <p:spPr>
          <a:xfrm>
            <a:off x="7212124" y="1825774"/>
            <a:ext cx="3205050" cy="302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6" name="Google Shape;326;p32"/>
          <p:cNvSpPr txBox="1"/>
          <p:nvPr>
            <p:ph idx="3" type="body"/>
          </p:nvPr>
        </p:nvSpPr>
        <p:spPr>
          <a:xfrm>
            <a:off x="7212124" y="2307675"/>
            <a:ext cx="3205050" cy="3785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50"/>
              <a:buNone/>
              <a:defRPr b="1" sz="325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27" name="Google Shape;327;p32"/>
          <p:cNvCxnSpPr/>
          <p:nvPr/>
        </p:nvCxnSpPr>
        <p:spPr>
          <a:xfrm>
            <a:off x="10844213" y="188912"/>
            <a:ext cx="0" cy="6480176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8" name="Google Shape;328;p32"/>
          <p:cNvCxnSpPr/>
          <p:nvPr/>
        </p:nvCxnSpPr>
        <p:spPr>
          <a:xfrm>
            <a:off x="10844213" y="3429001"/>
            <a:ext cx="11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9" name="Google Shape;329;p32"/>
          <p:cNvCxnSpPr/>
          <p:nvPr/>
        </p:nvCxnSpPr>
        <p:spPr>
          <a:xfrm>
            <a:off x="10844213" y="6092825"/>
            <a:ext cx="11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0" name="Google Shape;330;p32"/>
          <p:cNvSpPr txBox="1"/>
          <p:nvPr>
            <p:ph idx="12" type="sldNum"/>
          </p:nvPr>
        </p:nvSpPr>
        <p:spPr>
          <a:xfrm>
            <a:off x="10920237" y="6164608"/>
            <a:ext cx="1008412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e" showMasterSp="0">
  <p:cSld name="Ende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/>
          <p:nvPr>
            <p:ph type="title"/>
          </p:nvPr>
        </p:nvSpPr>
        <p:spPr>
          <a:xfrm>
            <a:off x="766768" y="647701"/>
            <a:ext cx="4933185" cy="1600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Poppins"/>
              <a:buNone/>
              <a:defRPr b="0" sz="42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33" name="Google Shape;333;p33"/>
          <p:cNvCxnSpPr/>
          <p:nvPr/>
        </p:nvCxnSpPr>
        <p:spPr>
          <a:xfrm>
            <a:off x="4729944" y="2557431"/>
            <a:ext cx="0" cy="4111928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4" name="Google Shape;334;p33"/>
          <p:cNvCxnSpPr/>
          <p:nvPr/>
        </p:nvCxnSpPr>
        <p:spPr>
          <a:xfrm>
            <a:off x="192089" y="2557431"/>
            <a:ext cx="5903911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5" name="Google Shape;335;p33"/>
          <p:cNvCxnSpPr>
            <a:endCxn id="336" idx="2"/>
          </p:cNvCxnSpPr>
          <p:nvPr/>
        </p:nvCxnSpPr>
        <p:spPr>
          <a:xfrm>
            <a:off x="6096001" y="188788"/>
            <a:ext cx="0" cy="64803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6" name="Google Shape;336;p33"/>
          <p:cNvSpPr/>
          <p:nvPr/>
        </p:nvSpPr>
        <p:spPr>
          <a:xfrm>
            <a:off x="192089" y="188913"/>
            <a:ext cx="11807824" cy="64801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7" name="Google Shape;337;p33"/>
          <p:cNvSpPr txBox="1"/>
          <p:nvPr/>
        </p:nvSpPr>
        <p:spPr>
          <a:xfrm>
            <a:off x="759417" y="5679623"/>
            <a:ext cx="1403589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tuhh.de</a:t>
            </a:r>
            <a:endParaRPr/>
          </a:p>
        </p:txBody>
      </p:sp>
      <p:sp>
        <p:nvSpPr>
          <p:cNvPr id="338" name="Google Shape;338;p33"/>
          <p:cNvSpPr txBox="1"/>
          <p:nvPr>
            <p:ph idx="1" type="body"/>
          </p:nvPr>
        </p:nvSpPr>
        <p:spPr>
          <a:xfrm>
            <a:off x="766767" y="2773306"/>
            <a:ext cx="3704771" cy="2311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0">
            <a:noAutofit/>
          </a:bodyPr>
          <a:lstStyle>
            <a:lvl1pPr indent="-228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39" name="Google Shape;339;p33"/>
          <p:cNvCxnSpPr/>
          <p:nvPr/>
        </p:nvCxnSpPr>
        <p:spPr>
          <a:xfrm>
            <a:off x="192089" y="5301208"/>
            <a:ext cx="5903904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0" name="Google Shape;340;p33"/>
          <p:cNvCxnSpPr/>
          <p:nvPr/>
        </p:nvCxnSpPr>
        <p:spPr>
          <a:xfrm>
            <a:off x="4729944" y="3933203"/>
            <a:ext cx="1366056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1" name="Google Shape;341;p33"/>
          <p:cNvSpPr/>
          <p:nvPr/>
        </p:nvSpPr>
        <p:spPr>
          <a:xfrm>
            <a:off x="4729943" y="2557430"/>
            <a:ext cx="1366050" cy="1366050"/>
          </a:xfrm>
          <a:prstGeom prst="ellipse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2" name="Google Shape;342;p33"/>
          <p:cNvSpPr/>
          <p:nvPr/>
        </p:nvSpPr>
        <p:spPr>
          <a:xfrm>
            <a:off x="4729943" y="3930370"/>
            <a:ext cx="1366050" cy="1366050"/>
          </a:xfrm>
          <a:prstGeom prst="ellipse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3" name="Google Shape;343;p33"/>
          <p:cNvSpPr/>
          <p:nvPr/>
        </p:nvSpPr>
        <p:spPr>
          <a:xfrm>
            <a:off x="4729943" y="5303310"/>
            <a:ext cx="1366050" cy="1366050"/>
          </a:xfrm>
          <a:prstGeom prst="ellipse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44" name="Google Shape;34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88349" y="5554432"/>
            <a:ext cx="842090" cy="848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8537" y="858862"/>
            <a:ext cx="4696693" cy="3459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showMasterSp="0" type="blank">
  <p:cSld name="BLANK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 (ohne Hinweis)">
  <p:cSld name="Titel und Inhalt (ohne Hinweis)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766763" y="298447"/>
            <a:ext cx="9650411" cy="933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766763" y="1808385"/>
            <a:ext cx="9650409" cy="4284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◊"/>
              <a:defRPr/>
            </a:lvl3pPr>
            <a:lvl4pPr indent="-3429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3429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0" name="Google Shape;60;p14"/>
          <p:cNvCxnSpPr/>
          <p:nvPr/>
        </p:nvCxnSpPr>
        <p:spPr>
          <a:xfrm>
            <a:off x="10844213" y="188912"/>
            <a:ext cx="0" cy="6480176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" name="Google Shape;61;p14"/>
          <p:cNvCxnSpPr/>
          <p:nvPr/>
        </p:nvCxnSpPr>
        <p:spPr>
          <a:xfrm>
            <a:off x="10844213" y="3429001"/>
            <a:ext cx="11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" name="Google Shape;62;p14"/>
          <p:cNvCxnSpPr/>
          <p:nvPr/>
        </p:nvCxnSpPr>
        <p:spPr>
          <a:xfrm>
            <a:off x="10844213" y="6092825"/>
            <a:ext cx="11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10920237" y="6164608"/>
            <a:ext cx="1008412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>
  <p:cSld name="Titelfoli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192089" y="188913"/>
            <a:ext cx="11807824" cy="64801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66;p15"/>
          <p:cNvSpPr txBox="1"/>
          <p:nvPr>
            <p:ph type="ctrTitle"/>
          </p:nvPr>
        </p:nvSpPr>
        <p:spPr>
          <a:xfrm>
            <a:off x="766762" y="618877"/>
            <a:ext cx="511872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Poppins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766763" y="5947482"/>
            <a:ext cx="5118728" cy="62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None/>
              <a:defRPr b="1" sz="125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5"/>
          <p:cNvCxnSpPr/>
          <p:nvPr/>
        </p:nvCxnSpPr>
        <p:spPr>
          <a:xfrm>
            <a:off x="4618058" y="3429000"/>
            <a:ext cx="0" cy="1701101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" name="Google Shape;69;p15"/>
          <p:cNvCxnSpPr/>
          <p:nvPr/>
        </p:nvCxnSpPr>
        <p:spPr>
          <a:xfrm>
            <a:off x="3143672" y="5130101"/>
            <a:ext cx="2949273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0" name="Google Shape;70;p15"/>
          <p:cNvGrpSpPr/>
          <p:nvPr/>
        </p:nvGrpSpPr>
        <p:grpSpPr>
          <a:xfrm>
            <a:off x="3143671" y="3422734"/>
            <a:ext cx="2949274" cy="853684"/>
            <a:chOff x="2705165" y="4074299"/>
            <a:chExt cx="3399799" cy="504006"/>
          </a:xfrm>
        </p:grpSpPr>
        <p:cxnSp>
          <p:nvCxnSpPr>
            <p:cNvPr id="71" name="Google Shape;71;p15"/>
            <p:cNvCxnSpPr/>
            <p:nvPr/>
          </p:nvCxnSpPr>
          <p:spPr>
            <a:xfrm>
              <a:off x="2705165" y="4074299"/>
              <a:ext cx="1699900" cy="504006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15"/>
            <p:cNvCxnSpPr/>
            <p:nvPr/>
          </p:nvCxnSpPr>
          <p:spPr>
            <a:xfrm flipH="1">
              <a:off x="4405064" y="4074299"/>
              <a:ext cx="1699900" cy="504006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73" name="Google Shape;73;p15"/>
          <p:cNvCxnSpPr/>
          <p:nvPr/>
        </p:nvCxnSpPr>
        <p:spPr>
          <a:xfrm>
            <a:off x="192088" y="3429001"/>
            <a:ext cx="11807825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4" name="Google Shape;74;p15"/>
          <p:cNvCxnSpPr/>
          <p:nvPr/>
        </p:nvCxnSpPr>
        <p:spPr>
          <a:xfrm>
            <a:off x="3143672" y="3429000"/>
            <a:ext cx="0" cy="2349786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" name="Google Shape;75;p15"/>
          <p:cNvCxnSpPr/>
          <p:nvPr/>
        </p:nvCxnSpPr>
        <p:spPr>
          <a:xfrm>
            <a:off x="192088" y="5778786"/>
            <a:ext cx="5900857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76" name="Google Shape;76;p15"/>
          <p:cNvGrpSpPr/>
          <p:nvPr/>
        </p:nvGrpSpPr>
        <p:grpSpPr>
          <a:xfrm>
            <a:off x="3143671" y="4276418"/>
            <a:ext cx="2949274" cy="853683"/>
            <a:chOff x="2705165" y="4074299"/>
            <a:chExt cx="3399799" cy="504006"/>
          </a:xfrm>
        </p:grpSpPr>
        <p:cxnSp>
          <p:nvCxnSpPr>
            <p:cNvPr id="77" name="Google Shape;77;p15"/>
            <p:cNvCxnSpPr/>
            <p:nvPr/>
          </p:nvCxnSpPr>
          <p:spPr>
            <a:xfrm>
              <a:off x="2705165" y="4074299"/>
              <a:ext cx="1699900" cy="504006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15"/>
            <p:cNvCxnSpPr/>
            <p:nvPr/>
          </p:nvCxnSpPr>
          <p:spPr>
            <a:xfrm flipH="1">
              <a:off x="4405064" y="4074299"/>
              <a:ext cx="1699900" cy="504006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79" name="Google Shape;79;p15"/>
          <p:cNvCxnSpPr/>
          <p:nvPr/>
        </p:nvCxnSpPr>
        <p:spPr>
          <a:xfrm>
            <a:off x="3143672" y="4276419"/>
            <a:ext cx="2949273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" name="Google Shape;80;p15"/>
          <p:cNvSpPr/>
          <p:nvPr/>
        </p:nvSpPr>
        <p:spPr>
          <a:xfrm>
            <a:off x="4570268" y="5083880"/>
            <a:ext cx="95579" cy="95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4570268" y="4229319"/>
            <a:ext cx="95579" cy="95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4570268" y="3381866"/>
            <a:ext cx="95579" cy="955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761" y="3962710"/>
            <a:ext cx="1852613" cy="13647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5"/>
          <p:cNvCxnSpPr/>
          <p:nvPr/>
        </p:nvCxnSpPr>
        <p:spPr>
          <a:xfrm>
            <a:off x="6092945" y="188913"/>
            <a:ext cx="0" cy="648017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4507" y="188913"/>
            <a:ext cx="3499294" cy="648017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idx="10" type="dt"/>
          </p:nvPr>
        </p:nvSpPr>
        <p:spPr>
          <a:xfrm>
            <a:off x="3215680" y="5225680"/>
            <a:ext cx="2808309" cy="4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nner 1" showMasterSp="0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766763" y="1233112"/>
            <a:ext cx="9650412" cy="178460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Poppins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/>
          <p:nvPr/>
        </p:nvSpPr>
        <p:spPr>
          <a:xfrm>
            <a:off x="192089" y="188913"/>
            <a:ext cx="11807824" cy="64801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0" name="Google Shape;90;p16"/>
          <p:cNvCxnSpPr/>
          <p:nvPr/>
        </p:nvCxnSpPr>
        <p:spPr>
          <a:xfrm>
            <a:off x="10844213" y="188912"/>
            <a:ext cx="0" cy="6480176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" name="Google Shape;91;p16"/>
          <p:cNvCxnSpPr>
            <a:endCxn id="89" idx="3"/>
          </p:cNvCxnSpPr>
          <p:nvPr/>
        </p:nvCxnSpPr>
        <p:spPr>
          <a:xfrm>
            <a:off x="192213" y="3429000"/>
            <a:ext cx="11807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16"/>
          <p:cNvCxnSpPr/>
          <p:nvPr/>
        </p:nvCxnSpPr>
        <p:spPr>
          <a:xfrm>
            <a:off x="10844213" y="6092825"/>
            <a:ext cx="11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3" name="Google Shape;9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39464" y="469529"/>
            <a:ext cx="569961" cy="1612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16"/>
          <p:cNvGrpSpPr/>
          <p:nvPr/>
        </p:nvGrpSpPr>
        <p:grpSpPr>
          <a:xfrm>
            <a:off x="192086" y="3426141"/>
            <a:ext cx="9719047" cy="3242945"/>
            <a:chOff x="407989" y="3426142"/>
            <a:chExt cx="9080567" cy="3029904"/>
          </a:xfrm>
        </p:grpSpPr>
        <p:pic>
          <p:nvPicPr>
            <p:cNvPr id="95" name="Google Shape;95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1526" y="4047913"/>
              <a:ext cx="1775012" cy="17884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6"/>
            <p:cNvSpPr/>
            <p:nvPr/>
          </p:nvSpPr>
          <p:spPr>
            <a:xfrm>
              <a:off x="407989" y="3431102"/>
              <a:ext cx="3022086" cy="3022086"/>
            </a:xfrm>
            <a:prstGeom prst="ellipse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3436174" y="3431102"/>
              <a:ext cx="3022086" cy="3022086"/>
            </a:xfrm>
            <a:prstGeom prst="ellipse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6466470" y="3431102"/>
              <a:ext cx="3022086" cy="3022086"/>
            </a:xfrm>
            <a:prstGeom prst="ellipse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99" name="Google Shape;99;p16"/>
            <p:cNvCxnSpPr/>
            <p:nvPr/>
          </p:nvCxnSpPr>
          <p:spPr>
            <a:xfrm>
              <a:off x="9488556" y="3426142"/>
              <a:ext cx="0" cy="3027046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6"/>
            <p:cNvCxnSpPr/>
            <p:nvPr/>
          </p:nvCxnSpPr>
          <p:spPr>
            <a:xfrm>
              <a:off x="6461413" y="3426142"/>
              <a:ext cx="0" cy="3027046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1" name="Google Shape;101;p16"/>
            <p:cNvCxnSpPr/>
            <p:nvPr/>
          </p:nvCxnSpPr>
          <p:spPr>
            <a:xfrm>
              <a:off x="3433885" y="3429000"/>
              <a:ext cx="0" cy="3027046"/>
            </a:xfrm>
            <a:prstGeom prst="straightConnector1">
              <a:avLst/>
            </a:prstGeom>
            <a:noFill/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10920237" y="6164608"/>
            <a:ext cx="1008412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nner 2" showMasterSp="0">
  <p:cSld name="Trenner 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766763" y="1233112"/>
            <a:ext cx="9650412" cy="178460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Poppins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763" y="4041068"/>
            <a:ext cx="9505701" cy="2026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/>
          <p:nvPr/>
        </p:nvSpPr>
        <p:spPr>
          <a:xfrm>
            <a:off x="192089" y="188913"/>
            <a:ext cx="11807824" cy="64801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07" name="Google Shape;107;p17"/>
          <p:cNvCxnSpPr/>
          <p:nvPr/>
        </p:nvCxnSpPr>
        <p:spPr>
          <a:xfrm>
            <a:off x="10844213" y="188912"/>
            <a:ext cx="0" cy="6480176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17"/>
          <p:cNvCxnSpPr>
            <a:endCxn id="106" idx="3"/>
          </p:cNvCxnSpPr>
          <p:nvPr/>
        </p:nvCxnSpPr>
        <p:spPr>
          <a:xfrm>
            <a:off x="192213" y="3429000"/>
            <a:ext cx="11807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10844213" y="6092825"/>
            <a:ext cx="11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39464" y="469529"/>
            <a:ext cx="569961" cy="16123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10920237" y="6164608"/>
            <a:ext cx="1008412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nner 3" showMasterSp="0">
  <p:cSld name="Trenner 3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192087" y="5552477"/>
            <a:ext cx="9849987" cy="1114761"/>
          </a:xfrm>
          <a:custGeom>
            <a:rect b="b" l="l" r="r" t="t"/>
            <a:pathLst>
              <a:path extrusionOk="0" h="1035519" w="9145445">
                <a:moveTo>
                  <a:pt x="0" y="0"/>
                </a:moveTo>
                <a:lnTo>
                  <a:pt x="9145445" y="0"/>
                </a:lnTo>
                <a:lnTo>
                  <a:pt x="9145445" y="1035519"/>
                </a:lnTo>
                <a:lnTo>
                  <a:pt x="0" y="1035519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766763" y="1233112"/>
            <a:ext cx="9650412" cy="178460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Poppins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/>
          <p:nvPr/>
        </p:nvSpPr>
        <p:spPr>
          <a:xfrm>
            <a:off x="192089" y="188913"/>
            <a:ext cx="11807824" cy="64801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16" name="Google Shape;116;p18"/>
          <p:cNvCxnSpPr/>
          <p:nvPr/>
        </p:nvCxnSpPr>
        <p:spPr>
          <a:xfrm>
            <a:off x="10844213" y="188912"/>
            <a:ext cx="0" cy="6480176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" name="Google Shape;117;p18"/>
          <p:cNvCxnSpPr>
            <a:endCxn id="115" idx="3"/>
          </p:cNvCxnSpPr>
          <p:nvPr/>
        </p:nvCxnSpPr>
        <p:spPr>
          <a:xfrm>
            <a:off x="192213" y="3429000"/>
            <a:ext cx="11807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8" name="Google Shape;118;p18"/>
          <p:cNvCxnSpPr/>
          <p:nvPr/>
        </p:nvCxnSpPr>
        <p:spPr>
          <a:xfrm>
            <a:off x="10844213" y="6092825"/>
            <a:ext cx="11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9" name="Google Shape;11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39464" y="469529"/>
            <a:ext cx="569961" cy="1612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8"/>
          <p:cNvCxnSpPr/>
          <p:nvPr/>
        </p:nvCxnSpPr>
        <p:spPr>
          <a:xfrm>
            <a:off x="6982259" y="3426142"/>
            <a:ext cx="0" cy="2133437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18"/>
          <p:cNvCxnSpPr/>
          <p:nvPr/>
        </p:nvCxnSpPr>
        <p:spPr>
          <a:xfrm>
            <a:off x="7492228" y="3426142"/>
            <a:ext cx="0" cy="212633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18"/>
          <p:cNvCxnSpPr/>
          <p:nvPr/>
        </p:nvCxnSpPr>
        <p:spPr>
          <a:xfrm>
            <a:off x="8002197" y="3426142"/>
            <a:ext cx="0" cy="212633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18"/>
          <p:cNvCxnSpPr/>
          <p:nvPr/>
        </p:nvCxnSpPr>
        <p:spPr>
          <a:xfrm>
            <a:off x="8512167" y="3426142"/>
            <a:ext cx="0" cy="212633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18"/>
          <p:cNvCxnSpPr/>
          <p:nvPr/>
        </p:nvCxnSpPr>
        <p:spPr>
          <a:xfrm>
            <a:off x="9022137" y="3426142"/>
            <a:ext cx="0" cy="2133437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18"/>
          <p:cNvCxnSpPr/>
          <p:nvPr/>
        </p:nvCxnSpPr>
        <p:spPr>
          <a:xfrm>
            <a:off x="9532106" y="3426142"/>
            <a:ext cx="0" cy="2126335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18"/>
          <p:cNvCxnSpPr/>
          <p:nvPr/>
        </p:nvCxnSpPr>
        <p:spPr>
          <a:xfrm>
            <a:off x="10042076" y="3426142"/>
            <a:ext cx="0" cy="3242946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18"/>
          <p:cNvSpPr/>
          <p:nvPr/>
        </p:nvSpPr>
        <p:spPr>
          <a:xfrm>
            <a:off x="9886080" y="4697944"/>
            <a:ext cx="302532" cy="302532"/>
          </a:xfrm>
          <a:custGeom>
            <a:rect b="b" l="l" r="r" t="t"/>
            <a:pathLst>
              <a:path extrusionOk="0" h="302532" w="302532">
                <a:moveTo>
                  <a:pt x="151266" y="0"/>
                </a:moveTo>
                <a:cubicBezTo>
                  <a:pt x="67745" y="0"/>
                  <a:pt x="0" y="67682"/>
                  <a:pt x="0" y="151266"/>
                </a:cubicBezTo>
                <a:cubicBezTo>
                  <a:pt x="0" y="234724"/>
                  <a:pt x="67745" y="302533"/>
                  <a:pt x="151266" y="302533"/>
                </a:cubicBezTo>
                <a:cubicBezTo>
                  <a:pt x="234787" y="302533"/>
                  <a:pt x="302532" y="234724"/>
                  <a:pt x="302532" y="151266"/>
                </a:cubicBezTo>
                <a:cubicBezTo>
                  <a:pt x="302596" y="67682"/>
                  <a:pt x="234850" y="0"/>
                  <a:pt x="151266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9374871" y="4697944"/>
            <a:ext cx="302532" cy="302532"/>
          </a:xfrm>
          <a:custGeom>
            <a:rect b="b" l="l" r="r" t="t"/>
            <a:pathLst>
              <a:path extrusionOk="0" h="302532" w="302532">
                <a:moveTo>
                  <a:pt x="151267" y="0"/>
                </a:moveTo>
                <a:cubicBezTo>
                  <a:pt x="67746" y="0"/>
                  <a:pt x="0" y="67682"/>
                  <a:pt x="0" y="151266"/>
                </a:cubicBezTo>
                <a:cubicBezTo>
                  <a:pt x="0" y="234724"/>
                  <a:pt x="67746" y="302533"/>
                  <a:pt x="151267" y="302533"/>
                </a:cubicBezTo>
                <a:cubicBezTo>
                  <a:pt x="234788" y="302533"/>
                  <a:pt x="302532" y="234724"/>
                  <a:pt x="302532" y="151266"/>
                </a:cubicBezTo>
                <a:cubicBezTo>
                  <a:pt x="302532" y="67682"/>
                  <a:pt x="234788" y="0"/>
                  <a:pt x="151267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7844202" y="3732186"/>
            <a:ext cx="302533" cy="302532"/>
          </a:xfrm>
          <a:custGeom>
            <a:rect b="b" l="l" r="r" t="t"/>
            <a:pathLst>
              <a:path extrusionOk="0" h="302532" w="302533">
                <a:moveTo>
                  <a:pt x="151267" y="0"/>
                </a:moveTo>
                <a:cubicBezTo>
                  <a:pt x="67746" y="0"/>
                  <a:pt x="0" y="67682"/>
                  <a:pt x="0" y="151266"/>
                </a:cubicBezTo>
                <a:cubicBezTo>
                  <a:pt x="0" y="234724"/>
                  <a:pt x="67746" y="302533"/>
                  <a:pt x="151267" y="302533"/>
                </a:cubicBezTo>
                <a:cubicBezTo>
                  <a:pt x="234788" y="302533"/>
                  <a:pt x="302533" y="234724"/>
                  <a:pt x="302533" y="151266"/>
                </a:cubicBezTo>
                <a:cubicBezTo>
                  <a:pt x="302533" y="67682"/>
                  <a:pt x="234788" y="0"/>
                  <a:pt x="151267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7844202" y="4329100"/>
            <a:ext cx="302533" cy="302532"/>
          </a:xfrm>
          <a:custGeom>
            <a:rect b="b" l="l" r="r" t="t"/>
            <a:pathLst>
              <a:path extrusionOk="0" h="302532" w="302533">
                <a:moveTo>
                  <a:pt x="151267" y="0"/>
                </a:moveTo>
                <a:cubicBezTo>
                  <a:pt x="67746" y="0"/>
                  <a:pt x="0" y="67682"/>
                  <a:pt x="0" y="151266"/>
                </a:cubicBezTo>
                <a:cubicBezTo>
                  <a:pt x="0" y="234724"/>
                  <a:pt x="67746" y="302533"/>
                  <a:pt x="151267" y="302533"/>
                </a:cubicBezTo>
                <a:cubicBezTo>
                  <a:pt x="234788" y="302533"/>
                  <a:pt x="302533" y="234724"/>
                  <a:pt x="302533" y="151266"/>
                </a:cubicBezTo>
                <a:cubicBezTo>
                  <a:pt x="302533" y="67682"/>
                  <a:pt x="234788" y="0"/>
                  <a:pt x="151267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8871607" y="4157884"/>
            <a:ext cx="302532" cy="302532"/>
          </a:xfrm>
          <a:custGeom>
            <a:rect b="b" l="l" r="r" t="t"/>
            <a:pathLst>
              <a:path extrusionOk="0" h="302532" w="302532">
                <a:moveTo>
                  <a:pt x="151267" y="0"/>
                </a:moveTo>
                <a:cubicBezTo>
                  <a:pt x="67746" y="0"/>
                  <a:pt x="0" y="67682"/>
                  <a:pt x="0" y="151266"/>
                </a:cubicBezTo>
                <a:cubicBezTo>
                  <a:pt x="0" y="234724"/>
                  <a:pt x="67746" y="302533"/>
                  <a:pt x="151267" y="302533"/>
                </a:cubicBezTo>
                <a:cubicBezTo>
                  <a:pt x="234788" y="302533"/>
                  <a:pt x="302532" y="234724"/>
                  <a:pt x="302532" y="151266"/>
                </a:cubicBezTo>
                <a:cubicBezTo>
                  <a:pt x="302532" y="67682"/>
                  <a:pt x="234788" y="0"/>
                  <a:pt x="151267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8351552" y="4939368"/>
            <a:ext cx="302532" cy="302532"/>
          </a:xfrm>
          <a:custGeom>
            <a:rect b="b" l="l" r="r" t="t"/>
            <a:pathLst>
              <a:path extrusionOk="0" h="302532" w="302532">
                <a:moveTo>
                  <a:pt x="151266" y="0"/>
                </a:moveTo>
                <a:cubicBezTo>
                  <a:pt x="67745" y="0"/>
                  <a:pt x="0" y="67682"/>
                  <a:pt x="0" y="151266"/>
                </a:cubicBezTo>
                <a:cubicBezTo>
                  <a:pt x="0" y="234724"/>
                  <a:pt x="67745" y="302533"/>
                  <a:pt x="151266" y="302533"/>
                </a:cubicBezTo>
                <a:cubicBezTo>
                  <a:pt x="234787" y="302533"/>
                  <a:pt x="302532" y="234724"/>
                  <a:pt x="302532" y="151266"/>
                </a:cubicBezTo>
                <a:cubicBezTo>
                  <a:pt x="302532" y="67682"/>
                  <a:pt x="234850" y="0"/>
                  <a:pt x="151266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7339186" y="5034680"/>
            <a:ext cx="302533" cy="302532"/>
          </a:xfrm>
          <a:custGeom>
            <a:rect b="b" l="l" r="r" t="t"/>
            <a:pathLst>
              <a:path extrusionOk="0" h="302532" w="302533">
                <a:moveTo>
                  <a:pt x="151267" y="0"/>
                </a:moveTo>
                <a:cubicBezTo>
                  <a:pt x="67746" y="0"/>
                  <a:pt x="0" y="67682"/>
                  <a:pt x="0" y="151266"/>
                </a:cubicBezTo>
                <a:cubicBezTo>
                  <a:pt x="0" y="234724"/>
                  <a:pt x="67746" y="302533"/>
                  <a:pt x="151267" y="302533"/>
                </a:cubicBezTo>
                <a:cubicBezTo>
                  <a:pt x="234788" y="302533"/>
                  <a:pt x="302533" y="234724"/>
                  <a:pt x="302533" y="151266"/>
                </a:cubicBezTo>
                <a:cubicBezTo>
                  <a:pt x="302533" y="67682"/>
                  <a:pt x="234851" y="0"/>
                  <a:pt x="151267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7339186" y="3990564"/>
            <a:ext cx="302533" cy="302532"/>
          </a:xfrm>
          <a:custGeom>
            <a:rect b="b" l="l" r="r" t="t"/>
            <a:pathLst>
              <a:path extrusionOk="0" h="302532" w="302533">
                <a:moveTo>
                  <a:pt x="151267" y="0"/>
                </a:moveTo>
                <a:cubicBezTo>
                  <a:pt x="67746" y="0"/>
                  <a:pt x="0" y="67682"/>
                  <a:pt x="0" y="151266"/>
                </a:cubicBezTo>
                <a:cubicBezTo>
                  <a:pt x="0" y="234724"/>
                  <a:pt x="67746" y="302533"/>
                  <a:pt x="151267" y="302533"/>
                </a:cubicBezTo>
                <a:cubicBezTo>
                  <a:pt x="234788" y="302533"/>
                  <a:pt x="302533" y="234724"/>
                  <a:pt x="302533" y="151266"/>
                </a:cubicBezTo>
                <a:cubicBezTo>
                  <a:pt x="302533" y="67682"/>
                  <a:pt x="234851" y="0"/>
                  <a:pt x="151267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6832332" y="4579328"/>
            <a:ext cx="302532" cy="302532"/>
          </a:xfrm>
          <a:custGeom>
            <a:rect b="b" l="l" r="r" t="t"/>
            <a:pathLst>
              <a:path extrusionOk="0" h="302532" w="302532">
                <a:moveTo>
                  <a:pt x="151266" y="0"/>
                </a:moveTo>
                <a:cubicBezTo>
                  <a:pt x="67745" y="0"/>
                  <a:pt x="0" y="67682"/>
                  <a:pt x="0" y="151266"/>
                </a:cubicBezTo>
                <a:cubicBezTo>
                  <a:pt x="0" y="234724"/>
                  <a:pt x="67745" y="302533"/>
                  <a:pt x="151266" y="302533"/>
                </a:cubicBezTo>
                <a:cubicBezTo>
                  <a:pt x="234787" y="302533"/>
                  <a:pt x="302533" y="234724"/>
                  <a:pt x="302533" y="151266"/>
                </a:cubicBezTo>
                <a:cubicBezTo>
                  <a:pt x="302533" y="67682"/>
                  <a:pt x="234787" y="0"/>
                  <a:pt x="151266" y="0"/>
                </a:cubicBezTo>
              </a:path>
            </a:pathLst>
          </a:custGeom>
          <a:solidFill>
            <a:srgbClr val="FFAE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36" name="Google Shape;136;p18"/>
          <p:cNvCxnSpPr/>
          <p:nvPr/>
        </p:nvCxnSpPr>
        <p:spPr>
          <a:xfrm>
            <a:off x="192088" y="5553384"/>
            <a:ext cx="10652125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37" name="Google Shape;137;p18"/>
          <p:cNvGrpSpPr/>
          <p:nvPr/>
        </p:nvGrpSpPr>
        <p:grpSpPr>
          <a:xfrm>
            <a:off x="2531603" y="4106222"/>
            <a:ext cx="4082595" cy="1832565"/>
            <a:chOff x="2565601" y="4056458"/>
            <a:chExt cx="3825804" cy="1717299"/>
          </a:xfrm>
        </p:grpSpPr>
        <p:sp>
          <p:nvSpPr>
            <p:cNvPr id="138" name="Google Shape;138;p18"/>
            <p:cNvSpPr/>
            <p:nvPr/>
          </p:nvSpPr>
          <p:spPr>
            <a:xfrm>
              <a:off x="2565601" y="4056649"/>
              <a:ext cx="2703711" cy="1351664"/>
            </a:xfrm>
            <a:custGeom>
              <a:rect b="b" l="l" r="r" t="t"/>
              <a:pathLst>
                <a:path extrusionOk="0" h="1351664" w="2703711">
                  <a:moveTo>
                    <a:pt x="2703711" y="1351665"/>
                  </a:moveTo>
                  <a:cubicBezTo>
                    <a:pt x="2703711" y="605065"/>
                    <a:pt x="2098455" y="0"/>
                    <a:pt x="1351856" y="0"/>
                  </a:cubicBezTo>
                  <a:cubicBezTo>
                    <a:pt x="605256" y="0"/>
                    <a:pt x="0" y="605065"/>
                    <a:pt x="0" y="1351665"/>
                  </a:cubicBezTo>
                  <a:lnTo>
                    <a:pt x="2703711" y="1351665"/>
                  </a:lnTo>
                  <a:close/>
                </a:path>
              </a:pathLst>
            </a:custGeom>
            <a:solidFill>
              <a:srgbClr val="7300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2565601" y="4056458"/>
              <a:ext cx="2703711" cy="1372338"/>
            </a:xfrm>
            <a:custGeom>
              <a:rect b="b" l="l" r="r" t="t"/>
              <a:pathLst>
                <a:path extrusionOk="0" h="1372338" w="2703711">
                  <a:moveTo>
                    <a:pt x="0" y="0"/>
                  </a:moveTo>
                  <a:lnTo>
                    <a:pt x="2703711" y="0"/>
                  </a:lnTo>
                  <a:lnTo>
                    <a:pt x="2703711" y="1372338"/>
                  </a:lnTo>
                  <a:lnTo>
                    <a:pt x="0" y="137233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3552076" y="5042997"/>
              <a:ext cx="730760" cy="730760"/>
            </a:xfrm>
            <a:custGeom>
              <a:rect b="b" l="l" r="r" t="t"/>
              <a:pathLst>
                <a:path extrusionOk="0" h="730760" w="730760">
                  <a:moveTo>
                    <a:pt x="365380" y="0"/>
                  </a:moveTo>
                  <a:cubicBezTo>
                    <a:pt x="163607" y="0"/>
                    <a:pt x="0" y="163607"/>
                    <a:pt x="0" y="365380"/>
                  </a:cubicBezTo>
                  <a:cubicBezTo>
                    <a:pt x="0" y="567153"/>
                    <a:pt x="163607" y="730760"/>
                    <a:pt x="365380" y="730760"/>
                  </a:cubicBezTo>
                  <a:cubicBezTo>
                    <a:pt x="567154" y="730760"/>
                    <a:pt x="730761" y="567153"/>
                    <a:pt x="730761" y="365380"/>
                  </a:cubicBezTo>
                  <a:cubicBezTo>
                    <a:pt x="730761" y="163607"/>
                    <a:pt x="567154" y="0"/>
                    <a:pt x="365380" y="0"/>
                  </a:cubicBezTo>
                </a:path>
              </a:pathLst>
            </a:custGeom>
            <a:solidFill>
              <a:srgbClr val="8F9EA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4804954" y="5257047"/>
              <a:ext cx="1403380" cy="302532"/>
            </a:xfrm>
            <a:custGeom>
              <a:rect b="b" l="l" r="r" t="t"/>
              <a:pathLst>
                <a:path extrusionOk="0" h="302532" w="1403380">
                  <a:moveTo>
                    <a:pt x="0" y="0"/>
                  </a:moveTo>
                  <a:lnTo>
                    <a:pt x="1403380" y="0"/>
                  </a:lnTo>
                  <a:lnTo>
                    <a:pt x="1403380" y="302533"/>
                  </a:lnTo>
                  <a:lnTo>
                    <a:pt x="0" y="302533"/>
                  </a:lnTo>
                  <a:close/>
                </a:path>
              </a:pathLst>
            </a:custGeom>
            <a:solidFill>
              <a:srgbClr val="FF9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3917393" y="5257047"/>
              <a:ext cx="887497" cy="302532"/>
            </a:xfrm>
            <a:custGeom>
              <a:rect b="b" l="l" r="r" t="t"/>
              <a:pathLst>
                <a:path extrusionOk="0" h="302532" w="887497">
                  <a:moveTo>
                    <a:pt x="0" y="0"/>
                  </a:moveTo>
                  <a:lnTo>
                    <a:pt x="887497" y="0"/>
                  </a:lnTo>
                  <a:lnTo>
                    <a:pt x="887497" y="302533"/>
                  </a:lnTo>
                  <a:lnTo>
                    <a:pt x="0" y="302533"/>
                  </a:lnTo>
                  <a:close/>
                </a:path>
              </a:pathLst>
            </a:custGeom>
            <a:solidFill>
              <a:srgbClr val="FF9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6088873" y="5257111"/>
              <a:ext cx="302532" cy="302532"/>
            </a:xfrm>
            <a:custGeom>
              <a:rect b="b" l="l" r="r" t="t"/>
              <a:pathLst>
                <a:path extrusionOk="0" h="302532" w="302532">
                  <a:moveTo>
                    <a:pt x="151266" y="0"/>
                  </a:moveTo>
                  <a:cubicBezTo>
                    <a:pt x="67745" y="0"/>
                    <a:pt x="0" y="67682"/>
                    <a:pt x="0" y="151266"/>
                  </a:cubicBezTo>
                  <a:cubicBezTo>
                    <a:pt x="0" y="234724"/>
                    <a:pt x="67745" y="302533"/>
                    <a:pt x="151266" y="302533"/>
                  </a:cubicBezTo>
                  <a:cubicBezTo>
                    <a:pt x="234787" y="302533"/>
                    <a:pt x="302533" y="234724"/>
                    <a:pt x="302533" y="151266"/>
                  </a:cubicBezTo>
                  <a:cubicBezTo>
                    <a:pt x="302533" y="67682"/>
                    <a:pt x="234787" y="0"/>
                    <a:pt x="151266" y="0"/>
                  </a:cubicBezTo>
                </a:path>
              </a:pathLst>
            </a:custGeom>
            <a:solidFill>
              <a:srgbClr val="FFAE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4653687" y="5257111"/>
              <a:ext cx="302532" cy="302532"/>
            </a:xfrm>
            <a:custGeom>
              <a:rect b="b" l="l" r="r" t="t"/>
              <a:pathLst>
                <a:path extrusionOk="0" h="302532" w="302532">
                  <a:moveTo>
                    <a:pt x="151266" y="0"/>
                  </a:moveTo>
                  <a:cubicBezTo>
                    <a:pt x="67745" y="0"/>
                    <a:pt x="0" y="67682"/>
                    <a:pt x="0" y="151266"/>
                  </a:cubicBezTo>
                  <a:cubicBezTo>
                    <a:pt x="0" y="234724"/>
                    <a:pt x="67745" y="302533"/>
                    <a:pt x="151266" y="302533"/>
                  </a:cubicBezTo>
                  <a:cubicBezTo>
                    <a:pt x="234787" y="302533"/>
                    <a:pt x="302533" y="234724"/>
                    <a:pt x="302533" y="151266"/>
                  </a:cubicBezTo>
                  <a:cubicBezTo>
                    <a:pt x="302533" y="67682"/>
                    <a:pt x="234787" y="0"/>
                    <a:pt x="151266" y="0"/>
                  </a:cubicBezTo>
                </a:path>
              </a:pathLst>
            </a:custGeom>
            <a:solidFill>
              <a:srgbClr val="FFAEA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3766190" y="5257111"/>
              <a:ext cx="302532" cy="302532"/>
            </a:xfrm>
            <a:custGeom>
              <a:rect b="b" l="l" r="r" t="t"/>
              <a:pathLst>
                <a:path extrusionOk="0" h="302532" w="302532">
                  <a:moveTo>
                    <a:pt x="151267" y="0"/>
                  </a:moveTo>
                  <a:cubicBezTo>
                    <a:pt x="67746" y="0"/>
                    <a:pt x="0" y="67682"/>
                    <a:pt x="0" y="151266"/>
                  </a:cubicBezTo>
                  <a:cubicBezTo>
                    <a:pt x="0" y="234724"/>
                    <a:pt x="67746" y="302533"/>
                    <a:pt x="151267" y="302533"/>
                  </a:cubicBezTo>
                  <a:cubicBezTo>
                    <a:pt x="234788" y="302533"/>
                    <a:pt x="302533" y="234724"/>
                    <a:pt x="302533" y="151266"/>
                  </a:cubicBezTo>
                  <a:cubicBezTo>
                    <a:pt x="302533" y="67682"/>
                    <a:pt x="234788" y="0"/>
                    <a:pt x="151267" y="0"/>
                  </a:cubicBezTo>
                </a:path>
              </a:pathLst>
            </a:custGeom>
            <a:solidFill>
              <a:srgbClr val="7300F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10920237" y="6164608"/>
            <a:ext cx="1008412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nner 4" showMasterSp="0">
  <p:cSld name="Trenner 4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766763" y="1233112"/>
            <a:ext cx="9650412" cy="178460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Poppins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9"/>
          <p:cNvSpPr/>
          <p:nvPr/>
        </p:nvSpPr>
        <p:spPr>
          <a:xfrm>
            <a:off x="192089" y="188913"/>
            <a:ext cx="11807824" cy="64801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50" name="Google Shape;150;p19"/>
          <p:cNvCxnSpPr/>
          <p:nvPr/>
        </p:nvCxnSpPr>
        <p:spPr>
          <a:xfrm>
            <a:off x="10844213" y="188912"/>
            <a:ext cx="0" cy="6480176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19"/>
          <p:cNvCxnSpPr>
            <a:endCxn id="149" idx="3"/>
          </p:cNvCxnSpPr>
          <p:nvPr/>
        </p:nvCxnSpPr>
        <p:spPr>
          <a:xfrm>
            <a:off x="192213" y="3429000"/>
            <a:ext cx="11807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2" name="Google Shape;152;p19"/>
          <p:cNvCxnSpPr/>
          <p:nvPr/>
        </p:nvCxnSpPr>
        <p:spPr>
          <a:xfrm>
            <a:off x="10844213" y="6092825"/>
            <a:ext cx="11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3" name="Google Shape;15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39464" y="469529"/>
            <a:ext cx="569961" cy="1612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19"/>
          <p:cNvCxnSpPr/>
          <p:nvPr/>
        </p:nvCxnSpPr>
        <p:spPr>
          <a:xfrm>
            <a:off x="192088" y="5049180"/>
            <a:ext cx="11807825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19"/>
          <p:cNvCxnSpPr/>
          <p:nvPr/>
        </p:nvCxnSpPr>
        <p:spPr>
          <a:xfrm>
            <a:off x="2865712" y="3426142"/>
            <a:ext cx="0" cy="3242946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19"/>
          <p:cNvSpPr/>
          <p:nvPr/>
        </p:nvSpPr>
        <p:spPr>
          <a:xfrm>
            <a:off x="2783632" y="3343364"/>
            <a:ext cx="163741" cy="1637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57" name="Google Shape;157;p19"/>
          <p:cNvCxnSpPr/>
          <p:nvPr/>
        </p:nvCxnSpPr>
        <p:spPr>
          <a:xfrm>
            <a:off x="5522913" y="3426142"/>
            <a:ext cx="0" cy="3242946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19"/>
          <p:cNvCxnSpPr>
            <a:stCxn id="149" idx="1"/>
          </p:cNvCxnSpPr>
          <p:nvPr/>
        </p:nvCxnSpPr>
        <p:spPr>
          <a:xfrm>
            <a:off x="192089" y="3429000"/>
            <a:ext cx="2673300" cy="162030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" name="Google Shape;159;p19"/>
          <p:cNvCxnSpPr/>
          <p:nvPr/>
        </p:nvCxnSpPr>
        <p:spPr>
          <a:xfrm flipH="1">
            <a:off x="2865503" y="3426142"/>
            <a:ext cx="2652648" cy="1623038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19"/>
          <p:cNvSpPr/>
          <p:nvPr/>
        </p:nvSpPr>
        <p:spPr>
          <a:xfrm>
            <a:off x="2783632" y="4971077"/>
            <a:ext cx="163741" cy="1637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61" name="Google Shape;161;p19"/>
          <p:cNvCxnSpPr/>
          <p:nvPr/>
        </p:nvCxnSpPr>
        <p:spPr>
          <a:xfrm>
            <a:off x="192088" y="5045413"/>
            <a:ext cx="2680236" cy="1629779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Google Shape;162;p19"/>
          <p:cNvCxnSpPr/>
          <p:nvPr/>
        </p:nvCxnSpPr>
        <p:spPr>
          <a:xfrm flipH="1">
            <a:off x="2858891" y="5047615"/>
            <a:ext cx="2672484" cy="1627713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" name="Google Shape;163;p19"/>
          <p:cNvSpPr/>
          <p:nvPr/>
        </p:nvSpPr>
        <p:spPr>
          <a:xfrm>
            <a:off x="2783632" y="6591256"/>
            <a:ext cx="163741" cy="1637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64" name="Google Shape;164;p19"/>
          <p:cNvCxnSpPr/>
          <p:nvPr/>
        </p:nvCxnSpPr>
        <p:spPr>
          <a:xfrm>
            <a:off x="8193560" y="3426142"/>
            <a:ext cx="0" cy="3242946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5" name="Google Shape;165;p19"/>
          <p:cNvSpPr/>
          <p:nvPr/>
        </p:nvSpPr>
        <p:spPr>
          <a:xfrm>
            <a:off x="8111480" y="3343364"/>
            <a:ext cx="163741" cy="1637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66" name="Google Shape;166;p19"/>
          <p:cNvCxnSpPr/>
          <p:nvPr/>
        </p:nvCxnSpPr>
        <p:spPr>
          <a:xfrm>
            <a:off x="5524500" y="3424238"/>
            <a:ext cx="2668851" cy="162494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7" name="Google Shape;167;p19"/>
          <p:cNvCxnSpPr/>
          <p:nvPr/>
        </p:nvCxnSpPr>
        <p:spPr>
          <a:xfrm flipH="1">
            <a:off x="8193351" y="3426142"/>
            <a:ext cx="2652648" cy="1623038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19"/>
          <p:cNvSpPr/>
          <p:nvPr/>
        </p:nvSpPr>
        <p:spPr>
          <a:xfrm>
            <a:off x="8111480" y="4971077"/>
            <a:ext cx="163741" cy="1637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69" name="Google Shape;169;p19"/>
          <p:cNvCxnSpPr/>
          <p:nvPr/>
        </p:nvCxnSpPr>
        <p:spPr>
          <a:xfrm>
            <a:off x="5522976" y="5049180"/>
            <a:ext cx="2677196" cy="1626012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" name="Google Shape;170;p19"/>
          <p:cNvCxnSpPr/>
          <p:nvPr/>
        </p:nvCxnSpPr>
        <p:spPr>
          <a:xfrm flipH="1">
            <a:off x="8186739" y="5047615"/>
            <a:ext cx="2672484" cy="1627713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19"/>
          <p:cNvSpPr/>
          <p:nvPr/>
        </p:nvSpPr>
        <p:spPr>
          <a:xfrm>
            <a:off x="8111480" y="6591256"/>
            <a:ext cx="163741" cy="1637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2" name="Google Shape;172;p19"/>
          <p:cNvSpPr txBox="1"/>
          <p:nvPr>
            <p:ph idx="12" type="sldNum"/>
          </p:nvPr>
        </p:nvSpPr>
        <p:spPr>
          <a:xfrm>
            <a:off x="10920237" y="6164608"/>
            <a:ext cx="1008412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enner 5" showMasterSp="0">
  <p:cSld name="Trenner 5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766763" y="1233112"/>
            <a:ext cx="9650412" cy="1784604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Poppins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0"/>
          <p:cNvSpPr/>
          <p:nvPr/>
        </p:nvSpPr>
        <p:spPr>
          <a:xfrm>
            <a:off x="192089" y="188913"/>
            <a:ext cx="11807824" cy="64801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76" name="Google Shape;176;p20"/>
          <p:cNvCxnSpPr/>
          <p:nvPr/>
        </p:nvCxnSpPr>
        <p:spPr>
          <a:xfrm>
            <a:off x="10844213" y="188912"/>
            <a:ext cx="0" cy="6480176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20"/>
          <p:cNvCxnSpPr>
            <a:endCxn id="175" idx="3"/>
          </p:cNvCxnSpPr>
          <p:nvPr/>
        </p:nvCxnSpPr>
        <p:spPr>
          <a:xfrm>
            <a:off x="192213" y="3429000"/>
            <a:ext cx="11807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8" name="Google Shape;178;p20"/>
          <p:cNvCxnSpPr/>
          <p:nvPr/>
        </p:nvCxnSpPr>
        <p:spPr>
          <a:xfrm>
            <a:off x="10844213" y="6092825"/>
            <a:ext cx="11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9" name="Google Shape;17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39464" y="469529"/>
            <a:ext cx="569961" cy="16123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0"/>
          <p:cNvSpPr/>
          <p:nvPr/>
        </p:nvSpPr>
        <p:spPr>
          <a:xfrm>
            <a:off x="3860933" y="4203873"/>
            <a:ext cx="1466812" cy="1466876"/>
          </a:xfrm>
          <a:custGeom>
            <a:rect b="b" l="l" r="r" t="t"/>
            <a:pathLst>
              <a:path extrusionOk="0" h="1466876" w="1466812">
                <a:moveTo>
                  <a:pt x="733406" y="0"/>
                </a:moveTo>
                <a:cubicBezTo>
                  <a:pt x="328380" y="0"/>
                  <a:pt x="0" y="328508"/>
                  <a:pt x="0" y="733661"/>
                </a:cubicBezTo>
                <a:cubicBezTo>
                  <a:pt x="0" y="1138813"/>
                  <a:pt x="328380" y="1466876"/>
                  <a:pt x="733406" y="1466876"/>
                </a:cubicBezTo>
                <a:cubicBezTo>
                  <a:pt x="1138432" y="1466876"/>
                  <a:pt x="1466813" y="1138750"/>
                  <a:pt x="1466813" y="733661"/>
                </a:cubicBezTo>
                <a:cubicBezTo>
                  <a:pt x="1466813" y="328508"/>
                  <a:pt x="1138496" y="0"/>
                  <a:pt x="733406" y="0"/>
                </a:cubicBezTo>
              </a:path>
            </a:pathLst>
          </a:custGeom>
          <a:solidFill>
            <a:srgbClr val="7300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1" name="Google Shape;181;p20"/>
          <p:cNvSpPr/>
          <p:nvPr/>
        </p:nvSpPr>
        <p:spPr>
          <a:xfrm>
            <a:off x="2350110" y="4064410"/>
            <a:ext cx="2703711" cy="1372338"/>
          </a:xfrm>
          <a:custGeom>
            <a:rect b="b" l="l" r="r" t="t"/>
            <a:pathLst>
              <a:path extrusionOk="0" h="1372338" w="2703711">
                <a:moveTo>
                  <a:pt x="0" y="0"/>
                </a:moveTo>
                <a:lnTo>
                  <a:pt x="2703711" y="0"/>
                </a:lnTo>
                <a:lnTo>
                  <a:pt x="2703711" y="1372338"/>
                </a:lnTo>
                <a:lnTo>
                  <a:pt x="0" y="1372338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82" name="Google Shape;182;p20"/>
          <p:cNvCxnSpPr/>
          <p:nvPr/>
        </p:nvCxnSpPr>
        <p:spPr>
          <a:xfrm>
            <a:off x="1920069" y="4935776"/>
            <a:ext cx="8924144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p20"/>
          <p:cNvSpPr/>
          <p:nvPr/>
        </p:nvSpPr>
        <p:spPr>
          <a:xfrm>
            <a:off x="4396116" y="4739120"/>
            <a:ext cx="396446" cy="396446"/>
          </a:xfrm>
          <a:custGeom>
            <a:rect b="b" l="l" r="r" t="t"/>
            <a:pathLst>
              <a:path extrusionOk="0" h="396446" w="396446">
                <a:moveTo>
                  <a:pt x="198223" y="0"/>
                </a:moveTo>
                <a:cubicBezTo>
                  <a:pt x="88721" y="0"/>
                  <a:pt x="0" y="88784"/>
                  <a:pt x="0" y="198223"/>
                </a:cubicBezTo>
                <a:cubicBezTo>
                  <a:pt x="0" y="307789"/>
                  <a:pt x="88721" y="396446"/>
                  <a:pt x="198223" y="396446"/>
                </a:cubicBezTo>
                <a:cubicBezTo>
                  <a:pt x="307662" y="396446"/>
                  <a:pt x="396446" y="307789"/>
                  <a:pt x="396446" y="198223"/>
                </a:cubicBezTo>
                <a:cubicBezTo>
                  <a:pt x="396446" y="88784"/>
                  <a:pt x="307726" y="0"/>
                  <a:pt x="198223" y="0"/>
                </a:cubicBezTo>
              </a:path>
            </a:pathLst>
          </a:custGeom>
          <a:solidFill>
            <a:srgbClr val="8F9E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1332016" y="4592884"/>
            <a:ext cx="688919" cy="688982"/>
          </a:xfrm>
          <a:custGeom>
            <a:rect b="b" l="l" r="r" t="t"/>
            <a:pathLst>
              <a:path extrusionOk="0" h="688982" w="688919">
                <a:moveTo>
                  <a:pt x="0" y="344523"/>
                </a:moveTo>
                <a:cubicBezTo>
                  <a:pt x="0" y="154562"/>
                  <a:pt x="154498" y="0"/>
                  <a:pt x="344459" y="0"/>
                </a:cubicBezTo>
                <a:cubicBezTo>
                  <a:pt x="534421" y="0"/>
                  <a:pt x="688919" y="154562"/>
                  <a:pt x="688919" y="344523"/>
                </a:cubicBezTo>
                <a:cubicBezTo>
                  <a:pt x="688919" y="534421"/>
                  <a:pt x="534357" y="688982"/>
                  <a:pt x="344459" y="688982"/>
                </a:cubicBezTo>
                <a:cubicBezTo>
                  <a:pt x="154498" y="688982"/>
                  <a:pt x="0" y="534484"/>
                  <a:pt x="0" y="344523"/>
                </a:cubicBezTo>
              </a:path>
            </a:pathLst>
          </a:custGeom>
          <a:solidFill>
            <a:srgbClr val="7300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929469" y="4011434"/>
            <a:ext cx="1494013" cy="25421"/>
          </a:xfrm>
          <a:custGeom>
            <a:rect b="b" l="l" r="r" t="t"/>
            <a:pathLst>
              <a:path extrusionOk="0" h="25421" w="1494013">
                <a:moveTo>
                  <a:pt x="1494014" y="25421"/>
                </a:moveTo>
                <a:lnTo>
                  <a:pt x="1394426" y="25421"/>
                </a:lnTo>
                <a:lnTo>
                  <a:pt x="1394426" y="0"/>
                </a:lnTo>
                <a:lnTo>
                  <a:pt x="1494014" y="0"/>
                </a:lnTo>
                <a:lnTo>
                  <a:pt x="1494014" y="25421"/>
                </a:lnTo>
                <a:close/>
                <a:moveTo>
                  <a:pt x="1294774" y="25421"/>
                </a:moveTo>
                <a:lnTo>
                  <a:pt x="1195186" y="25421"/>
                </a:lnTo>
                <a:lnTo>
                  <a:pt x="1195186" y="0"/>
                </a:lnTo>
                <a:lnTo>
                  <a:pt x="1294774" y="0"/>
                </a:lnTo>
                <a:lnTo>
                  <a:pt x="1294774" y="25421"/>
                </a:lnTo>
                <a:close/>
                <a:moveTo>
                  <a:pt x="1095597" y="25421"/>
                </a:moveTo>
                <a:lnTo>
                  <a:pt x="996009" y="25421"/>
                </a:lnTo>
                <a:lnTo>
                  <a:pt x="996009" y="0"/>
                </a:lnTo>
                <a:lnTo>
                  <a:pt x="1095597" y="0"/>
                </a:lnTo>
                <a:lnTo>
                  <a:pt x="1095597" y="25421"/>
                </a:lnTo>
                <a:close/>
                <a:moveTo>
                  <a:pt x="896421" y="25421"/>
                </a:moveTo>
                <a:lnTo>
                  <a:pt x="796833" y="25421"/>
                </a:lnTo>
                <a:lnTo>
                  <a:pt x="796833" y="0"/>
                </a:lnTo>
                <a:lnTo>
                  <a:pt x="896421" y="0"/>
                </a:lnTo>
                <a:lnTo>
                  <a:pt x="896421" y="25421"/>
                </a:lnTo>
                <a:close/>
                <a:moveTo>
                  <a:pt x="697181" y="25421"/>
                </a:moveTo>
                <a:lnTo>
                  <a:pt x="597593" y="25421"/>
                </a:lnTo>
                <a:lnTo>
                  <a:pt x="597593" y="0"/>
                </a:lnTo>
                <a:lnTo>
                  <a:pt x="697181" y="0"/>
                </a:lnTo>
                <a:lnTo>
                  <a:pt x="697181" y="25421"/>
                </a:lnTo>
                <a:close/>
                <a:moveTo>
                  <a:pt x="498005" y="25421"/>
                </a:moveTo>
                <a:lnTo>
                  <a:pt x="398416" y="25421"/>
                </a:lnTo>
                <a:lnTo>
                  <a:pt x="398416" y="0"/>
                </a:lnTo>
                <a:lnTo>
                  <a:pt x="498005" y="0"/>
                </a:lnTo>
                <a:lnTo>
                  <a:pt x="498005" y="25421"/>
                </a:lnTo>
                <a:close/>
                <a:moveTo>
                  <a:pt x="298765" y="25421"/>
                </a:moveTo>
                <a:lnTo>
                  <a:pt x="199176" y="25421"/>
                </a:lnTo>
                <a:lnTo>
                  <a:pt x="199176" y="0"/>
                </a:lnTo>
                <a:lnTo>
                  <a:pt x="298765" y="0"/>
                </a:lnTo>
                <a:lnTo>
                  <a:pt x="298765" y="25421"/>
                </a:lnTo>
                <a:close/>
                <a:moveTo>
                  <a:pt x="99588" y="25421"/>
                </a:moveTo>
                <a:lnTo>
                  <a:pt x="0" y="25421"/>
                </a:lnTo>
                <a:lnTo>
                  <a:pt x="0" y="0"/>
                </a:lnTo>
                <a:lnTo>
                  <a:pt x="99588" y="0"/>
                </a:lnTo>
                <a:lnTo>
                  <a:pt x="99588" y="25421"/>
                </a:lnTo>
                <a:close/>
              </a:path>
            </a:pathLst>
          </a:custGeom>
          <a:solidFill>
            <a:srgbClr val="00C1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767408" y="4176355"/>
            <a:ext cx="25421" cy="1522040"/>
          </a:xfrm>
          <a:custGeom>
            <a:rect b="b" l="l" r="r" t="t"/>
            <a:pathLst>
              <a:path extrusionOk="0" h="1522040" w="25421">
                <a:moveTo>
                  <a:pt x="25421" y="1522040"/>
                </a:moveTo>
                <a:lnTo>
                  <a:pt x="0" y="1522040"/>
                </a:lnTo>
                <a:lnTo>
                  <a:pt x="0" y="1420546"/>
                </a:lnTo>
                <a:lnTo>
                  <a:pt x="25421" y="1420546"/>
                </a:lnTo>
                <a:lnTo>
                  <a:pt x="25421" y="1522040"/>
                </a:lnTo>
                <a:close/>
                <a:moveTo>
                  <a:pt x="25421" y="1319114"/>
                </a:moveTo>
                <a:lnTo>
                  <a:pt x="0" y="1319114"/>
                </a:lnTo>
                <a:lnTo>
                  <a:pt x="0" y="1217620"/>
                </a:lnTo>
                <a:lnTo>
                  <a:pt x="25421" y="1217620"/>
                </a:lnTo>
                <a:lnTo>
                  <a:pt x="25421" y="1319114"/>
                </a:lnTo>
                <a:close/>
                <a:moveTo>
                  <a:pt x="25421" y="1116188"/>
                </a:moveTo>
                <a:lnTo>
                  <a:pt x="0" y="1116188"/>
                </a:lnTo>
                <a:lnTo>
                  <a:pt x="0" y="1014694"/>
                </a:lnTo>
                <a:lnTo>
                  <a:pt x="25421" y="1014694"/>
                </a:lnTo>
                <a:lnTo>
                  <a:pt x="25421" y="1116188"/>
                </a:lnTo>
                <a:close/>
                <a:moveTo>
                  <a:pt x="25421" y="913199"/>
                </a:moveTo>
                <a:lnTo>
                  <a:pt x="0" y="913199"/>
                </a:lnTo>
                <a:lnTo>
                  <a:pt x="0" y="811704"/>
                </a:lnTo>
                <a:lnTo>
                  <a:pt x="25421" y="811704"/>
                </a:lnTo>
                <a:lnTo>
                  <a:pt x="25421" y="913199"/>
                </a:lnTo>
                <a:close/>
                <a:moveTo>
                  <a:pt x="25421" y="710273"/>
                </a:moveTo>
                <a:lnTo>
                  <a:pt x="0" y="710273"/>
                </a:lnTo>
                <a:lnTo>
                  <a:pt x="0" y="608778"/>
                </a:lnTo>
                <a:lnTo>
                  <a:pt x="25421" y="608778"/>
                </a:lnTo>
                <a:lnTo>
                  <a:pt x="25421" y="710273"/>
                </a:lnTo>
                <a:close/>
                <a:moveTo>
                  <a:pt x="25421" y="507347"/>
                </a:moveTo>
                <a:lnTo>
                  <a:pt x="0" y="507347"/>
                </a:lnTo>
                <a:lnTo>
                  <a:pt x="0" y="405852"/>
                </a:lnTo>
                <a:lnTo>
                  <a:pt x="25421" y="405852"/>
                </a:lnTo>
                <a:lnTo>
                  <a:pt x="25421" y="507347"/>
                </a:lnTo>
                <a:close/>
                <a:moveTo>
                  <a:pt x="25421" y="304421"/>
                </a:moveTo>
                <a:lnTo>
                  <a:pt x="0" y="304421"/>
                </a:lnTo>
                <a:lnTo>
                  <a:pt x="0" y="202926"/>
                </a:lnTo>
                <a:lnTo>
                  <a:pt x="25421" y="202926"/>
                </a:lnTo>
                <a:lnTo>
                  <a:pt x="25421" y="304421"/>
                </a:lnTo>
                <a:close/>
                <a:moveTo>
                  <a:pt x="25421" y="101495"/>
                </a:moveTo>
                <a:lnTo>
                  <a:pt x="0" y="101495"/>
                </a:lnTo>
                <a:lnTo>
                  <a:pt x="0" y="0"/>
                </a:lnTo>
                <a:lnTo>
                  <a:pt x="25421" y="0"/>
                </a:lnTo>
                <a:lnTo>
                  <a:pt x="25421" y="101495"/>
                </a:lnTo>
                <a:close/>
              </a:path>
            </a:pathLst>
          </a:custGeom>
          <a:solidFill>
            <a:srgbClr val="00C1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929532" y="5837895"/>
            <a:ext cx="1494013" cy="25421"/>
          </a:xfrm>
          <a:custGeom>
            <a:rect b="b" l="l" r="r" t="t"/>
            <a:pathLst>
              <a:path extrusionOk="0" h="25421" w="1494013">
                <a:moveTo>
                  <a:pt x="1494014" y="25421"/>
                </a:moveTo>
                <a:lnTo>
                  <a:pt x="1394425" y="25421"/>
                </a:lnTo>
                <a:lnTo>
                  <a:pt x="1394425" y="0"/>
                </a:lnTo>
                <a:lnTo>
                  <a:pt x="1494014" y="0"/>
                </a:lnTo>
                <a:lnTo>
                  <a:pt x="1494014" y="25421"/>
                </a:lnTo>
                <a:close/>
                <a:moveTo>
                  <a:pt x="1294774" y="25421"/>
                </a:moveTo>
                <a:lnTo>
                  <a:pt x="1195186" y="25421"/>
                </a:lnTo>
                <a:lnTo>
                  <a:pt x="1195186" y="0"/>
                </a:lnTo>
                <a:lnTo>
                  <a:pt x="1294774" y="0"/>
                </a:lnTo>
                <a:lnTo>
                  <a:pt x="1294774" y="25421"/>
                </a:lnTo>
                <a:close/>
                <a:moveTo>
                  <a:pt x="1095597" y="25421"/>
                </a:moveTo>
                <a:lnTo>
                  <a:pt x="996009" y="25421"/>
                </a:lnTo>
                <a:lnTo>
                  <a:pt x="996009" y="0"/>
                </a:lnTo>
                <a:lnTo>
                  <a:pt x="1095597" y="0"/>
                </a:lnTo>
                <a:lnTo>
                  <a:pt x="1095597" y="25421"/>
                </a:lnTo>
                <a:close/>
                <a:moveTo>
                  <a:pt x="896421" y="25421"/>
                </a:moveTo>
                <a:lnTo>
                  <a:pt x="796833" y="25421"/>
                </a:lnTo>
                <a:lnTo>
                  <a:pt x="796833" y="0"/>
                </a:lnTo>
                <a:lnTo>
                  <a:pt x="896421" y="0"/>
                </a:lnTo>
                <a:lnTo>
                  <a:pt x="896421" y="25421"/>
                </a:lnTo>
                <a:close/>
                <a:moveTo>
                  <a:pt x="697181" y="25421"/>
                </a:moveTo>
                <a:lnTo>
                  <a:pt x="597593" y="25421"/>
                </a:lnTo>
                <a:lnTo>
                  <a:pt x="597593" y="0"/>
                </a:lnTo>
                <a:lnTo>
                  <a:pt x="697181" y="0"/>
                </a:lnTo>
                <a:lnTo>
                  <a:pt x="697181" y="25421"/>
                </a:lnTo>
                <a:close/>
                <a:moveTo>
                  <a:pt x="498005" y="25421"/>
                </a:moveTo>
                <a:lnTo>
                  <a:pt x="398416" y="25421"/>
                </a:lnTo>
                <a:lnTo>
                  <a:pt x="398416" y="0"/>
                </a:lnTo>
                <a:lnTo>
                  <a:pt x="498005" y="0"/>
                </a:lnTo>
                <a:lnTo>
                  <a:pt x="498005" y="25421"/>
                </a:lnTo>
                <a:close/>
                <a:moveTo>
                  <a:pt x="298765" y="25421"/>
                </a:moveTo>
                <a:lnTo>
                  <a:pt x="199176" y="25421"/>
                </a:lnTo>
                <a:lnTo>
                  <a:pt x="199176" y="0"/>
                </a:lnTo>
                <a:lnTo>
                  <a:pt x="298765" y="0"/>
                </a:lnTo>
                <a:lnTo>
                  <a:pt x="298765" y="25421"/>
                </a:lnTo>
                <a:close/>
                <a:moveTo>
                  <a:pt x="99588" y="25421"/>
                </a:moveTo>
                <a:lnTo>
                  <a:pt x="0" y="25421"/>
                </a:lnTo>
                <a:lnTo>
                  <a:pt x="0" y="0"/>
                </a:lnTo>
                <a:lnTo>
                  <a:pt x="99588" y="0"/>
                </a:lnTo>
                <a:lnTo>
                  <a:pt x="99588" y="25421"/>
                </a:lnTo>
                <a:close/>
              </a:path>
            </a:pathLst>
          </a:custGeom>
          <a:solidFill>
            <a:srgbClr val="00C1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2560186" y="4176418"/>
            <a:ext cx="25421" cy="1522040"/>
          </a:xfrm>
          <a:custGeom>
            <a:rect b="b" l="l" r="r" t="t"/>
            <a:pathLst>
              <a:path extrusionOk="0" h="1522040" w="25421">
                <a:moveTo>
                  <a:pt x="25421" y="1522041"/>
                </a:moveTo>
                <a:lnTo>
                  <a:pt x="0" y="1522041"/>
                </a:lnTo>
                <a:lnTo>
                  <a:pt x="0" y="1420546"/>
                </a:lnTo>
                <a:lnTo>
                  <a:pt x="25421" y="1420546"/>
                </a:lnTo>
                <a:lnTo>
                  <a:pt x="25421" y="1522041"/>
                </a:lnTo>
                <a:close/>
                <a:moveTo>
                  <a:pt x="25421" y="1319051"/>
                </a:moveTo>
                <a:lnTo>
                  <a:pt x="0" y="1319051"/>
                </a:lnTo>
                <a:lnTo>
                  <a:pt x="0" y="1217556"/>
                </a:lnTo>
                <a:lnTo>
                  <a:pt x="25421" y="1217556"/>
                </a:lnTo>
                <a:lnTo>
                  <a:pt x="25421" y="1319051"/>
                </a:lnTo>
                <a:close/>
                <a:moveTo>
                  <a:pt x="25421" y="1116125"/>
                </a:moveTo>
                <a:lnTo>
                  <a:pt x="0" y="1116125"/>
                </a:lnTo>
                <a:lnTo>
                  <a:pt x="0" y="1014630"/>
                </a:lnTo>
                <a:lnTo>
                  <a:pt x="25421" y="1014630"/>
                </a:lnTo>
                <a:lnTo>
                  <a:pt x="25421" y="1116125"/>
                </a:lnTo>
                <a:close/>
                <a:moveTo>
                  <a:pt x="25421" y="913199"/>
                </a:moveTo>
                <a:lnTo>
                  <a:pt x="0" y="913199"/>
                </a:lnTo>
                <a:lnTo>
                  <a:pt x="0" y="811704"/>
                </a:lnTo>
                <a:lnTo>
                  <a:pt x="25421" y="811704"/>
                </a:lnTo>
                <a:lnTo>
                  <a:pt x="25421" y="913199"/>
                </a:lnTo>
                <a:close/>
                <a:moveTo>
                  <a:pt x="25421" y="710273"/>
                </a:moveTo>
                <a:lnTo>
                  <a:pt x="0" y="710273"/>
                </a:lnTo>
                <a:lnTo>
                  <a:pt x="0" y="608778"/>
                </a:lnTo>
                <a:lnTo>
                  <a:pt x="25421" y="608778"/>
                </a:lnTo>
                <a:lnTo>
                  <a:pt x="25421" y="710273"/>
                </a:lnTo>
                <a:close/>
                <a:moveTo>
                  <a:pt x="25421" y="507347"/>
                </a:moveTo>
                <a:lnTo>
                  <a:pt x="0" y="507347"/>
                </a:lnTo>
                <a:lnTo>
                  <a:pt x="0" y="405852"/>
                </a:lnTo>
                <a:lnTo>
                  <a:pt x="25421" y="405852"/>
                </a:lnTo>
                <a:lnTo>
                  <a:pt x="25421" y="507347"/>
                </a:lnTo>
                <a:close/>
                <a:moveTo>
                  <a:pt x="25421" y="304357"/>
                </a:moveTo>
                <a:lnTo>
                  <a:pt x="0" y="304357"/>
                </a:lnTo>
                <a:lnTo>
                  <a:pt x="0" y="202926"/>
                </a:lnTo>
                <a:lnTo>
                  <a:pt x="25421" y="202926"/>
                </a:lnTo>
                <a:lnTo>
                  <a:pt x="25421" y="304357"/>
                </a:lnTo>
                <a:close/>
                <a:moveTo>
                  <a:pt x="25421" y="101431"/>
                </a:moveTo>
                <a:lnTo>
                  <a:pt x="0" y="101431"/>
                </a:lnTo>
                <a:lnTo>
                  <a:pt x="0" y="0"/>
                </a:lnTo>
                <a:lnTo>
                  <a:pt x="25421" y="0"/>
                </a:lnTo>
                <a:lnTo>
                  <a:pt x="25421" y="101431"/>
                </a:lnTo>
                <a:close/>
              </a:path>
            </a:pathLst>
          </a:custGeom>
          <a:solidFill>
            <a:srgbClr val="00C1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" name="Google Shape;189;p20"/>
          <p:cNvSpPr/>
          <p:nvPr/>
        </p:nvSpPr>
        <p:spPr>
          <a:xfrm>
            <a:off x="767408" y="4011434"/>
            <a:ext cx="1818199" cy="1851882"/>
          </a:xfrm>
          <a:custGeom>
            <a:rect b="b" l="l" r="r" t="t"/>
            <a:pathLst>
              <a:path extrusionOk="0" h="1851882" w="1818199">
                <a:moveTo>
                  <a:pt x="1818200" y="1851883"/>
                </a:moveTo>
                <a:lnTo>
                  <a:pt x="1755663" y="1851883"/>
                </a:lnTo>
                <a:lnTo>
                  <a:pt x="1755663" y="1826461"/>
                </a:lnTo>
                <a:lnTo>
                  <a:pt x="1792778" y="1826461"/>
                </a:lnTo>
                <a:lnTo>
                  <a:pt x="1792778" y="1788456"/>
                </a:lnTo>
                <a:lnTo>
                  <a:pt x="1818200" y="1788456"/>
                </a:lnTo>
                <a:lnTo>
                  <a:pt x="1818200" y="1851883"/>
                </a:lnTo>
                <a:close/>
                <a:moveTo>
                  <a:pt x="62537" y="1851883"/>
                </a:moveTo>
                <a:lnTo>
                  <a:pt x="0" y="1851883"/>
                </a:lnTo>
                <a:lnTo>
                  <a:pt x="0" y="1788456"/>
                </a:lnTo>
                <a:lnTo>
                  <a:pt x="25421" y="1788456"/>
                </a:lnTo>
                <a:lnTo>
                  <a:pt x="25421" y="1826461"/>
                </a:lnTo>
                <a:lnTo>
                  <a:pt x="62537" y="1826461"/>
                </a:lnTo>
                <a:lnTo>
                  <a:pt x="62537" y="1851883"/>
                </a:lnTo>
                <a:close/>
                <a:moveTo>
                  <a:pt x="1818200" y="63426"/>
                </a:moveTo>
                <a:lnTo>
                  <a:pt x="1792778" y="63426"/>
                </a:lnTo>
                <a:lnTo>
                  <a:pt x="1792778" y="25421"/>
                </a:lnTo>
                <a:lnTo>
                  <a:pt x="1755663" y="25421"/>
                </a:lnTo>
                <a:lnTo>
                  <a:pt x="1755663" y="0"/>
                </a:lnTo>
                <a:lnTo>
                  <a:pt x="1818200" y="0"/>
                </a:lnTo>
                <a:lnTo>
                  <a:pt x="1818200" y="63426"/>
                </a:lnTo>
                <a:close/>
                <a:moveTo>
                  <a:pt x="25421" y="63426"/>
                </a:moveTo>
                <a:lnTo>
                  <a:pt x="0" y="63426"/>
                </a:lnTo>
                <a:lnTo>
                  <a:pt x="0" y="0"/>
                </a:lnTo>
                <a:lnTo>
                  <a:pt x="62537" y="0"/>
                </a:lnTo>
                <a:lnTo>
                  <a:pt x="62537" y="25421"/>
                </a:lnTo>
                <a:lnTo>
                  <a:pt x="25421" y="25421"/>
                </a:lnTo>
                <a:lnTo>
                  <a:pt x="25421" y="63426"/>
                </a:lnTo>
                <a:close/>
              </a:path>
            </a:pathLst>
          </a:custGeom>
          <a:solidFill>
            <a:srgbClr val="00C1D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1484989" y="4745857"/>
            <a:ext cx="383036" cy="383036"/>
          </a:xfrm>
          <a:custGeom>
            <a:rect b="b" l="l" r="r" t="t"/>
            <a:pathLst>
              <a:path extrusionOk="0" h="383036" w="383036">
                <a:moveTo>
                  <a:pt x="383036" y="191550"/>
                </a:moveTo>
                <a:cubicBezTo>
                  <a:pt x="383036" y="85924"/>
                  <a:pt x="297112" y="0"/>
                  <a:pt x="191550" y="0"/>
                </a:cubicBezTo>
                <a:cubicBezTo>
                  <a:pt x="85988" y="0"/>
                  <a:pt x="0" y="85924"/>
                  <a:pt x="0" y="191550"/>
                </a:cubicBezTo>
                <a:cubicBezTo>
                  <a:pt x="0" y="297112"/>
                  <a:pt x="85924" y="383036"/>
                  <a:pt x="191550" y="383036"/>
                </a:cubicBezTo>
                <a:cubicBezTo>
                  <a:pt x="297176" y="383036"/>
                  <a:pt x="383036" y="297176"/>
                  <a:pt x="383036" y="191550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" name="Google Shape;191;p20"/>
          <p:cNvSpPr/>
          <p:nvPr/>
        </p:nvSpPr>
        <p:spPr>
          <a:xfrm>
            <a:off x="4594340" y="4855296"/>
            <a:ext cx="481544" cy="164158"/>
          </a:xfrm>
          <a:custGeom>
            <a:rect b="b" l="l" r="r" t="t"/>
            <a:pathLst>
              <a:path extrusionOk="0" h="164158" w="481544">
                <a:moveTo>
                  <a:pt x="0" y="0"/>
                </a:moveTo>
                <a:lnTo>
                  <a:pt x="481544" y="0"/>
                </a:lnTo>
                <a:lnTo>
                  <a:pt x="481544" y="164158"/>
                </a:lnTo>
                <a:lnTo>
                  <a:pt x="0" y="164158"/>
                </a:lnTo>
                <a:close/>
              </a:path>
            </a:pathLst>
          </a:custGeom>
          <a:solidFill>
            <a:srgbClr val="FF962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4512292" y="4855296"/>
            <a:ext cx="164095" cy="164094"/>
          </a:xfrm>
          <a:custGeom>
            <a:rect b="b" l="l" r="r" t="t"/>
            <a:pathLst>
              <a:path extrusionOk="0" h="164094" w="164095">
                <a:moveTo>
                  <a:pt x="82047" y="0"/>
                </a:moveTo>
                <a:cubicBezTo>
                  <a:pt x="36734" y="0"/>
                  <a:pt x="0" y="36734"/>
                  <a:pt x="0" y="82047"/>
                </a:cubicBezTo>
                <a:cubicBezTo>
                  <a:pt x="0" y="127361"/>
                  <a:pt x="36734" y="164095"/>
                  <a:pt x="82047" y="164095"/>
                </a:cubicBezTo>
                <a:cubicBezTo>
                  <a:pt x="127361" y="164095"/>
                  <a:pt x="164095" y="127361"/>
                  <a:pt x="164095" y="82047"/>
                </a:cubicBezTo>
                <a:cubicBezTo>
                  <a:pt x="164159" y="36734"/>
                  <a:pt x="127361" y="0"/>
                  <a:pt x="82047" y="0"/>
                </a:cubicBezTo>
              </a:path>
            </a:pathLst>
          </a:custGeom>
          <a:solidFill>
            <a:srgbClr val="7300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3" name="Google Shape;193;p20"/>
          <p:cNvSpPr txBox="1"/>
          <p:nvPr>
            <p:ph idx="12" type="sldNum"/>
          </p:nvPr>
        </p:nvSpPr>
        <p:spPr>
          <a:xfrm>
            <a:off x="10920237" y="6164608"/>
            <a:ext cx="1008412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766763" y="298447"/>
            <a:ext cx="9650411" cy="933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  <a:defRPr b="0" i="0" sz="25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766763" y="1808385"/>
            <a:ext cx="9650409" cy="4284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4290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−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42900" lvl="2" marL="13716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◊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42900" lvl="3" marL="18288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42900" lvl="4" marL="2286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∙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2" name="Google Shape;12;p11"/>
          <p:cNvSpPr/>
          <p:nvPr/>
        </p:nvSpPr>
        <p:spPr>
          <a:xfrm>
            <a:off x="192089" y="188913"/>
            <a:ext cx="11807824" cy="6480175"/>
          </a:xfrm>
          <a:prstGeom prst="rect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3" name="Google Shape;13;p11"/>
          <p:cNvCxnSpPr/>
          <p:nvPr/>
        </p:nvCxnSpPr>
        <p:spPr>
          <a:xfrm>
            <a:off x="192089" y="1341438"/>
            <a:ext cx="10652124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" name="Google Shape;14;p11"/>
          <p:cNvCxnSpPr/>
          <p:nvPr/>
        </p:nvCxnSpPr>
        <p:spPr>
          <a:xfrm>
            <a:off x="10844213" y="1340768"/>
            <a:ext cx="11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" name="Google Shape;15;p11"/>
          <p:cNvCxnSpPr/>
          <p:nvPr/>
        </p:nvCxnSpPr>
        <p:spPr>
          <a:xfrm>
            <a:off x="10844213" y="6669360"/>
            <a:ext cx="1155700" cy="0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" name="Google Shape;16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39464" y="469529"/>
            <a:ext cx="569961" cy="16123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1"/>
          <p:cNvSpPr txBox="1"/>
          <p:nvPr>
            <p:ph idx="10" type="dt"/>
          </p:nvPr>
        </p:nvSpPr>
        <p:spPr>
          <a:xfrm>
            <a:off x="10920237" y="1401725"/>
            <a:ext cx="1008412" cy="43130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10920237" y="6164608"/>
            <a:ext cx="1008412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19">
          <p15:clr>
            <a:srgbClr val="F26B43"/>
          </p15:clr>
        </p15:guide>
        <p15:guide id="2" pos="6834">
          <p15:clr>
            <a:srgbClr val="F26B43"/>
          </p15:clr>
        </p15:guide>
        <p15:guide id="3" pos="7559">
          <p15:clr>
            <a:srgbClr val="F26B43"/>
          </p15:clr>
        </p15:guide>
        <p15:guide id="4" pos="121">
          <p15:clr>
            <a:srgbClr val="F26B43"/>
          </p15:clr>
        </p15:guide>
        <p15:guide id="5" orient="horz" pos="845">
          <p15:clr>
            <a:srgbClr val="F26B43"/>
          </p15:clr>
        </p15:guide>
        <p15:guide id="6" orient="horz" pos="3838">
          <p15:clr>
            <a:srgbClr val="F26B43"/>
          </p15:clr>
        </p15:guide>
        <p15:guide id="7" orient="horz" pos="4201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pos="483">
          <p15:clr>
            <a:srgbClr val="F26B43"/>
          </p15:clr>
        </p15:guide>
        <p15:guide id="10" pos="6562">
          <p15:clr>
            <a:srgbClr val="F26B43"/>
          </p15:clr>
        </p15:guide>
        <p15:guide id="11" orient="horz" pos="1185">
          <p15:clr>
            <a:srgbClr val="F26B43"/>
          </p15:clr>
        </p15:guide>
        <p15:guide id="12" pos="42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image" Target="../media/image18.png"/><Relationship Id="rId9" Type="http://schemas.openxmlformats.org/officeDocument/2006/relationships/image" Target="../media/image12.png"/><Relationship Id="rId5" Type="http://schemas.openxmlformats.org/officeDocument/2006/relationships/image" Target="../media/image27.jpg"/><Relationship Id="rId6" Type="http://schemas.openxmlformats.org/officeDocument/2006/relationships/image" Target="../media/image11.png"/><Relationship Id="rId7" Type="http://schemas.openxmlformats.org/officeDocument/2006/relationships/image" Target="../media/image24.png"/><Relationship Id="rId8" Type="http://schemas.openxmlformats.org/officeDocument/2006/relationships/image" Target="../media/image2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ollaborating.tuhh.de/e-19/teaching/bd24_project_a3_a" TargetMode="External"/><Relationship Id="rId4" Type="http://schemas.openxmlformats.org/officeDocument/2006/relationships/hyperlink" Target="https://hub.docker.com/repository/docker/devarshikshah/bd24_project_a3_a/tag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9.jpg"/><Relationship Id="rId9" Type="http://schemas.openxmlformats.org/officeDocument/2006/relationships/image" Target="../media/image18.png"/><Relationship Id="rId5" Type="http://schemas.openxmlformats.org/officeDocument/2006/relationships/image" Target="../media/image10.jpg"/><Relationship Id="rId6" Type="http://schemas.openxmlformats.org/officeDocument/2006/relationships/image" Target="../media/image26.png"/><Relationship Id="rId7" Type="http://schemas.openxmlformats.org/officeDocument/2006/relationships/image" Target="../media/image20.jpg"/><Relationship Id="rId8" Type="http://schemas.openxmlformats.org/officeDocument/2006/relationships/image" Target="../media/image16.jpg"/><Relationship Id="rId11" Type="http://schemas.openxmlformats.org/officeDocument/2006/relationships/image" Target="../media/image27.jpg"/><Relationship Id="rId10" Type="http://schemas.openxmlformats.org/officeDocument/2006/relationships/image" Target="../media/image30.jpg"/><Relationship Id="rId13" Type="http://schemas.openxmlformats.org/officeDocument/2006/relationships/image" Target="../media/image24.png"/><Relationship Id="rId12" Type="http://schemas.openxmlformats.org/officeDocument/2006/relationships/image" Target="../media/image11.png"/><Relationship Id="rId15" Type="http://schemas.openxmlformats.org/officeDocument/2006/relationships/image" Target="../media/image12.png"/><Relationship Id="rId14" Type="http://schemas.openxmlformats.org/officeDocument/2006/relationships/image" Target="../media/image21.jpg"/><Relationship Id="rId1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9.jpg"/><Relationship Id="rId5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20.jpg"/><Relationship Id="rId5" Type="http://schemas.openxmlformats.org/officeDocument/2006/relationships/image" Target="../media/image16.jpg"/><Relationship Id="rId6" Type="http://schemas.openxmlformats.org/officeDocument/2006/relationships/image" Target="../media/image18.png"/><Relationship Id="rId7" Type="http://schemas.openxmlformats.org/officeDocument/2006/relationships/image" Target="../media/image30.jpg"/><Relationship Id="rId8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Relationship Id="rId4" Type="http://schemas.openxmlformats.org/officeDocument/2006/relationships/image" Target="../media/image18.png"/><Relationship Id="rId9" Type="http://schemas.openxmlformats.org/officeDocument/2006/relationships/image" Target="../media/image12.png"/><Relationship Id="rId5" Type="http://schemas.openxmlformats.org/officeDocument/2006/relationships/image" Target="../media/image27.jpg"/><Relationship Id="rId6" Type="http://schemas.openxmlformats.org/officeDocument/2006/relationships/image" Target="../media/image11.png"/><Relationship Id="rId7" Type="http://schemas.openxmlformats.org/officeDocument/2006/relationships/image" Target="../media/image24.png"/><Relationship Id="rId8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"/>
          <p:cNvSpPr txBox="1"/>
          <p:nvPr>
            <p:ph type="ctrTitle"/>
          </p:nvPr>
        </p:nvSpPr>
        <p:spPr>
          <a:xfrm>
            <a:off x="316606" y="692696"/>
            <a:ext cx="6121326" cy="1485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oppins"/>
              <a:buNone/>
            </a:pPr>
            <a:r>
              <a:rPr b="1" lang="en-US" sz="2800"/>
              <a:t>Federated Sentiment Analysis</a:t>
            </a:r>
            <a:br>
              <a:rPr b="1" lang="en-US" sz="2800"/>
            </a:br>
            <a:r>
              <a:rPr lang="en-US" sz="1200"/>
              <a:t>Large-Scale Sentiment Analysis on Reddit Comments</a:t>
            </a:r>
            <a:endParaRPr b="1" sz="2800"/>
          </a:p>
        </p:txBody>
      </p:sp>
      <p:sp>
        <p:nvSpPr>
          <p:cNvPr id="353" name="Google Shape;353;p1"/>
          <p:cNvSpPr txBox="1"/>
          <p:nvPr>
            <p:ph idx="1" type="subTitle"/>
          </p:nvPr>
        </p:nvSpPr>
        <p:spPr>
          <a:xfrm>
            <a:off x="440292" y="5949280"/>
            <a:ext cx="5118728" cy="622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b="0" lang="en-US" sz="1400"/>
              <a:t>Devarshi Kaushikkumar Shah</a:t>
            </a:r>
            <a:br>
              <a:rPr b="0" lang="en-US" sz="1400"/>
            </a:br>
            <a:r>
              <a:rPr b="0" lang="en-US" sz="1400"/>
              <a:t>Gaurang Kishorbhai Sumara</a:t>
            </a:r>
            <a:br>
              <a:rPr b="0" lang="en-US" sz="1400"/>
            </a:br>
            <a:r>
              <a:rPr b="0" lang="en-US" sz="1400"/>
              <a:t>Spoorthi Gudagunti</a:t>
            </a:r>
            <a:br>
              <a:rPr b="0" lang="en-US" sz="1400"/>
            </a:br>
            <a:r>
              <a:rPr b="0" lang="en-US" sz="1400"/>
              <a:t>Varad Kulkarni</a:t>
            </a:r>
            <a:endParaRPr/>
          </a:p>
        </p:txBody>
      </p:sp>
      <p:sp>
        <p:nvSpPr>
          <p:cNvPr id="354" name="Google Shape;354;p1"/>
          <p:cNvSpPr txBox="1"/>
          <p:nvPr>
            <p:ph idx="10" type="dt"/>
          </p:nvPr>
        </p:nvSpPr>
        <p:spPr>
          <a:xfrm>
            <a:off x="3215679" y="5225680"/>
            <a:ext cx="2809867" cy="4682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05.07.2024</a:t>
            </a:r>
            <a:endParaRPr/>
          </a:p>
        </p:txBody>
      </p:sp>
      <p:pic>
        <p:nvPicPr>
          <p:cNvPr id="355" name="Google Shape;3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7932" y="3772892"/>
            <a:ext cx="5346700" cy="13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"/>
          <p:cNvSpPr txBox="1"/>
          <p:nvPr/>
        </p:nvSpPr>
        <p:spPr>
          <a:xfrm>
            <a:off x="335360" y="2636912"/>
            <a:ext cx="5328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Team A3</a:t>
            </a:r>
            <a:br>
              <a:rPr b="0" i="0" lang="en-US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Final Presentation</a:t>
            </a:r>
            <a:endParaRPr b="0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926 Sentiment Analysis Images, Stock Photos, 3D objects, &amp; Vectors |  Shutterstock" id="357" name="Google Shape;357;p1"/>
          <p:cNvPicPr preferRelativeResize="0"/>
          <p:nvPr/>
        </p:nvPicPr>
        <p:blipFill rotWithShape="1">
          <a:blip r:embed="rId4">
            <a:alphaModFix/>
          </a:blip>
          <a:srcRect b="6006" l="0" r="0" t="0"/>
          <a:stretch/>
        </p:blipFill>
        <p:spPr>
          <a:xfrm>
            <a:off x="6462364" y="418107"/>
            <a:ext cx="5322268" cy="2818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157745cd3d_0_55"/>
          <p:cNvSpPr txBox="1"/>
          <p:nvPr/>
        </p:nvSpPr>
        <p:spPr>
          <a:xfrm>
            <a:off x="4597688" y="1518500"/>
            <a:ext cx="5819400" cy="48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Then the Global model updates the local models by </a:t>
            </a: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aggregating</a:t>
            </a: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weights and biases.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Flask integrates the backend with a </a:t>
            </a: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web page</a:t>
            </a: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made with Plotly &amp; Dash.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User inputs a text </a:t>
            </a: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prompt</a:t>
            </a: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on the webpage, which then being queried by the </a:t>
            </a: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global</a:t>
            </a: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model. 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Global model returns the sentiment based on ad hoc knowledge.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8" name="Google Shape;538;g2157745cd3d_0_55"/>
          <p:cNvSpPr txBox="1"/>
          <p:nvPr>
            <p:ph type="title"/>
          </p:nvPr>
        </p:nvSpPr>
        <p:spPr>
          <a:xfrm>
            <a:off x="766763" y="298447"/>
            <a:ext cx="96504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</a:pPr>
            <a:r>
              <a:rPr lang="en-US"/>
              <a:t>Solution Continue</a:t>
            </a:r>
            <a:endParaRPr/>
          </a:p>
        </p:txBody>
      </p:sp>
      <p:sp>
        <p:nvSpPr>
          <p:cNvPr id="539" name="Google Shape;539;g2157745cd3d_0_55"/>
          <p:cNvSpPr txBox="1"/>
          <p:nvPr>
            <p:ph idx="12" type="sldNum"/>
          </p:nvPr>
        </p:nvSpPr>
        <p:spPr>
          <a:xfrm>
            <a:off x="10920237" y="6164608"/>
            <a:ext cx="10083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0" name="Google Shape;540;g2157745cd3d_0_55"/>
          <p:cNvSpPr txBox="1"/>
          <p:nvPr>
            <p:ph idx="12" type="sldNum"/>
          </p:nvPr>
        </p:nvSpPr>
        <p:spPr>
          <a:xfrm>
            <a:off x="10920237" y="6164608"/>
            <a:ext cx="10083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1" name="Google Shape;541;g2157745cd3d_0_55"/>
          <p:cNvSpPr/>
          <p:nvPr/>
        </p:nvSpPr>
        <p:spPr>
          <a:xfrm>
            <a:off x="261100" y="1963700"/>
            <a:ext cx="4190400" cy="4467900"/>
          </a:xfrm>
          <a:prstGeom prst="rect">
            <a:avLst/>
          </a:prstGeom>
          <a:noFill/>
          <a:ln cap="flat" cmpd="sng" w="12700">
            <a:solidFill>
              <a:srgbClr val="001A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Black On Transparent - Apache Kafka Logo Transparent PNG Image |  Transparent PNG Free Download on SeekPNG" id="542" name="Google Shape;542;g2157745cd3d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8302" y="1996255"/>
            <a:ext cx="955981" cy="422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eam-Processing mit Apache Flink" id="543" name="Google Shape;543;g2157745cd3d_0_55"/>
          <p:cNvPicPr preferRelativeResize="0"/>
          <p:nvPr/>
        </p:nvPicPr>
        <p:blipFill rotWithShape="1">
          <a:blip r:embed="rId4">
            <a:alphaModFix/>
          </a:blip>
          <a:srcRect b="0" l="17489" r="17495" t="0"/>
          <a:stretch/>
        </p:blipFill>
        <p:spPr>
          <a:xfrm>
            <a:off x="1962188" y="2786187"/>
            <a:ext cx="843463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g2157745cd3d_0_55"/>
          <p:cNvSpPr/>
          <p:nvPr/>
        </p:nvSpPr>
        <p:spPr>
          <a:xfrm>
            <a:off x="1498182" y="3873811"/>
            <a:ext cx="307500" cy="2877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1A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5" name="Google Shape;545;g2157745cd3d_0_55"/>
          <p:cNvSpPr/>
          <p:nvPr/>
        </p:nvSpPr>
        <p:spPr>
          <a:xfrm>
            <a:off x="2039388" y="3848897"/>
            <a:ext cx="307500" cy="3036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1A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6" name="Google Shape;546;g2157745cd3d_0_55"/>
          <p:cNvSpPr/>
          <p:nvPr/>
        </p:nvSpPr>
        <p:spPr>
          <a:xfrm>
            <a:off x="3126975" y="3865125"/>
            <a:ext cx="305100" cy="3036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1A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Data Aggregation Filled Line Icon Grafik Von IconBunny · Creative Fabrica" id="547" name="Google Shape;547;g2157745cd3d_0_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3643" y="4388680"/>
            <a:ext cx="1001203" cy="6680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page Generic Outline Color icon" id="548" name="Google Shape;548;g2157745cd3d_0_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5516" y="5571734"/>
            <a:ext cx="543589" cy="543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g2157745cd3d_0_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9551" y="5660346"/>
            <a:ext cx="411213" cy="411213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g2157745cd3d_0_55"/>
          <p:cNvSpPr/>
          <p:nvPr/>
        </p:nvSpPr>
        <p:spPr>
          <a:xfrm>
            <a:off x="606001" y="3516675"/>
            <a:ext cx="3473100" cy="1531200"/>
          </a:xfrm>
          <a:prstGeom prst="rect">
            <a:avLst/>
          </a:prstGeom>
          <a:solidFill>
            <a:srgbClr val="000000">
              <a:alpha val="4710"/>
            </a:srgbClr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51" name="Google Shape;551;g2157745cd3d_0_55"/>
          <p:cNvCxnSpPr/>
          <p:nvPr/>
        </p:nvCxnSpPr>
        <p:spPr>
          <a:xfrm>
            <a:off x="2414531" y="5999545"/>
            <a:ext cx="585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2" name="Google Shape;552;g2157745cd3d_0_55"/>
          <p:cNvCxnSpPr/>
          <p:nvPr/>
        </p:nvCxnSpPr>
        <p:spPr>
          <a:xfrm flipH="1">
            <a:off x="2397136" y="5772658"/>
            <a:ext cx="620700" cy="129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3" name="Google Shape;553;g2157745cd3d_0_55"/>
          <p:cNvCxnSpPr>
            <a:endCxn id="548" idx="1"/>
          </p:cNvCxnSpPr>
          <p:nvPr/>
        </p:nvCxnSpPr>
        <p:spPr>
          <a:xfrm flipH="1" rot="10800000">
            <a:off x="1114816" y="5843528"/>
            <a:ext cx="440700" cy="225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4" name="Google Shape;554;g2157745cd3d_0_55"/>
          <p:cNvCxnSpPr>
            <a:stCxn id="542" idx="2"/>
          </p:cNvCxnSpPr>
          <p:nvPr/>
        </p:nvCxnSpPr>
        <p:spPr>
          <a:xfrm>
            <a:off x="2356292" y="2418286"/>
            <a:ext cx="7800" cy="352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55" name="Google Shape;555;g2157745cd3d_0_55"/>
          <p:cNvSpPr/>
          <p:nvPr/>
        </p:nvSpPr>
        <p:spPr>
          <a:xfrm>
            <a:off x="2601702" y="3843199"/>
            <a:ext cx="307500" cy="319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1A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6" name="Google Shape;556;g2157745cd3d_0_55"/>
          <p:cNvSpPr txBox="1"/>
          <p:nvPr/>
        </p:nvSpPr>
        <p:spPr>
          <a:xfrm>
            <a:off x="1383947" y="1570103"/>
            <a:ext cx="22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Docker Container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7" name="Google Shape;557;g2157745cd3d_0_55"/>
          <p:cNvSpPr txBox="1"/>
          <p:nvPr/>
        </p:nvSpPr>
        <p:spPr>
          <a:xfrm>
            <a:off x="821311" y="2062244"/>
            <a:ext cx="1119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Streaming</a:t>
            </a:r>
            <a:endParaRPr b="0" i="0" sz="11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58" name="Google Shape;558;g2157745cd3d_0_55"/>
          <p:cNvCxnSpPr>
            <a:stCxn id="543" idx="2"/>
            <a:endCxn id="544" idx="0"/>
          </p:cNvCxnSpPr>
          <p:nvPr/>
        </p:nvCxnSpPr>
        <p:spPr>
          <a:xfrm flipH="1">
            <a:off x="1651919" y="3218187"/>
            <a:ext cx="732000" cy="6555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9" name="Google Shape;559;g2157745cd3d_0_55"/>
          <p:cNvCxnSpPr>
            <a:stCxn id="543" idx="2"/>
            <a:endCxn id="545" idx="0"/>
          </p:cNvCxnSpPr>
          <p:nvPr/>
        </p:nvCxnSpPr>
        <p:spPr>
          <a:xfrm flipH="1">
            <a:off x="2193119" y="3218187"/>
            <a:ext cx="190800" cy="630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0" name="Google Shape;560;g2157745cd3d_0_55"/>
          <p:cNvCxnSpPr>
            <a:stCxn id="543" idx="2"/>
            <a:endCxn id="555" idx="0"/>
          </p:cNvCxnSpPr>
          <p:nvPr/>
        </p:nvCxnSpPr>
        <p:spPr>
          <a:xfrm>
            <a:off x="2383919" y="3218187"/>
            <a:ext cx="371400" cy="6249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1" name="Google Shape;561;g2157745cd3d_0_55"/>
          <p:cNvCxnSpPr>
            <a:stCxn id="543" idx="2"/>
            <a:endCxn id="546" idx="0"/>
          </p:cNvCxnSpPr>
          <p:nvPr/>
        </p:nvCxnSpPr>
        <p:spPr>
          <a:xfrm>
            <a:off x="2383919" y="3218187"/>
            <a:ext cx="895500" cy="646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62" name="Google Shape;562;g2157745cd3d_0_55"/>
          <p:cNvSpPr txBox="1"/>
          <p:nvPr/>
        </p:nvSpPr>
        <p:spPr>
          <a:xfrm>
            <a:off x="821293" y="3786854"/>
            <a:ext cx="1060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Clients</a:t>
            </a:r>
            <a:endParaRPr b="0" i="0" sz="105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3" name="Google Shape;563;g2157745cd3d_0_55"/>
          <p:cNvSpPr txBox="1"/>
          <p:nvPr/>
        </p:nvSpPr>
        <p:spPr>
          <a:xfrm>
            <a:off x="2654011" y="4581444"/>
            <a:ext cx="1151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Aggregator</a:t>
            </a:r>
            <a:endParaRPr b="0" i="0" sz="105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64" name="Google Shape;564;g2157745cd3d_0_55"/>
          <p:cNvCxnSpPr>
            <a:stCxn id="544" idx="2"/>
          </p:cNvCxnSpPr>
          <p:nvPr/>
        </p:nvCxnSpPr>
        <p:spPr>
          <a:xfrm>
            <a:off x="1651932" y="4161511"/>
            <a:ext cx="549300" cy="4014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5" name="Google Shape;565;g2157745cd3d_0_55"/>
          <p:cNvCxnSpPr>
            <a:stCxn id="545" idx="2"/>
          </p:cNvCxnSpPr>
          <p:nvPr/>
        </p:nvCxnSpPr>
        <p:spPr>
          <a:xfrm>
            <a:off x="2193138" y="4152497"/>
            <a:ext cx="147900" cy="2901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6" name="Google Shape;566;g2157745cd3d_0_55"/>
          <p:cNvCxnSpPr>
            <a:stCxn id="555" idx="2"/>
          </p:cNvCxnSpPr>
          <p:nvPr/>
        </p:nvCxnSpPr>
        <p:spPr>
          <a:xfrm flipH="1">
            <a:off x="2727552" y="4162699"/>
            <a:ext cx="27900" cy="3195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7" name="Google Shape;567;g2157745cd3d_0_55"/>
          <p:cNvCxnSpPr>
            <a:stCxn id="546" idx="2"/>
          </p:cNvCxnSpPr>
          <p:nvPr/>
        </p:nvCxnSpPr>
        <p:spPr>
          <a:xfrm flipH="1">
            <a:off x="2892825" y="4168725"/>
            <a:ext cx="386700" cy="2664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68" name="Google Shape;568;g2157745cd3d_0_55"/>
          <p:cNvSpPr txBox="1"/>
          <p:nvPr/>
        </p:nvSpPr>
        <p:spPr>
          <a:xfrm>
            <a:off x="571571" y="4529683"/>
            <a:ext cx="13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Federated Learning</a:t>
            </a:r>
            <a:endParaRPr b="0" i="0" sz="1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69" name="Google Shape;569;g2157745cd3d_0_55"/>
          <p:cNvCxnSpPr>
            <a:stCxn id="563" idx="2"/>
          </p:cNvCxnSpPr>
          <p:nvPr/>
        </p:nvCxnSpPr>
        <p:spPr>
          <a:xfrm>
            <a:off x="3229861" y="4835244"/>
            <a:ext cx="13500" cy="6942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0" name="Google Shape;570;g2157745cd3d_0_55"/>
          <p:cNvCxnSpPr/>
          <p:nvPr/>
        </p:nvCxnSpPr>
        <p:spPr>
          <a:xfrm flipH="1" rot="5400000">
            <a:off x="3123286" y="5186957"/>
            <a:ext cx="607800" cy="4800"/>
          </a:xfrm>
          <a:prstGeom prst="curvedConnector3">
            <a:avLst>
              <a:gd fmla="val 5000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71" name="Google Shape;571;g2157745cd3d_0_55"/>
          <p:cNvSpPr txBox="1"/>
          <p:nvPr/>
        </p:nvSpPr>
        <p:spPr>
          <a:xfrm>
            <a:off x="3478349" y="5055449"/>
            <a:ext cx="790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Query</a:t>
            </a:r>
            <a:endParaRPr b="0" i="0" sz="105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2" name="Google Shape;572;g2157745cd3d_0_55"/>
          <p:cNvSpPr txBox="1"/>
          <p:nvPr/>
        </p:nvSpPr>
        <p:spPr>
          <a:xfrm>
            <a:off x="1422355" y="5383904"/>
            <a:ext cx="108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Web Page</a:t>
            </a:r>
            <a:endParaRPr b="0" i="0" sz="9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3" name="Google Shape;573;g2157745cd3d_0_55"/>
          <p:cNvSpPr txBox="1"/>
          <p:nvPr/>
        </p:nvSpPr>
        <p:spPr>
          <a:xfrm>
            <a:off x="562777" y="6056562"/>
            <a:ext cx="583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User</a:t>
            </a:r>
            <a:endParaRPr b="0" i="0" sz="105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4" name="Google Shape;574;g2157745cd3d_0_55"/>
          <p:cNvSpPr txBox="1"/>
          <p:nvPr/>
        </p:nvSpPr>
        <p:spPr>
          <a:xfrm>
            <a:off x="2423960" y="5963099"/>
            <a:ext cx="513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Input</a:t>
            </a:r>
            <a:endParaRPr b="0" i="0" sz="1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5" name="Google Shape;575;g2157745cd3d_0_55"/>
          <p:cNvSpPr txBox="1"/>
          <p:nvPr/>
        </p:nvSpPr>
        <p:spPr>
          <a:xfrm>
            <a:off x="2319844" y="5551718"/>
            <a:ext cx="675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0" i="0" sz="1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6" name="Google Shape;576;g2157745cd3d_0_55"/>
          <p:cNvSpPr txBox="1"/>
          <p:nvPr/>
        </p:nvSpPr>
        <p:spPr>
          <a:xfrm>
            <a:off x="2834275" y="2448775"/>
            <a:ext cx="166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 Tokenization: BERT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 Vectorization: TFIDF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 Labeling: Vader Lexicon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Python REST API with Flask : r/Python" id="577" name="Google Shape;577;g2157745cd3d_0_5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46695" y="5621290"/>
            <a:ext cx="782883" cy="489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g2157745cd3d_0_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67075" y="6068626"/>
            <a:ext cx="1001200" cy="333997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g2157745cd3d_0_55"/>
          <p:cNvSpPr/>
          <p:nvPr/>
        </p:nvSpPr>
        <p:spPr>
          <a:xfrm>
            <a:off x="3115200" y="5551700"/>
            <a:ext cx="720000" cy="548700"/>
          </a:xfrm>
          <a:prstGeom prst="rect">
            <a:avLst/>
          </a:prstGeom>
          <a:noFill/>
          <a:ln cap="flat" cmpd="sng" w="9525">
            <a:solidFill>
              <a:srgbClr val="001A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eb18964688_0_0"/>
          <p:cNvSpPr txBox="1"/>
          <p:nvPr>
            <p:ph idx="1" type="body"/>
          </p:nvPr>
        </p:nvSpPr>
        <p:spPr>
          <a:xfrm>
            <a:off x="232650" y="1341450"/>
            <a:ext cx="5919600" cy="428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/>
              <a:t>Framework</a:t>
            </a:r>
            <a:r>
              <a:rPr lang="en-US" sz="1700"/>
              <a:t>: </a:t>
            </a:r>
            <a:r>
              <a:rPr lang="en-US" sz="1700"/>
              <a:t>Pytorch Flower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We have 4 Federated clients which are trained on </a:t>
            </a:r>
            <a:r>
              <a:rPr b="1" lang="en-US" sz="1700"/>
              <a:t>LSTM model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/>
              <a:t>Optimizer</a:t>
            </a:r>
            <a:r>
              <a:rPr lang="en-US" sz="1700"/>
              <a:t>: </a:t>
            </a:r>
            <a:r>
              <a:rPr lang="en-US" sz="1700"/>
              <a:t>Adam Optimizer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b="1" lang="en-US" sz="1700"/>
              <a:t>Input Features</a:t>
            </a:r>
            <a:r>
              <a:rPr lang="en-US" sz="1700"/>
              <a:t>:</a:t>
            </a:r>
            <a:endParaRPr sz="1700"/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SzPts val="1700"/>
              <a:buChar char="−"/>
            </a:pPr>
            <a:r>
              <a:rPr b="1" lang="en-US" sz="1700"/>
              <a:t>input_ids</a:t>
            </a:r>
            <a:r>
              <a:rPr lang="en-US" sz="1700"/>
              <a:t>: These are the token IDs generated from the input text, used as input to the embedding layer of the LSTM.</a:t>
            </a:r>
            <a:endParaRPr sz="1700"/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SzPts val="1700"/>
              <a:buChar char="−"/>
            </a:pPr>
            <a:r>
              <a:rPr b="1" lang="en-US" sz="1700"/>
              <a:t>attention_mask</a:t>
            </a:r>
            <a:r>
              <a:rPr lang="en-US" sz="1700"/>
              <a:t>: These masks are used to indicate which tokens are actual words and which are padding, helping the model to ignore the padding tokens during training.</a:t>
            </a:r>
            <a:endParaRPr sz="1700"/>
          </a:p>
          <a:p>
            <a:pPr indent="-336550" lvl="1" marL="914400" rtl="0" algn="just">
              <a:spcBef>
                <a:spcPts val="0"/>
              </a:spcBef>
              <a:spcAft>
                <a:spcPts val="0"/>
              </a:spcAft>
              <a:buSzPts val="1700"/>
              <a:buChar char="−"/>
            </a:pPr>
            <a:r>
              <a:rPr b="1" lang="en-US" sz="1700"/>
              <a:t>tfidf_vector</a:t>
            </a:r>
            <a:r>
              <a:rPr lang="en-US" sz="1700"/>
              <a:t>: These vectors represent the input text using “Term Frequency-Inverse Document Frequency” (TF-IDF) scores, capturing the importance of words in the text.</a:t>
            </a:r>
            <a:endParaRPr sz="17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586" name="Google Shape;586;g2eb18964688_0_0"/>
          <p:cNvSpPr txBox="1"/>
          <p:nvPr>
            <p:ph type="title"/>
          </p:nvPr>
        </p:nvSpPr>
        <p:spPr>
          <a:xfrm>
            <a:off x="766763" y="298447"/>
            <a:ext cx="9650400" cy="933600"/>
          </a:xfrm>
          <a:prstGeom prst="rect">
            <a:avLst/>
          </a:prstGeom>
        </p:spPr>
        <p:txBody>
          <a:bodyPr anchorCtr="0" anchor="ctr" bIns="36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Continue</a:t>
            </a:r>
            <a:endParaRPr/>
          </a:p>
        </p:txBody>
      </p:sp>
      <p:sp>
        <p:nvSpPr>
          <p:cNvPr id="587" name="Google Shape;587;g2eb18964688_0_0"/>
          <p:cNvSpPr txBox="1"/>
          <p:nvPr>
            <p:ph idx="12" type="sldNum"/>
          </p:nvPr>
        </p:nvSpPr>
        <p:spPr>
          <a:xfrm>
            <a:off x="10920237" y="6164608"/>
            <a:ext cx="1008300" cy="43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8" name="Google Shape;588;g2eb18964688_0_0"/>
          <p:cNvPicPr preferRelativeResize="0"/>
          <p:nvPr/>
        </p:nvPicPr>
        <p:blipFill rotWithShape="1">
          <a:blip r:embed="rId3">
            <a:alphaModFix/>
          </a:blip>
          <a:srcRect b="0" l="14256" r="13042" t="0"/>
          <a:stretch/>
        </p:blipFill>
        <p:spPr>
          <a:xfrm>
            <a:off x="6304775" y="3429000"/>
            <a:ext cx="4444824" cy="31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157745cd3d_0_101"/>
          <p:cNvSpPr txBox="1"/>
          <p:nvPr>
            <p:ph type="title"/>
          </p:nvPr>
        </p:nvSpPr>
        <p:spPr>
          <a:xfrm>
            <a:off x="766763" y="1233112"/>
            <a:ext cx="96504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</a:pPr>
            <a:r>
              <a:rPr lang="en-US"/>
              <a:t>Demo!</a:t>
            </a:r>
            <a:endParaRPr/>
          </a:p>
        </p:txBody>
      </p:sp>
      <p:sp>
        <p:nvSpPr>
          <p:cNvPr id="594" name="Google Shape;594;g2157745cd3d_0_101"/>
          <p:cNvSpPr txBox="1"/>
          <p:nvPr>
            <p:ph idx="12" type="sldNum"/>
          </p:nvPr>
        </p:nvSpPr>
        <p:spPr>
          <a:xfrm>
            <a:off x="10920237" y="6164608"/>
            <a:ext cx="10083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eb22a5880d_1_3"/>
          <p:cNvSpPr txBox="1"/>
          <p:nvPr>
            <p:ph type="title"/>
          </p:nvPr>
        </p:nvSpPr>
        <p:spPr>
          <a:xfrm>
            <a:off x="766763" y="298447"/>
            <a:ext cx="96504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</a:pPr>
            <a:r>
              <a:rPr lang="en-US"/>
              <a:t>Sample Output</a:t>
            </a:r>
            <a:endParaRPr/>
          </a:p>
        </p:txBody>
      </p:sp>
      <p:sp>
        <p:nvSpPr>
          <p:cNvPr id="600" name="Google Shape;600;g2eb22a5880d_1_3"/>
          <p:cNvSpPr txBox="1"/>
          <p:nvPr>
            <p:ph idx="12" type="sldNum"/>
          </p:nvPr>
        </p:nvSpPr>
        <p:spPr>
          <a:xfrm>
            <a:off x="10920237" y="6164608"/>
            <a:ext cx="10083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1" name="Google Shape;601;g2eb22a5880d_1_3"/>
          <p:cNvSpPr txBox="1"/>
          <p:nvPr>
            <p:ph idx="12" type="sldNum"/>
          </p:nvPr>
        </p:nvSpPr>
        <p:spPr>
          <a:xfrm>
            <a:off x="10920237" y="6164608"/>
            <a:ext cx="10083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2" name="Google Shape;602;g2eb22a5880d_1_3"/>
          <p:cNvPicPr preferRelativeResize="0"/>
          <p:nvPr/>
        </p:nvPicPr>
        <p:blipFill rotWithShape="1">
          <a:blip r:embed="rId3">
            <a:alphaModFix/>
          </a:blip>
          <a:srcRect b="19469" l="0" r="0" t="7500"/>
          <a:stretch/>
        </p:blipFill>
        <p:spPr>
          <a:xfrm>
            <a:off x="493250" y="1531800"/>
            <a:ext cx="10034976" cy="476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2eb22a5880d_0_0"/>
          <p:cNvSpPr txBox="1"/>
          <p:nvPr>
            <p:ph type="title"/>
          </p:nvPr>
        </p:nvSpPr>
        <p:spPr>
          <a:xfrm>
            <a:off x="766763" y="298447"/>
            <a:ext cx="9650400" cy="933600"/>
          </a:xfrm>
          <a:prstGeom prst="rect">
            <a:avLst/>
          </a:prstGeom>
        </p:spPr>
        <p:txBody>
          <a:bodyPr anchorCtr="0" anchor="ctr" bIns="36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Stories</a:t>
            </a:r>
            <a:endParaRPr/>
          </a:p>
        </p:txBody>
      </p:sp>
      <p:sp>
        <p:nvSpPr>
          <p:cNvPr id="609" name="Google Shape;609;g2eb22a5880d_0_0"/>
          <p:cNvSpPr txBox="1"/>
          <p:nvPr>
            <p:ph idx="1" type="body"/>
          </p:nvPr>
        </p:nvSpPr>
        <p:spPr>
          <a:xfrm>
            <a:off x="457825" y="1534400"/>
            <a:ext cx="10380600" cy="463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Though the user stories created by us were divided among the team members, we worked together on almost all of the tasks.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Google Cloud Setup, Docker, Bash, Markdown: </a:t>
            </a:r>
            <a:r>
              <a:rPr b="1" lang="en-US"/>
              <a:t>Devarshi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cleaning and preprocessing: </a:t>
            </a:r>
            <a:r>
              <a:rPr b="1" lang="en-US"/>
              <a:t>Gaurang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User Interface design and testing: </a:t>
            </a:r>
            <a:r>
              <a:rPr b="1" lang="en-US"/>
              <a:t>Spoorthi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Kafka, Flink, Federated Machine Learning Pipeline: </a:t>
            </a:r>
            <a:r>
              <a:rPr b="1" lang="en-US"/>
              <a:t>Varad Kulkarni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10" name="Google Shape;610;g2eb22a5880d_0_0"/>
          <p:cNvSpPr txBox="1"/>
          <p:nvPr>
            <p:ph idx="12" type="sldNum"/>
          </p:nvPr>
        </p:nvSpPr>
        <p:spPr>
          <a:xfrm>
            <a:off x="10920237" y="6164608"/>
            <a:ext cx="1008300" cy="43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0"/>
          <p:cNvSpPr txBox="1"/>
          <p:nvPr>
            <p:ph type="title"/>
          </p:nvPr>
        </p:nvSpPr>
        <p:spPr>
          <a:xfrm>
            <a:off x="766763" y="298447"/>
            <a:ext cx="9650411" cy="933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</a:pPr>
            <a:r>
              <a:rPr lang="en-US"/>
              <a:t>Technical Issues</a:t>
            </a:r>
            <a:endParaRPr/>
          </a:p>
        </p:txBody>
      </p:sp>
      <p:sp>
        <p:nvSpPr>
          <p:cNvPr id="616" name="Google Shape;616;p10"/>
          <p:cNvSpPr txBox="1"/>
          <p:nvPr>
            <p:ph idx="1" type="body"/>
          </p:nvPr>
        </p:nvSpPr>
        <p:spPr>
          <a:xfrm>
            <a:off x="766763" y="1808385"/>
            <a:ext cx="9650409" cy="4284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1. Version incompatibility issues with below isolated softwares:</a:t>
            </a:r>
            <a:endParaRPr/>
          </a:p>
          <a:p>
            <a:pPr indent="-182562" lvl="1" marL="541338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</a:pPr>
            <a:r>
              <a:rPr lang="en-US"/>
              <a:t>Kafka, Flink, Pyflink, Confluent Kafka, Pandas, Torch, Numpy &amp; Torch Flower</a:t>
            </a:r>
            <a:endParaRPr/>
          </a:p>
          <a:p>
            <a:pPr indent="-68262" lvl="1" marL="541338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2. Docker image: </a:t>
            </a:r>
            <a:endParaRPr/>
          </a:p>
          <a:p>
            <a:pPr indent="-182562" lvl="1" marL="541338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</a:pPr>
            <a:r>
              <a:rPr lang="en-US"/>
              <a:t>Missing Dependencies in Alpine Linux, hence moved to Ubuntu Server 24.04 LTS on X86 running on Google Cloud</a:t>
            </a:r>
            <a:endParaRPr/>
          </a:p>
          <a:p>
            <a:pPr indent="-182562" lvl="1" marL="541338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</a:pPr>
            <a:r>
              <a:rPr lang="en-US"/>
              <a:t>Pip installation failing due to Python version mismatch, hence moved to Miniconda</a:t>
            </a:r>
            <a:endParaRPr/>
          </a:p>
        </p:txBody>
      </p:sp>
      <p:sp>
        <p:nvSpPr>
          <p:cNvPr id="617" name="Google Shape;617;p10"/>
          <p:cNvSpPr txBox="1"/>
          <p:nvPr>
            <p:ph idx="12" type="sldNum"/>
          </p:nvPr>
        </p:nvSpPr>
        <p:spPr>
          <a:xfrm>
            <a:off x="10920237" y="6164608"/>
            <a:ext cx="1008412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eb18964688_1_0"/>
          <p:cNvSpPr txBox="1"/>
          <p:nvPr>
            <p:ph type="title"/>
          </p:nvPr>
        </p:nvSpPr>
        <p:spPr>
          <a:xfrm>
            <a:off x="766763" y="298447"/>
            <a:ext cx="9650400" cy="933600"/>
          </a:xfrm>
          <a:prstGeom prst="rect">
            <a:avLst/>
          </a:prstGeom>
        </p:spPr>
        <p:txBody>
          <a:bodyPr anchorCtr="0" anchor="ctr" bIns="36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Scope</a:t>
            </a:r>
            <a:endParaRPr/>
          </a:p>
        </p:txBody>
      </p:sp>
      <p:sp>
        <p:nvSpPr>
          <p:cNvPr id="624" name="Google Shape;624;g2eb18964688_1_0"/>
          <p:cNvSpPr txBox="1"/>
          <p:nvPr>
            <p:ph idx="1" type="body"/>
          </p:nvPr>
        </p:nvSpPr>
        <p:spPr>
          <a:xfrm>
            <a:off x="766763" y="1808385"/>
            <a:ext cx="9650400" cy="428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Optimisation of pipeline, using multi-container architecture.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Slimmer Docker image by replacing Ubuntu with other minimal Linux base image.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We can have more federated clients,</a:t>
            </a:r>
            <a:r>
              <a:rPr lang="en-US"/>
              <a:t> h</a:t>
            </a:r>
            <a:r>
              <a:rPr lang="en-US"/>
              <a:t>yper parameter tuning, more capable pretrained model </a:t>
            </a:r>
            <a:r>
              <a:rPr lang="en-US"/>
              <a:t>for precise sentiment.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More, realtime metadata to be presented on the Webpage, such as Loss of the ad hoc iteration,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Efficient tuning of Flink and Kafka according to the requirements of the project.</a:t>
            </a:r>
            <a:endParaRPr/>
          </a:p>
        </p:txBody>
      </p:sp>
      <p:sp>
        <p:nvSpPr>
          <p:cNvPr id="625" name="Google Shape;625;g2eb18964688_1_0"/>
          <p:cNvSpPr txBox="1"/>
          <p:nvPr>
            <p:ph idx="12" type="sldNum"/>
          </p:nvPr>
        </p:nvSpPr>
        <p:spPr>
          <a:xfrm>
            <a:off x="10920237" y="6164608"/>
            <a:ext cx="1008300" cy="43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eb22a5880d_1_15"/>
          <p:cNvSpPr txBox="1"/>
          <p:nvPr>
            <p:ph type="title"/>
          </p:nvPr>
        </p:nvSpPr>
        <p:spPr>
          <a:xfrm>
            <a:off x="766763" y="298447"/>
            <a:ext cx="9650400" cy="933600"/>
          </a:xfrm>
          <a:prstGeom prst="rect">
            <a:avLst/>
          </a:prstGeom>
        </p:spPr>
        <p:txBody>
          <a:bodyPr anchorCtr="0" anchor="ctr" bIns="3600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632" name="Google Shape;632;g2eb22a5880d_1_15"/>
          <p:cNvSpPr txBox="1"/>
          <p:nvPr>
            <p:ph idx="1" type="body"/>
          </p:nvPr>
        </p:nvSpPr>
        <p:spPr>
          <a:xfrm>
            <a:off x="766763" y="1808385"/>
            <a:ext cx="9650400" cy="428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Gitlab Code Repository: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https://collaborating.tuhh.de/e-19/teaching/bd24_project_a3_a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Docker Image: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https://hub.docker.com/repository/docker/devarshikshah/bd24_project_a3_a/tags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g2eb22a5880d_1_15"/>
          <p:cNvSpPr txBox="1"/>
          <p:nvPr>
            <p:ph idx="12" type="sldNum"/>
          </p:nvPr>
        </p:nvSpPr>
        <p:spPr>
          <a:xfrm>
            <a:off x="10920237" y="6164608"/>
            <a:ext cx="1008300" cy="43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eb22a5880d_1_10"/>
          <p:cNvSpPr txBox="1"/>
          <p:nvPr>
            <p:ph type="title"/>
          </p:nvPr>
        </p:nvSpPr>
        <p:spPr>
          <a:xfrm>
            <a:off x="766763" y="1233112"/>
            <a:ext cx="96504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</a:pPr>
            <a:r>
              <a:rPr lang="en-US"/>
              <a:t>QnA</a:t>
            </a:r>
            <a:endParaRPr/>
          </a:p>
        </p:txBody>
      </p:sp>
      <p:sp>
        <p:nvSpPr>
          <p:cNvPr id="639" name="Google Shape;639;g2eb22a5880d_1_10"/>
          <p:cNvSpPr txBox="1"/>
          <p:nvPr>
            <p:ph idx="12" type="sldNum"/>
          </p:nvPr>
        </p:nvSpPr>
        <p:spPr>
          <a:xfrm>
            <a:off x="10920237" y="6164608"/>
            <a:ext cx="10083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eb22a5880d_1_24"/>
          <p:cNvSpPr txBox="1"/>
          <p:nvPr>
            <p:ph type="title"/>
          </p:nvPr>
        </p:nvSpPr>
        <p:spPr>
          <a:xfrm>
            <a:off x="766763" y="1233112"/>
            <a:ext cx="9650400" cy="17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</a:pPr>
            <a:r>
              <a:rPr lang="en-US"/>
              <a:t>Thanks!</a:t>
            </a:r>
            <a:endParaRPr/>
          </a:p>
        </p:txBody>
      </p:sp>
      <p:sp>
        <p:nvSpPr>
          <p:cNvPr id="645" name="Google Shape;645;g2eb22a5880d_1_24"/>
          <p:cNvSpPr txBox="1"/>
          <p:nvPr>
            <p:ph idx="12" type="sldNum"/>
          </p:nvPr>
        </p:nvSpPr>
        <p:spPr>
          <a:xfrm>
            <a:off x="10920237" y="6164608"/>
            <a:ext cx="10083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"/>
          <p:cNvSpPr txBox="1"/>
          <p:nvPr>
            <p:ph type="title"/>
          </p:nvPr>
        </p:nvSpPr>
        <p:spPr>
          <a:xfrm>
            <a:off x="982663" y="620688"/>
            <a:ext cx="2557054" cy="238759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Poppins"/>
              <a:buNone/>
            </a:pPr>
            <a:r>
              <a:rPr lang="en-US"/>
              <a:t>Line UP</a:t>
            </a:r>
            <a:endParaRPr/>
          </a:p>
        </p:txBody>
      </p:sp>
      <p:sp>
        <p:nvSpPr>
          <p:cNvPr id="363" name="Google Shape;363;p2"/>
          <p:cNvSpPr txBox="1"/>
          <p:nvPr>
            <p:ph idx="1" type="body"/>
          </p:nvPr>
        </p:nvSpPr>
        <p:spPr>
          <a:xfrm>
            <a:off x="4330291" y="1134269"/>
            <a:ext cx="6086881" cy="4958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22275" lvl="0" marL="422275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AutoNum type="arabicPeriod"/>
            </a:pPr>
            <a:r>
              <a:rPr lang="en-US"/>
              <a:t>The Problem</a:t>
            </a:r>
            <a:endParaRPr/>
          </a:p>
          <a:p>
            <a:pPr indent="-422275" lvl="0" marL="422275" rtl="0" algn="l">
              <a:lnSpc>
                <a:spcPct val="93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AutoNum type="arabicPeriod"/>
            </a:pPr>
            <a:r>
              <a:rPr lang="en-US"/>
              <a:t>Understand our Solution approach</a:t>
            </a:r>
            <a:endParaRPr/>
          </a:p>
          <a:p>
            <a:pPr indent="-422275" lvl="0" marL="422275" rtl="0" algn="l">
              <a:lnSpc>
                <a:spcPct val="93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AutoNum type="arabicPeriod"/>
            </a:pPr>
            <a:r>
              <a:rPr lang="en-US"/>
              <a:t>Solution Architecture</a:t>
            </a:r>
            <a:endParaRPr/>
          </a:p>
          <a:p>
            <a:pPr indent="-422275" lvl="0" marL="422275" rtl="0" algn="l">
              <a:lnSpc>
                <a:spcPct val="93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AutoNum type="arabicPeriod"/>
            </a:pPr>
            <a:r>
              <a:rPr lang="en-US"/>
              <a:t>Demo</a:t>
            </a:r>
            <a:endParaRPr/>
          </a:p>
          <a:p>
            <a:pPr indent="-422275" lvl="0" marL="422275" rtl="0" algn="l">
              <a:lnSpc>
                <a:spcPct val="93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AutoNum type="arabicPeriod"/>
            </a:pPr>
            <a:r>
              <a:rPr lang="en-US"/>
              <a:t>User Stories</a:t>
            </a:r>
            <a:endParaRPr/>
          </a:p>
          <a:p>
            <a:pPr indent="-422275" lvl="0" marL="422275" rtl="0" algn="l">
              <a:lnSpc>
                <a:spcPct val="93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AutoNum type="arabicPeriod"/>
            </a:pPr>
            <a:r>
              <a:rPr lang="en-US"/>
              <a:t>Technical Issues</a:t>
            </a:r>
            <a:endParaRPr/>
          </a:p>
          <a:p>
            <a:pPr indent="-422275" lvl="0" marL="422275" rtl="0" algn="l">
              <a:lnSpc>
                <a:spcPct val="93000"/>
              </a:lnSpc>
              <a:spcBef>
                <a:spcPts val="2100"/>
              </a:spcBef>
              <a:spcAft>
                <a:spcPts val="0"/>
              </a:spcAft>
              <a:buSzPts val="2500"/>
              <a:buAutoNum type="arabicPeriod"/>
            </a:pPr>
            <a:r>
              <a:rPr lang="en-US"/>
              <a:t>Future Scope</a:t>
            </a:r>
            <a:endParaRPr/>
          </a:p>
          <a:p>
            <a:pPr indent="-422275" lvl="0" marL="422275" rtl="0" algn="l">
              <a:lnSpc>
                <a:spcPct val="93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oppins"/>
              <a:buAutoNum type="arabicPeriod"/>
            </a:pPr>
            <a:r>
              <a:rPr lang="en-US"/>
              <a:t>QnA</a:t>
            </a:r>
            <a:endParaRPr/>
          </a:p>
        </p:txBody>
      </p:sp>
      <p:sp>
        <p:nvSpPr>
          <p:cNvPr id="364" name="Google Shape;364;p2"/>
          <p:cNvSpPr txBox="1"/>
          <p:nvPr>
            <p:ph idx="12" type="sldNum"/>
          </p:nvPr>
        </p:nvSpPr>
        <p:spPr>
          <a:xfrm>
            <a:off x="10920237" y="6164608"/>
            <a:ext cx="1008412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"/>
          <p:cNvSpPr txBox="1"/>
          <p:nvPr>
            <p:ph type="title"/>
          </p:nvPr>
        </p:nvSpPr>
        <p:spPr>
          <a:xfrm>
            <a:off x="766763" y="298447"/>
            <a:ext cx="9650411" cy="933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</a:pPr>
            <a:r>
              <a:rPr lang="en-US"/>
              <a:t>What’s the project about?</a:t>
            </a:r>
            <a:endParaRPr/>
          </a:p>
        </p:txBody>
      </p:sp>
      <p:sp>
        <p:nvSpPr>
          <p:cNvPr id="370" name="Google Shape;370;p3"/>
          <p:cNvSpPr txBox="1"/>
          <p:nvPr>
            <p:ph idx="1" type="body"/>
          </p:nvPr>
        </p:nvSpPr>
        <p:spPr>
          <a:xfrm>
            <a:off x="766763" y="1808385"/>
            <a:ext cx="9650409" cy="4284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82562" lvl="0" marL="1825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Our project is about sentiment analysis based on Reddit comments</a:t>
            </a:r>
            <a:endParaRPr sz="2000"/>
          </a:p>
          <a:p>
            <a:pPr indent="-182562" lvl="0" marL="1825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What is Sentiment?</a:t>
            </a:r>
            <a:endParaRPr sz="2000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	Method used in NLP to understand opinions, emotions/attitude</a:t>
            </a:r>
            <a:endParaRPr sz="2000"/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expressed towards specific keywords.</a:t>
            </a:r>
            <a:endParaRPr sz="2000"/>
          </a:p>
          <a:p>
            <a:pPr indent="-182563" lvl="0" marL="182563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In this project we are using Reddit data stream from the “The pushshift Reddit Dataset”, to train our Federated machine learning model to get “Sentiment” for user provided keywords</a:t>
            </a:r>
            <a:endParaRPr sz="2000"/>
          </a:p>
          <a:p>
            <a:pPr indent="-55562" lvl="0" marL="182563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371" name="Google Shape;371;p3"/>
          <p:cNvSpPr txBox="1"/>
          <p:nvPr>
            <p:ph idx="12" type="sldNum"/>
          </p:nvPr>
        </p:nvSpPr>
        <p:spPr>
          <a:xfrm>
            <a:off x="10920237" y="6164608"/>
            <a:ext cx="1008412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"/>
          <p:cNvSpPr txBox="1"/>
          <p:nvPr>
            <p:ph type="title"/>
          </p:nvPr>
        </p:nvSpPr>
        <p:spPr>
          <a:xfrm>
            <a:off x="766763" y="298447"/>
            <a:ext cx="9650411" cy="933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</a:pPr>
            <a:r>
              <a:rPr lang="en-US"/>
              <a:t>Solution Approach</a:t>
            </a:r>
            <a:endParaRPr/>
          </a:p>
        </p:txBody>
      </p:sp>
      <p:sp>
        <p:nvSpPr>
          <p:cNvPr id="377" name="Google Shape;377;p4"/>
          <p:cNvSpPr txBox="1"/>
          <p:nvPr>
            <p:ph idx="1" type="body"/>
          </p:nvPr>
        </p:nvSpPr>
        <p:spPr>
          <a:xfrm>
            <a:off x="766763" y="1808385"/>
            <a:ext cx="9650409" cy="4284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82562" lvl="0" marL="1825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Our solution implements Streaming of Reddit comments to emulate “real world” scenarios. This is performed using Apache Kafka.</a:t>
            </a:r>
            <a:endParaRPr/>
          </a:p>
          <a:p>
            <a:pPr indent="-182562" lvl="0" marL="1825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Once we have “streams” of comments coming, we use Apache Flink for preprocessing of the data.</a:t>
            </a:r>
            <a:endParaRPr/>
          </a:p>
          <a:p>
            <a:pPr indent="-182562" lvl="0" marL="182562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Finally preprocessed data is provided to our federated machine Learning Model, to ensure distributed learning; as the dataset is quite large, and the number of comments being streamed is rather heavy.</a:t>
            </a:r>
            <a:endParaRPr/>
          </a:p>
          <a:p>
            <a:pPr indent="-182563" lvl="0" marL="182563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However, not entire dataset is used. To get the desired processing time on given resources. </a:t>
            </a:r>
            <a:endParaRPr/>
          </a:p>
        </p:txBody>
      </p:sp>
      <p:sp>
        <p:nvSpPr>
          <p:cNvPr id="378" name="Google Shape;378;p4"/>
          <p:cNvSpPr txBox="1"/>
          <p:nvPr>
            <p:ph idx="12" type="sldNum"/>
          </p:nvPr>
        </p:nvSpPr>
        <p:spPr>
          <a:xfrm>
            <a:off x="10920237" y="6164608"/>
            <a:ext cx="1008412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"/>
          <p:cNvSpPr txBox="1"/>
          <p:nvPr>
            <p:ph type="title"/>
          </p:nvPr>
        </p:nvSpPr>
        <p:spPr>
          <a:xfrm>
            <a:off x="766763" y="298447"/>
            <a:ext cx="9650411" cy="933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</a:pPr>
            <a:r>
              <a:rPr lang="en-US"/>
              <a:t>Solution Architecture</a:t>
            </a:r>
            <a:endParaRPr/>
          </a:p>
        </p:txBody>
      </p:sp>
      <p:pic>
        <p:nvPicPr>
          <p:cNvPr descr="Document with solid fill" id="384" name="Google Shape;384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462" y="1605885"/>
            <a:ext cx="673869" cy="673869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"/>
          <p:cNvSpPr txBox="1"/>
          <p:nvPr>
            <p:ph idx="12" type="sldNum"/>
          </p:nvPr>
        </p:nvSpPr>
        <p:spPr>
          <a:xfrm>
            <a:off x="10920237" y="6164608"/>
            <a:ext cx="1008412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6" name="Google Shape;38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6389" y="1605884"/>
            <a:ext cx="673870" cy="6738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son file document icon Royalty Free Vector Image" id="387" name="Google Shape;387;p5"/>
          <p:cNvPicPr preferRelativeResize="0"/>
          <p:nvPr/>
        </p:nvPicPr>
        <p:blipFill rotWithShape="1">
          <a:blip r:embed="rId5">
            <a:alphaModFix/>
          </a:blip>
          <a:srcRect b="8492" l="0" r="0" t="0"/>
          <a:stretch/>
        </p:blipFill>
        <p:spPr>
          <a:xfrm>
            <a:off x="2135560" y="1605884"/>
            <a:ext cx="681863" cy="673869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"/>
          <p:cNvSpPr/>
          <p:nvPr/>
        </p:nvSpPr>
        <p:spPr>
          <a:xfrm>
            <a:off x="291050" y="2789502"/>
            <a:ext cx="2683800" cy="3267900"/>
          </a:xfrm>
          <a:prstGeom prst="snip1Rect">
            <a:avLst>
              <a:gd fmla="val 16667" name="adj"/>
            </a:avLst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Browser Special Flat icon" id="389" name="Google Shape;38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3742" y="3125254"/>
            <a:ext cx="800970" cy="8009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chine Learning Icon Artificial Intelligence Vector Image, 55% OFF" id="390" name="Google Shape;390;p5"/>
          <p:cNvPicPr preferRelativeResize="0"/>
          <p:nvPr/>
        </p:nvPicPr>
        <p:blipFill rotWithShape="1">
          <a:blip r:embed="rId7">
            <a:alphaModFix/>
          </a:blip>
          <a:srcRect b="19174" l="0" r="0" t="11469"/>
          <a:stretch/>
        </p:blipFill>
        <p:spPr>
          <a:xfrm>
            <a:off x="1702159" y="3125253"/>
            <a:ext cx="1069330" cy="8009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ack On Transparent - Apache Kafka Logo Transparent PNG Image |  Transparent PNG Free Download on SeekPNG" id="391" name="Google Shape;391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41871" y="4771728"/>
            <a:ext cx="1242999" cy="5487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eam-Processing mit Apache Flink" id="392" name="Google Shape;392;p5"/>
          <p:cNvPicPr preferRelativeResize="0"/>
          <p:nvPr/>
        </p:nvPicPr>
        <p:blipFill rotWithShape="1">
          <a:blip r:embed="rId9">
            <a:alphaModFix/>
          </a:blip>
          <a:srcRect b="0" l="17492" r="17493" t="0"/>
          <a:stretch/>
        </p:blipFill>
        <p:spPr>
          <a:xfrm>
            <a:off x="1130881" y="4013958"/>
            <a:ext cx="1004138" cy="5143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buntu Logo and symbol, meaning, history, PNG, brand" id="393" name="Google Shape;393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64730" y="5435148"/>
            <a:ext cx="1536392" cy="548739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"/>
          <p:cNvSpPr/>
          <p:nvPr/>
        </p:nvSpPr>
        <p:spPr>
          <a:xfrm>
            <a:off x="6599200" y="2128750"/>
            <a:ext cx="4190400" cy="4467900"/>
          </a:xfrm>
          <a:prstGeom prst="rect">
            <a:avLst/>
          </a:prstGeom>
          <a:noFill/>
          <a:ln cap="flat" cmpd="sng" w="12700">
            <a:solidFill>
              <a:srgbClr val="001A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Black On Transparent - Apache Kafka Logo Transparent PNG Image |  Transparent PNG Free Download on SeekPNG" id="395" name="Google Shape;395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216402" y="2161305"/>
            <a:ext cx="955981" cy="422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eam-Processing mit Apache Flink" id="396" name="Google Shape;396;p5"/>
          <p:cNvPicPr preferRelativeResize="0"/>
          <p:nvPr/>
        </p:nvPicPr>
        <p:blipFill rotWithShape="1">
          <a:blip r:embed="rId9">
            <a:alphaModFix/>
          </a:blip>
          <a:srcRect b="0" l="17492" r="17493" t="0"/>
          <a:stretch/>
        </p:blipFill>
        <p:spPr>
          <a:xfrm>
            <a:off x="8300288" y="2951237"/>
            <a:ext cx="843463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"/>
          <p:cNvSpPr/>
          <p:nvPr/>
        </p:nvSpPr>
        <p:spPr>
          <a:xfrm>
            <a:off x="7836282" y="4038861"/>
            <a:ext cx="307500" cy="2877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1A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8" name="Google Shape;398;p5"/>
          <p:cNvSpPr/>
          <p:nvPr/>
        </p:nvSpPr>
        <p:spPr>
          <a:xfrm>
            <a:off x="8377488" y="4013947"/>
            <a:ext cx="307500" cy="3036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1A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9" name="Google Shape;399;p5"/>
          <p:cNvSpPr/>
          <p:nvPr/>
        </p:nvSpPr>
        <p:spPr>
          <a:xfrm>
            <a:off x="9465075" y="4030175"/>
            <a:ext cx="305100" cy="3036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1A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Data Aggregation Filled Line Icon Grafik Von IconBunny · Creative Fabrica" id="400" name="Google Shape;400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331743" y="4553730"/>
            <a:ext cx="1001203" cy="6680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page Generic Outline Color icon" id="401" name="Google Shape;401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893616" y="5736784"/>
            <a:ext cx="543589" cy="543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927652" y="5825396"/>
            <a:ext cx="411213" cy="411213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"/>
          <p:cNvSpPr/>
          <p:nvPr/>
        </p:nvSpPr>
        <p:spPr>
          <a:xfrm>
            <a:off x="6944101" y="3681725"/>
            <a:ext cx="3473100" cy="1531200"/>
          </a:xfrm>
          <a:prstGeom prst="rect">
            <a:avLst/>
          </a:prstGeom>
          <a:solidFill>
            <a:srgbClr val="000000">
              <a:alpha val="4705"/>
            </a:srgbClr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04" name="Google Shape;404;p5"/>
          <p:cNvCxnSpPr/>
          <p:nvPr/>
        </p:nvCxnSpPr>
        <p:spPr>
          <a:xfrm>
            <a:off x="3004943" y="3670759"/>
            <a:ext cx="720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5" name="Google Shape;405;p5"/>
          <p:cNvCxnSpPr/>
          <p:nvPr/>
        </p:nvCxnSpPr>
        <p:spPr>
          <a:xfrm>
            <a:off x="5471863" y="3670759"/>
            <a:ext cx="1089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6" name="Google Shape;406;p5"/>
          <p:cNvCxnSpPr/>
          <p:nvPr/>
        </p:nvCxnSpPr>
        <p:spPr>
          <a:xfrm>
            <a:off x="8752631" y="6164595"/>
            <a:ext cx="585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7" name="Google Shape;407;p5"/>
          <p:cNvCxnSpPr/>
          <p:nvPr/>
        </p:nvCxnSpPr>
        <p:spPr>
          <a:xfrm flipH="1">
            <a:off x="8735236" y="5937708"/>
            <a:ext cx="620700" cy="129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8" name="Google Shape;408;p5"/>
          <p:cNvCxnSpPr>
            <a:endCxn id="401" idx="1"/>
          </p:cNvCxnSpPr>
          <p:nvPr/>
        </p:nvCxnSpPr>
        <p:spPr>
          <a:xfrm flipH="1" rot="10800000">
            <a:off x="7452916" y="6008578"/>
            <a:ext cx="440700" cy="225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9" name="Google Shape;409;p5"/>
          <p:cNvCxnSpPr>
            <a:stCxn id="395" idx="2"/>
          </p:cNvCxnSpPr>
          <p:nvPr/>
        </p:nvCxnSpPr>
        <p:spPr>
          <a:xfrm>
            <a:off x="8694392" y="2583336"/>
            <a:ext cx="7800" cy="352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0" name="Google Shape;410;p5"/>
          <p:cNvSpPr/>
          <p:nvPr/>
        </p:nvSpPr>
        <p:spPr>
          <a:xfrm>
            <a:off x="8939802" y="4008249"/>
            <a:ext cx="307500" cy="319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1A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1" name="Google Shape;411;p5"/>
          <p:cNvSpPr txBox="1"/>
          <p:nvPr/>
        </p:nvSpPr>
        <p:spPr>
          <a:xfrm>
            <a:off x="884806" y="6163858"/>
            <a:ext cx="246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Docker File</a:t>
            </a:r>
            <a:endParaRPr b="0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2" name="Google Shape;412;p5"/>
          <p:cNvSpPr txBox="1"/>
          <p:nvPr/>
        </p:nvSpPr>
        <p:spPr>
          <a:xfrm>
            <a:off x="3754012" y="4703108"/>
            <a:ext cx="186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Docker Engine</a:t>
            </a:r>
            <a:endParaRPr b="0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3" name="Google Shape;413;p5"/>
          <p:cNvSpPr txBox="1"/>
          <p:nvPr/>
        </p:nvSpPr>
        <p:spPr>
          <a:xfrm>
            <a:off x="7722048" y="1735153"/>
            <a:ext cx="22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Docker Container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4" name="Google Shape;414;p5"/>
          <p:cNvSpPr txBox="1"/>
          <p:nvPr/>
        </p:nvSpPr>
        <p:spPr>
          <a:xfrm>
            <a:off x="7159411" y="2227294"/>
            <a:ext cx="1119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Streaming</a:t>
            </a:r>
            <a:endParaRPr b="0" i="0" sz="11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15" name="Google Shape;415;p5"/>
          <p:cNvCxnSpPr>
            <a:stCxn id="396" idx="2"/>
            <a:endCxn id="397" idx="0"/>
          </p:cNvCxnSpPr>
          <p:nvPr/>
        </p:nvCxnSpPr>
        <p:spPr>
          <a:xfrm flipH="1">
            <a:off x="7990019" y="3383237"/>
            <a:ext cx="732000" cy="6555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6" name="Google Shape;416;p5"/>
          <p:cNvCxnSpPr>
            <a:stCxn id="396" idx="2"/>
            <a:endCxn id="398" idx="0"/>
          </p:cNvCxnSpPr>
          <p:nvPr/>
        </p:nvCxnSpPr>
        <p:spPr>
          <a:xfrm flipH="1">
            <a:off x="8531219" y="3383237"/>
            <a:ext cx="190800" cy="630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7" name="Google Shape;417;p5"/>
          <p:cNvCxnSpPr>
            <a:stCxn id="396" idx="2"/>
            <a:endCxn id="410" idx="0"/>
          </p:cNvCxnSpPr>
          <p:nvPr/>
        </p:nvCxnSpPr>
        <p:spPr>
          <a:xfrm>
            <a:off x="8722019" y="3383237"/>
            <a:ext cx="371400" cy="6249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8" name="Google Shape;418;p5"/>
          <p:cNvCxnSpPr>
            <a:stCxn id="396" idx="2"/>
            <a:endCxn id="399" idx="0"/>
          </p:cNvCxnSpPr>
          <p:nvPr/>
        </p:nvCxnSpPr>
        <p:spPr>
          <a:xfrm>
            <a:off x="8722019" y="3383237"/>
            <a:ext cx="895500" cy="646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9" name="Google Shape;419;p5"/>
          <p:cNvSpPr txBox="1"/>
          <p:nvPr/>
        </p:nvSpPr>
        <p:spPr>
          <a:xfrm>
            <a:off x="7159393" y="3951904"/>
            <a:ext cx="1060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Clients</a:t>
            </a:r>
            <a:endParaRPr b="0" i="0" sz="105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0" name="Google Shape;420;p5"/>
          <p:cNvSpPr txBox="1"/>
          <p:nvPr/>
        </p:nvSpPr>
        <p:spPr>
          <a:xfrm>
            <a:off x="8992111" y="4746494"/>
            <a:ext cx="1151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Aggregator</a:t>
            </a:r>
            <a:endParaRPr b="0" i="0" sz="105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21" name="Google Shape;421;p5"/>
          <p:cNvCxnSpPr>
            <a:stCxn id="397" idx="2"/>
          </p:cNvCxnSpPr>
          <p:nvPr/>
        </p:nvCxnSpPr>
        <p:spPr>
          <a:xfrm>
            <a:off x="7990032" y="4326561"/>
            <a:ext cx="549300" cy="4014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2" name="Google Shape;422;p5"/>
          <p:cNvCxnSpPr>
            <a:stCxn id="398" idx="2"/>
          </p:cNvCxnSpPr>
          <p:nvPr/>
        </p:nvCxnSpPr>
        <p:spPr>
          <a:xfrm>
            <a:off x="8531238" y="4317547"/>
            <a:ext cx="147900" cy="2901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3" name="Google Shape;423;p5"/>
          <p:cNvCxnSpPr>
            <a:stCxn id="410" idx="2"/>
          </p:cNvCxnSpPr>
          <p:nvPr/>
        </p:nvCxnSpPr>
        <p:spPr>
          <a:xfrm flipH="1">
            <a:off x="9065652" y="4327749"/>
            <a:ext cx="27900" cy="3195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4" name="Google Shape;424;p5"/>
          <p:cNvCxnSpPr>
            <a:stCxn id="399" idx="2"/>
          </p:cNvCxnSpPr>
          <p:nvPr/>
        </p:nvCxnSpPr>
        <p:spPr>
          <a:xfrm flipH="1">
            <a:off x="9230925" y="4333775"/>
            <a:ext cx="386700" cy="2664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5" name="Google Shape;425;p5"/>
          <p:cNvSpPr txBox="1"/>
          <p:nvPr/>
        </p:nvSpPr>
        <p:spPr>
          <a:xfrm>
            <a:off x="6909671" y="4694733"/>
            <a:ext cx="13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Federated Learning</a:t>
            </a:r>
            <a:endParaRPr b="0" i="0" sz="1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26" name="Google Shape;426;p5"/>
          <p:cNvCxnSpPr>
            <a:stCxn id="420" idx="2"/>
          </p:cNvCxnSpPr>
          <p:nvPr/>
        </p:nvCxnSpPr>
        <p:spPr>
          <a:xfrm>
            <a:off x="9567961" y="5000294"/>
            <a:ext cx="13500" cy="6942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7" name="Google Shape;427;p5"/>
          <p:cNvCxnSpPr/>
          <p:nvPr/>
        </p:nvCxnSpPr>
        <p:spPr>
          <a:xfrm flipH="1" rot="5400000">
            <a:off x="9461386" y="5352007"/>
            <a:ext cx="607800" cy="4800"/>
          </a:xfrm>
          <a:prstGeom prst="curvedConnector3">
            <a:avLst>
              <a:gd fmla="val 5000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8" name="Google Shape;428;p5"/>
          <p:cNvSpPr txBox="1"/>
          <p:nvPr/>
        </p:nvSpPr>
        <p:spPr>
          <a:xfrm>
            <a:off x="9816449" y="5220499"/>
            <a:ext cx="790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Query</a:t>
            </a:r>
            <a:endParaRPr b="0" i="0" sz="105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9" name="Google Shape;429;p5"/>
          <p:cNvSpPr txBox="1"/>
          <p:nvPr/>
        </p:nvSpPr>
        <p:spPr>
          <a:xfrm>
            <a:off x="7760455" y="5548954"/>
            <a:ext cx="108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Web Page</a:t>
            </a:r>
            <a:endParaRPr b="0" i="0" sz="9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0" name="Google Shape;430;p5"/>
          <p:cNvSpPr txBox="1"/>
          <p:nvPr/>
        </p:nvSpPr>
        <p:spPr>
          <a:xfrm>
            <a:off x="6900877" y="6221612"/>
            <a:ext cx="583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User</a:t>
            </a:r>
            <a:endParaRPr b="0" i="0" sz="105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1" name="Google Shape;431;p5"/>
          <p:cNvSpPr txBox="1"/>
          <p:nvPr/>
        </p:nvSpPr>
        <p:spPr>
          <a:xfrm>
            <a:off x="8762060" y="6128149"/>
            <a:ext cx="513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Input</a:t>
            </a:r>
            <a:endParaRPr b="0" i="0" sz="1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2" name="Google Shape;432;p5"/>
          <p:cNvSpPr txBox="1"/>
          <p:nvPr/>
        </p:nvSpPr>
        <p:spPr>
          <a:xfrm>
            <a:off x="8657944" y="5716768"/>
            <a:ext cx="675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0" i="0" sz="1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3" name="Google Shape;433;p5"/>
          <p:cNvSpPr txBox="1"/>
          <p:nvPr/>
        </p:nvSpPr>
        <p:spPr>
          <a:xfrm>
            <a:off x="322462" y="2244089"/>
            <a:ext cx="80392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.zst data</a:t>
            </a:r>
            <a:endParaRPr b="0" i="0" sz="1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4" name="Google Shape;434;p5"/>
          <p:cNvSpPr txBox="1"/>
          <p:nvPr/>
        </p:nvSpPr>
        <p:spPr>
          <a:xfrm>
            <a:off x="1131816" y="2234974"/>
            <a:ext cx="80097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.py script</a:t>
            </a:r>
            <a:endParaRPr b="0" i="0" sz="1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5" name="Google Shape;435;p5"/>
          <p:cNvSpPr txBox="1"/>
          <p:nvPr/>
        </p:nvSpPr>
        <p:spPr>
          <a:xfrm>
            <a:off x="2058372" y="2244089"/>
            <a:ext cx="100413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.json data</a:t>
            </a:r>
            <a:endParaRPr b="0" i="0" sz="1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6" name="Google Shape;436;p5"/>
          <p:cNvSpPr/>
          <p:nvPr/>
        </p:nvSpPr>
        <p:spPr>
          <a:xfrm>
            <a:off x="255074" y="1444297"/>
            <a:ext cx="2683800" cy="1132800"/>
          </a:xfrm>
          <a:prstGeom prst="rect">
            <a:avLst/>
          </a:prstGeom>
          <a:noFill/>
          <a:ln cap="flat" cmpd="sng" w="12700">
            <a:solidFill>
              <a:srgbClr val="001A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37" name="Google Shape;437;p5"/>
          <p:cNvCxnSpPr/>
          <p:nvPr/>
        </p:nvCxnSpPr>
        <p:spPr>
          <a:xfrm>
            <a:off x="934956" y="2051153"/>
            <a:ext cx="305042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8" name="Google Shape;438;p5"/>
          <p:cNvCxnSpPr/>
          <p:nvPr/>
        </p:nvCxnSpPr>
        <p:spPr>
          <a:xfrm>
            <a:off x="1847528" y="2051153"/>
            <a:ext cx="231699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9" name="Google Shape;439;p5"/>
          <p:cNvSpPr txBox="1"/>
          <p:nvPr/>
        </p:nvSpPr>
        <p:spPr>
          <a:xfrm>
            <a:off x="8881950" y="2604213"/>
            <a:ext cx="18627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-US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Tokenization: BERT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 Vectorization: TFIDF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-Labeling:Vader Lexicon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Python REST API with Flask : r/Python" id="440" name="Google Shape;440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384795" y="5786340"/>
            <a:ext cx="782883" cy="4893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1" name="Google Shape;441;p5"/>
          <p:cNvCxnSpPr>
            <a:stCxn id="436" idx="2"/>
            <a:endCxn id="388" idx="3"/>
          </p:cNvCxnSpPr>
          <p:nvPr/>
        </p:nvCxnSpPr>
        <p:spPr>
          <a:xfrm>
            <a:off x="1596975" y="2577097"/>
            <a:ext cx="36000" cy="212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42" name="Google Shape;442;p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705175" y="6233676"/>
            <a:ext cx="1001200" cy="33399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"/>
          <p:cNvSpPr/>
          <p:nvPr/>
        </p:nvSpPr>
        <p:spPr>
          <a:xfrm>
            <a:off x="9453300" y="5716750"/>
            <a:ext cx="720000" cy="548700"/>
          </a:xfrm>
          <a:prstGeom prst="rect">
            <a:avLst/>
          </a:prstGeom>
          <a:noFill/>
          <a:ln cap="flat" cmpd="sng" w="9525">
            <a:solidFill>
              <a:srgbClr val="001A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Json file document icon Royalty Free Vector Image" id="444" name="Google Shape;444;p5"/>
          <p:cNvPicPr preferRelativeResize="0"/>
          <p:nvPr/>
        </p:nvPicPr>
        <p:blipFill rotWithShape="1">
          <a:blip r:embed="rId5">
            <a:alphaModFix/>
          </a:blip>
          <a:srcRect b="8491" l="0" r="0" t="0"/>
          <a:stretch/>
        </p:blipFill>
        <p:spPr>
          <a:xfrm>
            <a:off x="642427" y="4777499"/>
            <a:ext cx="543575" cy="537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732838" y="2758463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"/>
          <p:cNvSpPr txBox="1"/>
          <p:nvPr>
            <p:ph type="title"/>
          </p:nvPr>
        </p:nvSpPr>
        <p:spPr>
          <a:xfrm>
            <a:off x="766763" y="298447"/>
            <a:ext cx="9650411" cy="933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</a:pPr>
            <a:r>
              <a:rPr lang="en-US"/>
              <a:t>Solution</a:t>
            </a:r>
            <a:endParaRPr/>
          </a:p>
        </p:txBody>
      </p:sp>
      <p:pic>
        <p:nvPicPr>
          <p:cNvPr descr="Document with solid fill" id="451" name="Google Shape;451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850" y="2992335"/>
            <a:ext cx="673800" cy="67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6"/>
          <p:cNvSpPr txBox="1"/>
          <p:nvPr>
            <p:ph idx="12" type="sldNum"/>
          </p:nvPr>
        </p:nvSpPr>
        <p:spPr>
          <a:xfrm>
            <a:off x="10920237" y="6164608"/>
            <a:ext cx="1008412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3" name="Google Shape;45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4514" y="2992284"/>
            <a:ext cx="673870" cy="6738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son file document icon Royalty Free Vector Image" id="454" name="Google Shape;454;p6"/>
          <p:cNvPicPr preferRelativeResize="0"/>
          <p:nvPr/>
        </p:nvPicPr>
        <p:blipFill rotWithShape="1">
          <a:blip r:embed="rId5">
            <a:alphaModFix/>
          </a:blip>
          <a:srcRect b="8492" l="0" r="0" t="0"/>
          <a:stretch/>
        </p:blipFill>
        <p:spPr>
          <a:xfrm>
            <a:off x="2259360" y="2992309"/>
            <a:ext cx="681863" cy="673869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6"/>
          <p:cNvSpPr txBox="1"/>
          <p:nvPr/>
        </p:nvSpPr>
        <p:spPr>
          <a:xfrm>
            <a:off x="364812" y="3713089"/>
            <a:ext cx="804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.zst data</a:t>
            </a:r>
            <a:endParaRPr b="0" i="0" sz="1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6" name="Google Shape;456;p6"/>
          <p:cNvSpPr txBox="1"/>
          <p:nvPr/>
        </p:nvSpPr>
        <p:spPr>
          <a:xfrm>
            <a:off x="1263866" y="3713137"/>
            <a:ext cx="801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.py script</a:t>
            </a:r>
            <a:endParaRPr b="0" i="0" sz="1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7" name="Google Shape;457;p6"/>
          <p:cNvSpPr txBox="1"/>
          <p:nvPr/>
        </p:nvSpPr>
        <p:spPr>
          <a:xfrm>
            <a:off x="2098235" y="3713089"/>
            <a:ext cx="1004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.json data</a:t>
            </a:r>
            <a:endParaRPr b="0" i="0" sz="1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8" name="Google Shape;458;p6"/>
          <p:cNvSpPr/>
          <p:nvPr/>
        </p:nvSpPr>
        <p:spPr>
          <a:xfrm>
            <a:off x="322487" y="2896471"/>
            <a:ext cx="2683800" cy="1132800"/>
          </a:xfrm>
          <a:prstGeom prst="rect">
            <a:avLst/>
          </a:prstGeom>
          <a:noFill/>
          <a:ln cap="flat" cmpd="sng" w="12700">
            <a:solidFill>
              <a:srgbClr val="001A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59" name="Google Shape;459;p6"/>
          <p:cNvCxnSpPr/>
          <p:nvPr/>
        </p:nvCxnSpPr>
        <p:spPr>
          <a:xfrm>
            <a:off x="1131831" y="3289053"/>
            <a:ext cx="3051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0" name="Google Shape;460;p6"/>
          <p:cNvCxnSpPr/>
          <p:nvPr/>
        </p:nvCxnSpPr>
        <p:spPr>
          <a:xfrm>
            <a:off x="2058378" y="3289053"/>
            <a:ext cx="2316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1" name="Google Shape;461;p6"/>
          <p:cNvSpPr txBox="1"/>
          <p:nvPr/>
        </p:nvSpPr>
        <p:spPr>
          <a:xfrm>
            <a:off x="3339676" y="2800325"/>
            <a:ext cx="74301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.zst file is decompressed, and then converted into .json with our custom script.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28575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•"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.json file is then pushed into the docker file for further processing.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"/>
          <p:cNvSpPr txBox="1"/>
          <p:nvPr>
            <p:ph type="title"/>
          </p:nvPr>
        </p:nvSpPr>
        <p:spPr>
          <a:xfrm>
            <a:off x="766763" y="298447"/>
            <a:ext cx="9650411" cy="933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</a:pPr>
            <a:r>
              <a:rPr lang="en-US"/>
              <a:t>Solution Continue</a:t>
            </a:r>
            <a:endParaRPr/>
          </a:p>
        </p:txBody>
      </p:sp>
      <p:sp>
        <p:nvSpPr>
          <p:cNvPr id="467" name="Google Shape;467;p7"/>
          <p:cNvSpPr txBox="1"/>
          <p:nvPr>
            <p:ph idx="12" type="sldNum"/>
          </p:nvPr>
        </p:nvSpPr>
        <p:spPr>
          <a:xfrm>
            <a:off x="10920237" y="6164608"/>
            <a:ext cx="1008412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8" name="Google Shape;468;p7"/>
          <p:cNvSpPr txBox="1"/>
          <p:nvPr/>
        </p:nvSpPr>
        <p:spPr>
          <a:xfrm>
            <a:off x="9121790" y="5250487"/>
            <a:ext cx="1151760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9" name="Google Shape;469;p7"/>
          <p:cNvSpPr txBox="1"/>
          <p:nvPr/>
        </p:nvSpPr>
        <p:spPr>
          <a:xfrm>
            <a:off x="3879995" y="1551180"/>
            <a:ext cx="6768900" cy="49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 eliminate the requirement of setting and configuring multiple software and their dependencies, the tech stack is built on a single Docker container; discarding “but it works on my machine” </a:t>
            </a: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phenomenon</a:t>
            </a: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•"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Ubuntu based Docker container installs and sets below modules: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○"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miniconda, Apache Kafka, Apache Flink, Flink-kafka-connector, .json file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○"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Other utilities such as curl, wget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○"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Custom python and Bash scripts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○"/>
            </a:pP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Frontend packages like, Plotly, Dash and Flask for Frontend and Backend </a:t>
            </a: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integration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0" name="Google Shape;470;p7"/>
          <p:cNvSpPr/>
          <p:nvPr/>
        </p:nvSpPr>
        <p:spPr>
          <a:xfrm>
            <a:off x="357075" y="1557177"/>
            <a:ext cx="2683800" cy="3267900"/>
          </a:xfrm>
          <a:prstGeom prst="snip1Rect">
            <a:avLst>
              <a:gd fmla="val 16667" name="adj"/>
            </a:avLst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Browser Special Flat icon" id="471" name="Google Shape;4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67" y="1892930"/>
            <a:ext cx="800970" cy="8009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chine Learning Icon Artificial Intelligence Vector Image, 55% OFF" id="472" name="Google Shape;472;p7"/>
          <p:cNvPicPr preferRelativeResize="0"/>
          <p:nvPr/>
        </p:nvPicPr>
        <p:blipFill rotWithShape="1">
          <a:blip r:embed="rId4">
            <a:alphaModFix/>
          </a:blip>
          <a:srcRect b="19170" l="0" r="0" t="11471"/>
          <a:stretch/>
        </p:blipFill>
        <p:spPr>
          <a:xfrm>
            <a:off x="1768184" y="1892928"/>
            <a:ext cx="1069330" cy="8009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ack On Transparent - Apache Kafka Logo Transparent PNG Image |  Transparent PNG Free Download on SeekPNG" id="473" name="Google Shape;47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7896" y="3539403"/>
            <a:ext cx="1242999" cy="5487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eam-Processing mit Apache Flink" id="474" name="Google Shape;474;p7"/>
          <p:cNvPicPr preferRelativeResize="0"/>
          <p:nvPr/>
        </p:nvPicPr>
        <p:blipFill rotWithShape="1">
          <a:blip r:embed="rId6">
            <a:alphaModFix/>
          </a:blip>
          <a:srcRect b="0" l="17489" r="17495" t="0"/>
          <a:stretch/>
        </p:blipFill>
        <p:spPr>
          <a:xfrm>
            <a:off x="1196907" y="2781633"/>
            <a:ext cx="1004138" cy="5143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buntu Logo and symbol, meaning, history, PNG, brand" id="475" name="Google Shape;475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30755" y="4202823"/>
            <a:ext cx="1536392" cy="548739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7"/>
          <p:cNvSpPr txBox="1"/>
          <p:nvPr/>
        </p:nvSpPr>
        <p:spPr>
          <a:xfrm>
            <a:off x="950831" y="4931533"/>
            <a:ext cx="246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Docker File</a:t>
            </a:r>
            <a:endParaRPr b="0" i="0" sz="1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Json file document icon Royalty Free Vector Image" id="477" name="Google Shape;477;p7"/>
          <p:cNvPicPr preferRelativeResize="0"/>
          <p:nvPr/>
        </p:nvPicPr>
        <p:blipFill rotWithShape="1">
          <a:blip r:embed="rId8">
            <a:alphaModFix/>
          </a:blip>
          <a:srcRect b="8491" l="0" r="0" t="0"/>
          <a:stretch/>
        </p:blipFill>
        <p:spPr>
          <a:xfrm>
            <a:off x="708452" y="3545174"/>
            <a:ext cx="543575" cy="537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"/>
          <p:cNvSpPr txBox="1"/>
          <p:nvPr>
            <p:ph type="title"/>
          </p:nvPr>
        </p:nvSpPr>
        <p:spPr>
          <a:xfrm>
            <a:off x="766763" y="298447"/>
            <a:ext cx="9650411" cy="933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</a:pPr>
            <a:r>
              <a:rPr lang="en-US"/>
              <a:t>Solution </a:t>
            </a:r>
            <a:r>
              <a:rPr lang="en-US"/>
              <a:t>Continue</a:t>
            </a:r>
            <a:endParaRPr/>
          </a:p>
        </p:txBody>
      </p:sp>
      <p:sp>
        <p:nvSpPr>
          <p:cNvPr id="483" name="Google Shape;483;p8"/>
          <p:cNvSpPr txBox="1"/>
          <p:nvPr>
            <p:ph idx="1" type="body"/>
          </p:nvPr>
        </p:nvSpPr>
        <p:spPr>
          <a:xfrm>
            <a:off x="3143672" y="1808385"/>
            <a:ext cx="7273500" cy="4284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82562" lvl="0" marL="182562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conda.sh and trigger.sh combine automate below tasks:</a:t>
            </a:r>
            <a:endParaRPr/>
          </a:p>
          <a:p>
            <a:pPr indent="-182562" lvl="1" marL="541337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n-US"/>
              <a:t>Setup conda environment with various dependencies.</a:t>
            </a:r>
            <a:endParaRPr/>
          </a:p>
          <a:p>
            <a:pPr indent="-182562" lvl="1" marL="541337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n-US"/>
              <a:t>Triggers Zookeeper server, Kafka server and Producer, Flink cluster.</a:t>
            </a:r>
            <a:endParaRPr/>
          </a:p>
          <a:p>
            <a:pPr indent="-182562" lvl="1" marL="541337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n-US"/>
              <a:t>Performs health check of the services.</a:t>
            </a:r>
            <a:endParaRPr/>
          </a:p>
          <a:p>
            <a:pPr indent="-182562" lvl="1" marL="541337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n-US"/>
              <a:t>Triggers the Flink job.</a:t>
            </a:r>
            <a:endParaRPr/>
          </a:p>
          <a:p>
            <a:pPr indent="-182562" lvl="1" marL="541337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n-US"/>
              <a:t>Triggers Model’s Server, Clients, Global.</a:t>
            </a:r>
            <a:endParaRPr/>
          </a:p>
          <a:p>
            <a:pPr indent="-182562" lvl="1" marL="541337" rtl="0" algn="just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−"/>
            </a:pPr>
            <a:r>
              <a:rPr lang="en-US"/>
              <a:t>Initiate webpage, and port forward to the host  machine.</a:t>
            </a:r>
            <a:endParaRPr/>
          </a:p>
        </p:txBody>
      </p:sp>
      <p:sp>
        <p:nvSpPr>
          <p:cNvPr id="484" name="Google Shape;484;p8"/>
          <p:cNvSpPr txBox="1"/>
          <p:nvPr>
            <p:ph idx="12" type="sldNum"/>
          </p:nvPr>
        </p:nvSpPr>
        <p:spPr>
          <a:xfrm>
            <a:off x="10920237" y="6164608"/>
            <a:ext cx="1008412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5" name="Google Shape;48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50" y="1937253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9"/>
          <p:cNvSpPr txBox="1"/>
          <p:nvPr/>
        </p:nvSpPr>
        <p:spPr>
          <a:xfrm>
            <a:off x="4582125" y="1341450"/>
            <a:ext cx="6258900" cy="48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Once all the services are healthy and running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Char char="●"/>
            </a:pPr>
            <a:r>
              <a:rPr lang="en-U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Kafka producer produces messages which in turn is streamed by kafka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Char char="●"/>
            </a:pPr>
            <a:r>
              <a:rPr lang="en-U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Flink consumes the stream and performs below action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Char char="○"/>
            </a:pPr>
            <a:r>
              <a:rPr lang="en-U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Tokenization: BERT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Char char="○"/>
            </a:pPr>
            <a:r>
              <a:rPr lang="en-U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Vectorization: TFIDF Vectorizer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Char char="○"/>
            </a:pPr>
            <a:r>
              <a:rPr lang="en-U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Labelling: Vader Lexicon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1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Char char="○"/>
            </a:pPr>
            <a:r>
              <a:rPr lang="en-U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Distribution of data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Char char="●"/>
            </a:pPr>
            <a:r>
              <a:rPr lang="en-U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Client models consumes a batch of 1000 messages (in 1 iteration) from their own Kafka topics, perform sentiment analysis; after which the weights and biases are forwarded to the global model.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1" name="Google Shape;491;p9"/>
          <p:cNvSpPr txBox="1"/>
          <p:nvPr>
            <p:ph type="title"/>
          </p:nvPr>
        </p:nvSpPr>
        <p:spPr>
          <a:xfrm>
            <a:off x="766763" y="298447"/>
            <a:ext cx="9650411" cy="933456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Poppins"/>
              <a:buNone/>
            </a:pPr>
            <a:r>
              <a:rPr lang="en-US"/>
              <a:t>Solution </a:t>
            </a:r>
            <a:r>
              <a:rPr lang="en-US"/>
              <a:t>Continue</a:t>
            </a:r>
            <a:endParaRPr/>
          </a:p>
        </p:txBody>
      </p:sp>
      <p:sp>
        <p:nvSpPr>
          <p:cNvPr id="492" name="Google Shape;492;p9"/>
          <p:cNvSpPr txBox="1"/>
          <p:nvPr>
            <p:ph idx="12" type="sldNum"/>
          </p:nvPr>
        </p:nvSpPr>
        <p:spPr>
          <a:xfrm>
            <a:off x="10920237" y="6164608"/>
            <a:ext cx="1008412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3" name="Google Shape;493;p9"/>
          <p:cNvSpPr txBox="1"/>
          <p:nvPr>
            <p:ph idx="12" type="sldNum"/>
          </p:nvPr>
        </p:nvSpPr>
        <p:spPr>
          <a:xfrm>
            <a:off x="10920237" y="6164608"/>
            <a:ext cx="10083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4" name="Google Shape;494;p9"/>
          <p:cNvSpPr/>
          <p:nvPr/>
        </p:nvSpPr>
        <p:spPr>
          <a:xfrm>
            <a:off x="261100" y="1963700"/>
            <a:ext cx="4190400" cy="4467900"/>
          </a:xfrm>
          <a:prstGeom prst="rect">
            <a:avLst/>
          </a:prstGeom>
          <a:noFill/>
          <a:ln cap="flat" cmpd="sng" w="12700">
            <a:solidFill>
              <a:srgbClr val="001A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Black On Transparent - Apache Kafka Logo Transparent PNG Image |  Transparent PNG Free Download on SeekPNG" id="495" name="Google Shape;49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8302" y="1996255"/>
            <a:ext cx="955981" cy="4220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eam-Processing mit Apache Flink" id="496" name="Google Shape;496;p9"/>
          <p:cNvPicPr preferRelativeResize="0"/>
          <p:nvPr/>
        </p:nvPicPr>
        <p:blipFill rotWithShape="1">
          <a:blip r:embed="rId4">
            <a:alphaModFix/>
          </a:blip>
          <a:srcRect b="0" l="17489" r="17495" t="0"/>
          <a:stretch/>
        </p:blipFill>
        <p:spPr>
          <a:xfrm>
            <a:off x="1962188" y="2786187"/>
            <a:ext cx="843463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9"/>
          <p:cNvSpPr/>
          <p:nvPr/>
        </p:nvSpPr>
        <p:spPr>
          <a:xfrm>
            <a:off x="1498182" y="3873811"/>
            <a:ext cx="307500" cy="2877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1A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8" name="Google Shape;498;p9"/>
          <p:cNvSpPr/>
          <p:nvPr/>
        </p:nvSpPr>
        <p:spPr>
          <a:xfrm>
            <a:off x="2039388" y="3848897"/>
            <a:ext cx="307500" cy="3036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1A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9" name="Google Shape;499;p9"/>
          <p:cNvSpPr/>
          <p:nvPr/>
        </p:nvSpPr>
        <p:spPr>
          <a:xfrm>
            <a:off x="3126975" y="3865125"/>
            <a:ext cx="305100" cy="3036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1A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Data Aggregation Filled Line Icon Grafik Von IconBunny · Creative Fabrica" id="500" name="Google Shape;50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3643" y="4388680"/>
            <a:ext cx="1001203" cy="6680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ebpage Generic Outline Color icon" id="501" name="Google Shape;50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55516" y="5571734"/>
            <a:ext cx="543589" cy="543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9551" y="5660346"/>
            <a:ext cx="411213" cy="411213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9"/>
          <p:cNvSpPr/>
          <p:nvPr/>
        </p:nvSpPr>
        <p:spPr>
          <a:xfrm>
            <a:off x="606001" y="3516675"/>
            <a:ext cx="3473100" cy="1531200"/>
          </a:xfrm>
          <a:prstGeom prst="rect">
            <a:avLst/>
          </a:prstGeom>
          <a:solidFill>
            <a:srgbClr val="000000">
              <a:alpha val="4710"/>
            </a:srgbClr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04" name="Google Shape;504;p9"/>
          <p:cNvCxnSpPr/>
          <p:nvPr/>
        </p:nvCxnSpPr>
        <p:spPr>
          <a:xfrm>
            <a:off x="2414531" y="5999545"/>
            <a:ext cx="5859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5" name="Google Shape;505;p9"/>
          <p:cNvCxnSpPr/>
          <p:nvPr/>
        </p:nvCxnSpPr>
        <p:spPr>
          <a:xfrm flipH="1">
            <a:off x="2397136" y="5772658"/>
            <a:ext cx="620700" cy="129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6" name="Google Shape;506;p9"/>
          <p:cNvCxnSpPr>
            <a:endCxn id="501" idx="1"/>
          </p:cNvCxnSpPr>
          <p:nvPr/>
        </p:nvCxnSpPr>
        <p:spPr>
          <a:xfrm flipH="1" rot="10800000">
            <a:off x="1114816" y="5843528"/>
            <a:ext cx="440700" cy="225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7" name="Google Shape;507;p9"/>
          <p:cNvCxnSpPr>
            <a:stCxn id="495" idx="2"/>
          </p:cNvCxnSpPr>
          <p:nvPr/>
        </p:nvCxnSpPr>
        <p:spPr>
          <a:xfrm>
            <a:off x="2356292" y="2418286"/>
            <a:ext cx="7800" cy="352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8" name="Google Shape;508;p9"/>
          <p:cNvSpPr/>
          <p:nvPr/>
        </p:nvSpPr>
        <p:spPr>
          <a:xfrm>
            <a:off x="2601702" y="3843199"/>
            <a:ext cx="307500" cy="3195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001A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9" name="Google Shape;509;p9"/>
          <p:cNvSpPr txBox="1"/>
          <p:nvPr/>
        </p:nvSpPr>
        <p:spPr>
          <a:xfrm>
            <a:off x="1383947" y="1570103"/>
            <a:ext cx="222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Docker Container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0" name="Google Shape;510;p9"/>
          <p:cNvSpPr txBox="1"/>
          <p:nvPr/>
        </p:nvSpPr>
        <p:spPr>
          <a:xfrm>
            <a:off x="821311" y="2062244"/>
            <a:ext cx="1119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Streaming</a:t>
            </a:r>
            <a:endParaRPr b="0" i="0" sz="11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11" name="Google Shape;511;p9"/>
          <p:cNvCxnSpPr>
            <a:stCxn id="496" idx="2"/>
            <a:endCxn id="497" idx="0"/>
          </p:cNvCxnSpPr>
          <p:nvPr/>
        </p:nvCxnSpPr>
        <p:spPr>
          <a:xfrm flipH="1">
            <a:off x="1651919" y="3218187"/>
            <a:ext cx="732000" cy="6555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2" name="Google Shape;512;p9"/>
          <p:cNvCxnSpPr>
            <a:stCxn id="496" idx="2"/>
            <a:endCxn id="498" idx="0"/>
          </p:cNvCxnSpPr>
          <p:nvPr/>
        </p:nvCxnSpPr>
        <p:spPr>
          <a:xfrm flipH="1">
            <a:off x="2193119" y="3218187"/>
            <a:ext cx="190800" cy="630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3" name="Google Shape;513;p9"/>
          <p:cNvCxnSpPr>
            <a:stCxn id="496" idx="2"/>
            <a:endCxn id="508" idx="0"/>
          </p:cNvCxnSpPr>
          <p:nvPr/>
        </p:nvCxnSpPr>
        <p:spPr>
          <a:xfrm>
            <a:off x="2383919" y="3218187"/>
            <a:ext cx="371400" cy="6249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4" name="Google Shape;514;p9"/>
          <p:cNvCxnSpPr>
            <a:stCxn id="496" idx="2"/>
            <a:endCxn id="499" idx="0"/>
          </p:cNvCxnSpPr>
          <p:nvPr/>
        </p:nvCxnSpPr>
        <p:spPr>
          <a:xfrm>
            <a:off x="2383919" y="3218187"/>
            <a:ext cx="895500" cy="6468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5" name="Google Shape;515;p9"/>
          <p:cNvSpPr txBox="1"/>
          <p:nvPr/>
        </p:nvSpPr>
        <p:spPr>
          <a:xfrm>
            <a:off x="821293" y="3786854"/>
            <a:ext cx="1060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Clients</a:t>
            </a:r>
            <a:endParaRPr b="0" i="0" sz="105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6" name="Google Shape;516;p9"/>
          <p:cNvSpPr txBox="1"/>
          <p:nvPr/>
        </p:nvSpPr>
        <p:spPr>
          <a:xfrm>
            <a:off x="2654011" y="4581444"/>
            <a:ext cx="1151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Aggregator</a:t>
            </a:r>
            <a:endParaRPr b="0" i="0" sz="105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17" name="Google Shape;517;p9"/>
          <p:cNvCxnSpPr>
            <a:stCxn id="497" idx="2"/>
          </p:cNvCxnSpPr>
          <p:nvPr/>
        </p:nvCxnSpPr>
        <p:spPr>
          <a:xfrm>
            <a:off x="1651932" y="4161511"/>
            <a:ext cx="549300" cy="4014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8" name="Google Shape;518;p9"/>
          <p:cNvCxnSpPr>
            <a:stCxn id="498" idx="2"/>
          </p:cNvCxnSpPr>
          <p:nvPr/>
        </p:nvCxnSpPr>
        <p:spPr>
          <a:xfrm>
            <a:off x="2193138" y="4152497"/>
            <a:ext cx="147900" cy="2901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9" name="Google Shape;519;p9"/>
          <p:cNvCxnSpPr>
            <a:stCxn id="508" idx="2"/>
          </p:cNvCxnSpPr>
          <p:nvPr/>
        </p:nvCxnSpPr>
        <p:spPr>
          <a:xfrm flipH="1">
            <a:off x="2727552" y="4162699"/>
            <a:ext cx="27900" cy="3195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0" name="Google Shape;520;p9"/>
          <p:cNvCxnSpPr>
            <a:stCxn id="499" idx="2"/>
          </p:cNvCxnSpPr>
          <p:nvPr/>
        </p:nvCxnSpPr>
        <p:spPr>
          <a:xfrm flipH="1">
            <a:off x="2892825" y="4168725"/>
            <a:ext cx="386700" cy="2664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1" name="Google Shape;521;p9"/>
          <p:cNvSpPr txBox="1"/>
          <p:nvPr/>
        </p:nvSpPr>
        <p:spPr>
          <a:xfrm>
            <a:off x="571571" y="4529683"/>
            <a:ext cx="13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Federated Learning</a:t>
            </a:r>
            <a:endParaRPr b="0" i="0" sz="1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22" name="Google Shape;522;p9"/>
          <p:cNvCxnSpPr>
            <a:stCxn id="516" idx="2"/>
          </p:cNvCxnSpPr>
          <p:nvPr/>
        </p:nvCxnSpPr>
        <p:spPr>
          <a:xfrm>
            <a:off x="3229861" y="4835244"/>
            <a:ext cx="13500" cy="6942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3" name="Google Shape;523;p9"/>
          <p:cNvCxnSpPr/>
          <p:nvPr/>
        </p:nvCxnSpPr>
        <p:spPr>
          <a:xfrm flipH="1" rot="5400000">
            <a:off x="3123286" y="5186957"/>
            <a:ext cx="607800" cy="4800"/>
          </a:xfrm>
          <a:prstGeom prst="curvedConnector3">
            <a:avLst>
              <a:gd fmla="val 5000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4" name="Google Shape;524;p9"/>
          <p:cNvSpPr txBox="1"/>
          <p:nvPr/>
        </p:nvSpPr>
        <p:spPr>
          <a:xfrm>
            <a:off x="3478349" y="5055449"/>
            <a:ext cx="790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Query</a:t>
            </a:r>
            <a:endParaRPr b="0" i="0" sz="105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5" name="Google Shape;525;p9"/>
          <p:cNvSpPr txBox="1"/>
          <p:nvPr/>
        </p:nvSpPr>
        <p:spPr>
          <a:xfrm>
            <a:off x="1422355" y="5383904"/>
            <a:ext cx="108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Web Page</a:t>
            </a:r>
            <a:endParaRPr b="0" i="0" sz="9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6" name="Google Shape;526;p9"/>
          <p:cNvSpPr txBox="1"/>
          <p:nvPr/>
        </p:nvSpPr>
        <p:spPr>
          <a:xfrm>
            <a:off x="562777" y="6056562"/>
            <a:ext cx="583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User</a:t>
            </a:r>
            <a:endParaRPr b="0" i="0" sz="105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7" name="Google Shape;527;p9"/>
          <p:cNvSpPr txBox="1"/>
          <p:nvPr/>
        </p:nvSpPr>
        <p:spPr>
          <a:xfrm>
            <a:off x="2423960" y="5963099"/>
            <a:ext cx="513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Input</a:t>
            </a:r>
            <a:endParaRPr b="0" i="0" sz="1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8" name="Google Shape;528;p9"/>
          <p:cNvSpPr txBox="1"/>
          <p:nvPr/>
        </p:nvSpPr>
        <p:spPr>
          <a:xfrm>
            <a:off x="2319844" y="5551718"/>
            <a:ext cx="675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Output</a:t>
            </a:r>
            <a:endParaRPr b="0" i="0" sz="1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9" name="Google Shape;529;p9"/>
          <p:cNvSpPr txBox="1"/>
          <p:nvPr/>
        </p:nvSpPr>
        <p:spPr>
          <a:xfrm>
            <a:off x="2834275" y="2448775"/>
            <a:ext cx="1660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 Tokenization: BERT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 Vectorization: TFIDF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 Labeling: Vader Lexicon</a:t>
            </a:r>
            <a:endParaRPr sz="10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Python REST API with Flask : r/Python" id="530" name="Google Shape;530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46695" y="5621290"/>
            <a:ext cx="782883" cy="489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67075" y="6068626"/>
            <a:ext cx="1001200" cy="333997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9"/>
          <p:cNvSpPr/>
          <p:nvPr/>
        </p:nvSpPr>
        <p:spPr>
          <a:xfrm>
            <a:off x="3115200" y="5551700"/>
            <a:ext cx="720000" cy="548700"/>
          </a:xfrm>
          <a:prstGeom prst="rect">
            <a:avLst/>
          </a:prstGeom>
          <a:noFill/>
          <a:ln cap="flat" cmpd="sng" w="9525">
            <a:solidFill>
              <a:srgbClr val="001A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Benutzerdefiniert 8">
      <a:dk1>
        <a:srgbClr val="265D71"/>
      </a:dk1>
      <a:lt1>
        <a:srgbClr val="FFFFFF"/>
      </a:lt1>
      <a:dk2>
        <a:srgbClr val="00C1D4"/>
      </a:dk2>
      <a:lt2>
        <a:srgbClr val="A8968C"/>
      </a:lt2>
      <a:accent1>
        <a:srgbClr val="7300FE"/>
      </a:accent1>
      <a:accent2>
        <a:srgbClr val="FF4F4F"/>
      </a:accent2>
      <a:accent3>
        <a:srgbClr val="5AFFC5"/>
      </a:accent3>
      <a:accent4>
        <a:srgbClr val="FF7E15"/>
      </a:accent4>
      <a:accent5>
        <a:srgbClr val="FFDC36"/>
      </a:accent5>
      <a:accent6>
        <a:srgbClr val="003566"/>
      </a:accent6>
      <a:hlink>
        <a:srgbClr val="00C1D4"/>
      </a:hlink>
      <a:folHlink>
        <a:srgbClr val="00C1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HH_TUHH_Powerpoint_16x9DE_v3_final">
  <a:themeElements>
    <a:clrScheme name="Benutzerdefiniert 8">
      <a:dk1>
        <a:srgbClr val="265D71"/>
      </a:dk1>
      <a:lt1>
        <a:srgbClr val="FFFFFF"/>
      </a:lt1>
      <a:dk2>
        <a:srgbClr val="00C1D4"/>
      </a:dk2>
      <a:lt2>
        <a:srgbClr val="A8968C"/>
      </a:lt2>
      <a:accent1>
        <a:srgbClr val="7300FE"/>
      </a:accent1>
      <a:accent2>
        <a:srgbClr val="FF4F4F"/>
      </a:accent2>
      <a:accent3>
        <a:srgbClr val="5AFFC5"/>
      </a:accent3>
      <a:accent4>
        <a:srgbClr val="FF7E15"/>
      </a:accent4>
      <a:accent5>
        <a:srgbClr val="FFDC36"/>
      </a:accent5>
      <a:accent6>
        <a:srgbClr val="003566"/>
      </a:accent6>
      <a:hlink>
        <a:srgbClr val="00C1D4"/>
      </a:hlink>
      <a:folHlink>
        <a:srgbClr val="00C1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2022-11-07T14:55:56Z</dcterms:created>
  <dc:creator>Moritz Goeldner</dc:creator>
</cp:coreProperties>
</file>