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9" r:id="rId12"/>
    <p:sldId id="273" r:id="rId13"/>
    <p:sldId id="260" r:id="rId14"/>
    <p:sldId id="274" r:id="rId15"/>
    <p:sldId id="261" r:id="rId16"/>
    <p:sldId id="262" r:id="rId17"/>
    <p:sldId id="263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612B1-5402-45F6-A4D5-89215F3FFF6B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5DA9A128-ED36-436C-8970-B1DDD2D576EB}">
      <dgm:prSet phldrT="[Text]" custT="1"/>
      <dgm:spPr/>
      <dgm:t>
        <a:bodyPr/>
        <a:lstStyle/>
        <a:p>
          <a:r>
            <a:rPr lang="id-ID" sz="1800" b="1" dirty="0" smtClean="0">
              <a:latin typeface="Calibri" pitchFamily="34" charset="0"/>
              <a:cs typeface="Calibri" pitchFamily="34" charset="0"/>
            </a:rPr>
            <a:t>Educational </a:t>
          </a:r>
          <a:r>
            <a:rPr lang="id-ID" sz="1800" b="1" dirty="0" err="1" smtClean="0">
              <a:latin typeface="Calibri" pitchFamily="34" charset="0"/>
              <a:cs typeface="Calibri" pitchFamily="34" charset="0"/>
            </a:rPr>
            <a:t>Objectives</a:t>
          </a:r>
          <a:r>
            <a:rPr lang="id-ID" sz="1800" b="1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dirty="0" smtClean="0">
              <a:latin typeface="Calibri" pitchFamily="34" charset="0"/>
              <a:cs typeface="Calibri" pitchFamily="34" charset="0"/>
            </a:rPr>
          </a:br>
          <a:r>
            <a:rPr lang="id-ID" sz="1800" b="0" i="0" dirty="0" smtClean="0">
              <a:latin typeface="Calibri" pitchFamily="34" charset="0"/>
              <a:cs typeface="Calibri" pitchFamily="34" charset="0"/>
            </a:rPr>
            <a:t>(Benjamin </a:t>
          </a:r>
          <a:r>
            <a:rPr lang="id-ID" sz="1800" b="0" i="0" dirty="0" err="1" smtClean="0">
              <a:latin typeface="Calibri" pitchFamily="34" charset="0"/>
              <a:cs typeface="Calibri" pitchFamily="34" charset="0"/>
            </a:rPr>
            <a:t>Bloom</a:t>
          </a:r>
          <a:r>
            <a:rPr lang="id-ID" sz="1800" b="0" i="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i="0" dirty="0">
            <a:latin typeface="Calibri" pitchFamily="34" charset="0"/>
            <a:cs typeface="Calibri" pitchFamily="34" charset="0"/>
          </a:endParaRPr>
        </a:p>
      </dgm:t>
    </dgm:pt>
    <dgm:pt modelId="{F47E1BDC-310D-4A6F-B77F-110B14A83475}" type="parTrans" cxnId="{FCC22CCB-C30B-4401-8033-A953A1E8012E}">
      <dgm:prSet/>
      <dgm:spPr/>
      <dgm:t>
        <a:bodyPr/>
        <a:lstStyle/>
        <a:p>
          <a:endParaRPr lang="id-ID"/>
        </a:p>
      </dgm:t>
    </dgm:pt>
    <dgm:pt modelId="{85EDAC14-8D59-4996-A685-C39E6E91B71B}" type="sibTrans" cxnId="{FCC22CCB-C30B-4401-8033-A953A1E8012E}">
      <dgm:prSet/>
      <dgm:spPr/>
      <dgm:t>
        <a:bodyPr/>
        <a:lstStyle/>
        <a:p>
          <a:endParaRPr lang="id-ID"/>
        </a:p>
      </dgm:t>
    </dgm:pt>
    <dgm:pt modelId="{E89A5F58-3B5A-44F8-A3EE-D0D4D56FDC66}">
      <dgm:prSet phldrT="[Text]" custT="1"/>
      <dgm:spPr/>
      <dgm:t>
        <a:bodyPr/>
        <a:lstStyle/>
        <a:p>
          <a:r>
            <a:rPr lang="id-ID" sz="1600" dirty="0" err="1" smtClean="0">
              <a:latin typeface="Calibri" pitchFamily="34" charset="0"/>
              <a:cs typeface="Calibri" pitchFamily="34" charset="0"/>
            </a:rPr>
            <a:t>Cognitive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E272EC19-FF37-4CFE-BEEE-3B1C7545C52D}" type="parTrans" cxnId="{818A49A8-13DC-4D40-816B-3F9E7D999425}">
      <dgm:prSet/>
      <dgm:spPr/>
      <dgm:t>
        <a:bodyPr/>
        <a:lstStyle/>
        <a:p>
          <a:endParaRPr lang="id-ID"/>
        </a:p>
      </dgm:t>
    </dgm:pt>
    <dgm:pt modelId="{21DF7937-16A3-4587-B6E2-53455F82BE4C}" type="sibTrans" cxnId="{818A49A8-13DC-4D40-816B-3F9E7D999425}">
      <dgm:prSet/>
      <dgm:spPr/>
      <dgm:t>
        <a:bodyPr/>
        <a:lstStyle/>
        <a:p>
          <a:endParaRPr lang="id-ID"/>
        </a:p>
      </dgm:t>
    </dgm:pt>
    <dgm:pt modelId="{6806EBA5-4394-40F6-8877-2ED6BA739AC4}">
      <dgm:prSet phldrT="[Text]" custT="1"/>
      <dgm:spPr/>
      <dgm:t>
        <a:bodyPr/>
        <a:lstStyle/>
        <a:p>
          <a:r>
            <a:rPr lang="id-ID" sz="1800" b="1" dirty="0" err="1" smtClean="0">
              <a:latin typeface="Calibri" pitchFamily="34" charset="0"/>
              <a:cs typeface="Calibri" pitchFamily="34" charset="0"/>
            </a:rPr>
            <a:t>Criterion</a:t>
          </a:r>
          <a:r>
            <a:rPr lang="id-ID" sz="1800" b="1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800" b="1" dirty="0" err="1" smtClean="0">
              <a:latin typeface="Calibri" pitchFamily="34" charset="0"/>
              <a:cs typeface="Calibri" pitchFamily="34" charset="0"/>
            </a:rPr>
            <a:t>Referenced</a:t>
          </a:r>
          <a:r>
            <a:rPr lang="id-ID" sz="1800" b="1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800" b="1" dirty="0" err="1" smtClean="0">
              <a:latin typeface="Calibri" pitchFamily="34" charset="0"/>
              <a:cs typeface="Calibri" pitchFamily="34" charset="0"/>
            </a:rPr>
            <a:t>Instruction</a:t>
          </a:r>
          <a:r>
            <a:rPr lang="id-ID" sz="1800" b="1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dirty="0" smtClean="0">
              <a:latin typeface="Calibri" pitchFamily="34" charset="0"/>
              <a:cs typeface="Calibri" pitchFamily="34" charset="0"/>
            </a:rPr>
          </a:br>
          <a:r>
            <a:rPr lang="id-ID" sz="1800" b="0" dirty="0" smtClean="0">
              <a:latin typeface="Calibri" pitchFamily="34" charset="0"/>
              <a:cs typeface="Calibri" pitchFamily="34" charset="0"/>
            </a:rPr>
            <a:t>(Robert </a:t>
          </a:r>
          <a:r>
            <a:rPr lang="id-ID" sz="1800" b="0" dirty="0" err="1" smtClean="0">
              <a:latin typeface="Calibri" pitchFamily="34" charset="0"/>
              <a:cs typeface="Calibri" pitchFamily="34" charset="0"/>
            </a:rPr>
            <a:t>Mager</a:t>
          </a:r>
          <a:r>
            <a:rPr lang="id-ID" sz="1800" b="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dirty="0">
            <a:latin typeface="Calibri" pitchFamily="34" charset="0"/>
            <a:cs typeface="Calibri" pitchFamily="34" charset="0"/>
          </a:endParaRPr>
        </a:p>
      </dgm:t>
    </dgm:pt>
    <dgm:pt modelId="{0B7DE090-A18B-421E-818D-FF874E6131C8}" type="parTrans" cxnId="{242F323E-A673-4CBD-8A32-A229CE90BE1D}">
      <dgm:prSet/>
      <dgm:spPr/>
      <dgm:t>
        <a:bodyPr/>
        <a:lstStyle/>
        <a:p>
          <a:endParaRPr lang="id-ID"/>
        </a:p>
      </dgm:t>
    </dgm:pt>
    <dgm:pt modelId="{5293FAB0-F685-4C5F-A0CB-475FADB684A1}" type="sibTrans" cxnId="{242F323E-A673-4CBD-8A32-A229CE90BE1D}">
      <dgm:prSet/>
      <dgm:spPr/>
      <dgm:t>
        <a:bodyPr/>
        <a:lstStyle/>
        <a:p>
          <a:endParaRPr lang="id-ID"/>
        </a:p>
      </dgm:t>
    </dgm:pt>
    <dgm:pt modelId="{2C98B426-2DBB-4F70-9E12-4BA71235A564}">
      <dgm:prSet phldrT="[Text]" custT="1"/>
      <dgm:spPr/>
      <dgm:t>
        <a:bodyPr/>
        <a:lstStyle/>
        <a:p>
          <a:r>
            <a:rPr lang="id-ID" sz="1600" dirty="0" err="1" smtClean="0">
              <a:latin typeface="Calibri" pitchFamily="34" charset="0"/>
              <a:cs typeface="Calibri" pitchFamily="34" charset="0"/>
            </a:rPr>
            <a:t>Competencies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809605D9-F1BF-4848-ADA7-5CC509954FC8}" type="parTrans" cxnId="{1DAA75EA-A0BD-433E-B4B5-4C95AF436C20}">
      <dgm:prSet/>
      <dgm:spPr/>
      <dgm:t>
        <a:bodyPr/>
        <a:lstStyle/>
        <a:p>
          <a:endParaRPr lang="id-ID"/>
        </a:p>
      </dgm:t>
    </dgm:pt>
    <dgm:pt modelId="{74B47202-1770-4445-89D9-F440699D8B04}" type="sibTrans" cxnId="{1DAA75EA-A0BD-433E-B4B5-4C95AF436C20}">
      <dgm:prSet/>
      <dgm:spPr/>
      <dgm:t>
        <a:bodyPr/>
        <a:lstStyle/>
        <a:p>
          <a:endParaRPr lang="id-ID"/>
        </a:p>
      </dgm:t>
    </dgm:pt>
    <dgm:pt modelId="{FAB75517-C45C-4800-9F21-928FCDF90254}">
      <dgm:prSet phldrT="[Text]" custT="1"/>
      <dgm:spPr/>
      <dgm:t>
        <a:bodyPr/>
        <a:lstStyle/>
        <a:p>
          <a:r>
            <a:rPr lang="id-ID" sz="1600" dirty="0" err="1" smtClean="0">
              <a:latin typeface="Calibri" pitchFamily="34" charset="0"/>
              <a:cs typeface="Calibri" pitchFamily="34" charset="0"/>
            </a:rPr>
            <a:t>Evaluation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430F53EB-8FAC-4EC4-A584-81D99BBC11B3}" type="parTrans" cxnId="{E1B92437-F7C4-4A54-8ED3-9B5675CD3520}">
      <dgm:prSet/>
      <dgm:spPr/>
      <dgm:t>
        <a:bodyPr/>
        <a:lstStyle/>
        <a:p>
          <a:endParaRPr lang="id-ID"/>
        </a:p>
      </dgm:t>
    </dgm:pt>
    <dgm:pt modelId="{4FF39FAD-0A5D-453D-A51D-07F900DB2BDE}" type="sibTrans" cxnId="{E1B92437-F7C4-4A54-8ED3-9B5675CD3520}">
      <dgm:prSet/>
      <dgm:spPr/>
      <dgm:t>
        <a:bodyPr/>
        <a:lstStyle/>
        <a:p>
          <a:endParaRPr lang="id-ID"/>
        </a:p>
      </dgm:t>
    </dgm:pt>
    <dgm:pt modelId="{7DBB8481-9CC1-4851-877A-FA92EA3F8E8E}">
      <dgm:prSet phldrT="[Text]" custT="1"/>
      <dgm:spPr/>
      <dgm:t>
        <a:bodyPr/>
        <a:lstStyle/>
        <a:p>
          <a:r>
            <a:rPr lang="id-ID" sz="1800" b="1" dirty="0" err="1" smtClean="0">
              <a:latin typeface="Calibri" pitchFamily="34" charset="0"/>
              <a:cs typeface="Calibri" pitchFamily="34" charset="0"/>
            </a:rPr>
            <a:t>Minimalism</a:t>
          </a:r>
          <a:r>
            <a:rPr lang="id-ID" sz="1800" b="1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dirty="0" smtClean="0">
              <a:latin typeface="Calibri" pitchFamily="34" charset="0"/>
              <a:cs typeface="Calibri" pitchFamily="34" charset="0"/>
            </a:rPr>
          </a:br>
          <a:r>
            <a:rPr lang="en-US" sz="1800" b="0" dirty="0" smtClean="0">
              <a:latin typeface="Calibri" pitchFamily="34" charset="0"/>
              <a:cs typeface="Calibri" pitchFamily="34" charset="0"/>
            </a:rPr>
            <a:t>(</a:t>
          </a:r>
          <a:r>
            <a:rPr lang="id-ID" sz="1800" b="0" dirty="0" smtClean="0">
              <a:latin typeface="Calibri" pitchFamily="34" charset="0"/>
              <a:cs typeface="Calibri" pitchFamily="34" charset="0"/>
            </a:rPr>
            <a:t>John </a:t>
          </a:r>
          <a:r>
            <a:rPr lang="id-ID" sz="1800" b="0" dirty="0" err="1" smtClean="0">
              <a:latin typeface="Calibri" pitchFamily="34" charset="0"/>
              <a:cs typeface="Calibri" pitchFamily="34" charset="0"/>
            </a:rPr>
            <a:t>Carroll</a:t>
          </a:r>
          <a:r>
            <a:rPr lang="en-US" sz="1800" b="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dirty="0">
            <a:latin typeface="Calibri" pitchFamily="34" charset="0"/>
            <a:cs typeface="Calibri" pitchFamily="34" charset="0"/>
          </a:endParaRPr>
        </a:p>
      </dgm:t>
    </dgm:pt>
    <dgm:pt modelId="{E7689D7F-FA1B-48F1-A4FD-4E09C883EC64}" type="parTrans" cxnId="{4D6B3974-7F8E-4633-AF84-70AEB10D9F59}">
      <dgm:prSet/>
      <dgm:spPr/>
      <dgm:t>
        <a:bodyPr/>
        <a:lstStyle/>
        <a:p>
          <a:endParaRPr lang="id-ID"/>
        </a:p>
      </dgm:t>
    </dgm:pt>
    <dgm:pt modelId="{2EC0590C-FEA8-4172-9AC4-951D50F74C72}" type="sibTrans" cxnId="{4D6B3974-7F8E-4633-AF84-70AEB10D9F59}">
      <dgm:prSet/>
      <dgm:spPr/>
      <dgm:t>
        <a:bodyPr/>
        <a:lstStyle/>
        <a:p>
          <a:endParaRPr lang="id-ID"/>
        </a:p>
      </dgm:t>
    </dgm:pt>
    <dgm:pt modelId="{E8039592-AF6B-417F-85E0-2A1BF715A7C7}">
      <dgm:prSet phldrT="[Text]" custT="1"/>
      <dgm:spPr/>
      <dgm:t>
        <a:bodyPr/>
        <a:lstStyle/>
        <a:p>
          <a:r>
            <a:rPr lang="id-ID" sz="1600" dirty="0" smtClean="0">
              <a:latin typeface="Calibri" pitchFamily="34" charset="0"/>
              <a:cs typeface="Calibri" pitchFamily="34" charset="0"/>
            </a:rPr>
            <a:t>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tart </a:t>
          </a:r>
          <a:r>
            <a:rPr lang="id-ID" sz="1600" dirty="0" smtClean="0">
              <a:latin typeface="Calibri" pitchFamily="34" charset="0"/>
              <a:cs typeface="Calibri" pitchFamily="34" charset="0"/>
            </a:rPr>
            <a:t>I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mmediately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217773DA-A0FC-497C-B228-BBD4E2B26372}" type="parTrans" cxnId="{8E7A7AFF-7FBB-4009-80E3-0ACA22777E58}">
      <dgm:prSet/>
      <dgm:spPr/>
      <dgm:t>
        <a:bodyPr/>
        <a:lstStyle/>
        <a:p>
          <a:endParaRPr lang="id-ID"/>
        </a:p>
      </dgm:t>
    </dgm:pt>
    <dgm:pt modelId="{0860CD61-03D9-4441-9637-AF4CAD173F8B}" type="sibTrans" cxnId="{8E7A7AFF-7FBB-4009-80E3-0ACA22777E58}">
      <dgm:prSet/>
      <dgm:spPr/>
      <dgm:t>
        <a:bodyPr/>
        <a:lstStyle/>
        <a:p>
          <a:endParaRPr lang="id-ID"/>
        </a:p>
      </dgm:t>
    </dgm:pt>
    <dgm:pt modelId="{F0FAF48C-2AD8-4535-97D8-31839FC0F36C}">
      <dgm:prSet phldrT="[Text]" custT="1"/>
      <dgm:spPr/>
      <dgm:t>
        <a:bodyPr/>
        <a:lstStyle/>
        <a:p>
          <a:r>
            <a:rPr lang="id-ID" sz="1600" dirty="0" err="1" smtClean="0">
              <a:latin typeface="Calibri" pitchFamily="34" charset="0"/>
              <a:cs typeface="Calibri" pitchFamily="34" charset="0"/>
            </a:rPr>
            <a:t>Affective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72BD105B-962D-4000-8659-9B93AF70DF6F}" type="parTrans" cxnId="{8012D94E-90C3-459F-8A9B-3ADEADAF0CEA}">
      <dgm:prSet/>
      <dgm:spPr/>
      <dgm:t>
        <a:bodyPr/>
        <a:lstStyle/>
        <a:p>
          <a:endParaRPr lang="id-ID"/>
        </a:p>
      </dgm:t>
    </dgm:pt>
    <dgm:pt modelId="{A09A3347-7756-42D1-A8E0-C2EA3230EFA5}" type="sibTrans" cxnId="{8012D94E-90C3-459F-8A9B-3ADEADAF0CEA}">
      <dgm:prSet/>
      <dgm:spPr/>
      <dgm:t>
        <a:bodyPr/>
        <a:lstStyle/>
        <a:p>
          <a:endParaRPr lang="id-ID"/>
        </a:p>
      </dgm:t>
    </dgm:pt>
    <dgm:pt modelId="{33C3DEC1-0852-4902-A741-0E0CACFAE21A}">
      <dgm:prSet phldrT="[Text]" custT="1"/>
      <dgm:spPr/>
      <dgm:t>
        <a:bodyPr/>
        <a:lstStyle/>
        <a:p>
          <a:r>
            <a:rPr lang="id-ID" sz="1600" dirty="0" err="1" smtClean="0">
              <a:latin typeface="Calibri" pitchFamily="34" charset="0"/>
              <a:cs typeface="Calibri" pitchFamily="34" charset="0"/>
            </a:rPr>
            <a:t>Psychomotor</a:t>
          </a:r>
          <a:r>
            <a:rPr lang="id-ID" sz="1600" dirty="0" smtClean="0">
              <a:latin typeface="Calibri" pitchFamily="34" charset="0"/>
              <a:cs typeface="Calibri" pitchFamily="34" charset="0"/>
            </a:rPr>
            <a:t> 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276B1CD2-840B-49B1-B218-0452F3B8E415}" type="parTrans" cxnId="{FB6C697B-5A35-4713-9D8A-2A52115E2D75}">
      <dgm:prSet/>
      <dgm:spPr/>
      <dgm:t>
        <a:bodyPr/>
        <a:lstStyle/>
        <a:p>
          <a:endParaRPr lang="id-ID"/>
        </a:p>
      </dgm:t>
    </dgm:pt>
    <dgm:pt modelId="{CE9645E7-E4CF-421F-A681-E79661ABC101}" type="sibTrans" cxnId="{FB6C697B-5A35-4713-9D8A-2A52115E2D75}">
      <dgm:prSet/>
      <dgm:spPr/>
      <dgm:t>
        <a:bodyPr/>
        <a:lstStyle/>
        <a:p>
          <a:endParaRPr lang="id-ID"/>
        </a:p>
      </dgm:t>
    </dgm:pt>
    <dgm:pt modelId="{6503534B-4B19-4732-AE25-6D3CB0B8C782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Minimize the </a:t>
          </a:r>
          <a:r>
            <a:rPr lang="id-ID" sz="1600" dirty="0" smtClean="0">
              <a:latin typeface="Calibri" pitchFamily="34" charset="0"/>
              <a:cs typeface="Calibri" pitchFamily="34" charset="0"/>
            </a:rPr>
            <a:t>R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eading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3F0A9117-ABC0-4256-B5A7-BE698C6666F5}" type="parTrans" cxnId="{072B68DE-F1F2-4FC9-96CC-D40D161750FB}">
      <dgm:prSet/>
      <dgm:spPr/>
      <dgm:t>
        <a:bodyPr/>
        <a:lstStyle/>
        <a:p>
          <a:endParaRPr lang="id-ID"/>
        </a:p>
      </dgm:t>
    </dgm:pt>
    <dgm:pt modelId="{567B2C32-95FA-4ADF-9D5D-694047AD5192}" type="sibTrans" cxnId="{072B68DE-F1F2-4FC9-96CC-D40D161750FB}">
      <dgm:prSet/>
      <dgm:spPr/>
      <dgm:t>
        <a:bodyPr/>
        <a:lstStyle/>
        <a:p>
          <a:endParaRPr lang="id-ID"/>
        </a:p>
      </dgm:t>
    </dgm:pt>
    <dgm:pt modelId="{94765C6E-5D7C-4968-9C72-B7DFB49D0F71}">
      <dgm:prSet custT="1"/>
      <dgm:spPr/>
      <dgm:t>
        <a:bodyPr/>
        <a:lstStyle/>
        <a:p>
          <a:r>
            <a:rPr lang="id-ID" sz="1600" dirty="0" smtClean="0">
              <a:latin typeface="Calibri" pitchFamily="34" charset="0"/>
              <a:cs typeface="Calibri" pitchFamily="34" charset="0"/>
            </a:rPr>
            <a:t>E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rror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600" dirty="0" smtClean="0">
              <a:latin typeface="Calibri" pitchFamily="34" charset="0"/>
              <a:cs typeface="Calibri" pitchFamily="34" charset="0"/>
            </a:rPr>
            <a:t>R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ecognition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ED8F8D0B-86BF-49A8-929F-49CCB0147D68}" type="parTrans" cxnId="{E2E147A9-8635-4776-B634-5DDA998E1CD1}">
      <dgm:prSet/>
      <dgm:spPr/>
      <dgm:t>
        <a:bodyPr/>
        <a:lstStyle/>
        <a:p>
          <a:endParaRPr lang="id-ID"/>
        </a:p>
      </dgm:t>
    </dgm:pt>
    <dgm:pt modelId="{401DC128-FE6B-42C6-BF2F-91F9024D10BE}" type="sibTrans" cxnId="{E2E147A9-8635-4776-B634-5DDA998E1CD1}">
      <dgm:prSet/>
      <dgm:spPr/>
      <dgm:t>
        <a:bodyPr/>
        <a:lstStyle/>
        <a:p>
          <a:endParaRPr lang="id-ID"/>
        </a:p>
      </dgm:t>
    </dgm:pt>
    <dgm:pt modelId="{FB1E6EB0-1637-44FB-9ACF-46D9BDA19A78}">
      <dgm:prSet custT="1"/>
      <dgm:spPr/>
      <dgm:t>
        <a:bodyPr/>
        <a:lstStyle/>
        <a:p>
          <a:r>
            <a:rPr lang="id-ID" sz="1600" dirty="0" smtClean="0">
              <a:latin typeface="Calibri" pitchFamily="34" charset="0"/>
              <a:cs typeface="Calibri" pitchFamily="34" charset="0"/>
            </a:rPr>
            <a:t>S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elf-</a:t>
          </a:r>
          <a:r>
            <a:rPr lang="id-ID" sz="1600" dirty="0" smtClean="0">
              <a:latin typeface="Calibri" pitchFamily="34" charset="0"/>
              <a:cs typeface="Calibri" pitchFamily="34" charset="0"/>
            </a:rPr>
            <a:t>C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ontained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1DD08EC5-00DA-460C-8780-0146505E26E7}" type="parTrans" cxnId="{0BF698AA-38D8-4486-861D-AB533F750D9A}">
      <dgm:prSet/>
      <dgm:spPr/>
      <dgm:t>
        <a:bodyPr/>
        <a:lstStyle/>
        <a:p>
          <a:endParaRPr lang="id-ID"/>
        </a:p>
      </dgm:t>
    </dgm:pt>
    <dgm:pt modelId="{7111AE0A-9D8A-4350-8C64-9AED4AD1B5C3}" type="sibTrans" cxnId="{0BF698AA-38D8-4486-861D-AB533F750D9A}">
      <dgm:prSet/>
      <dgm:spPr/>
      <dgm:t>
        <a:bodyPr/>
        <a:lstStyle/>
        <a:p>
          <a:endParaRPr lang="id-ID"/>
        </a:p>
      </dgm:t>
    </dgm:pt>
    <dgm:pt modelId="{A036DE00-7301-4D6A-9042-90A47BF2E51B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Performance</a:t>
          </a:r>
          <a:endParaRPr lang="id-ID" sz="1600" dirty="0">
            <a:latin typeface="Calibri" pitchFamily="34" charset="0"/>
            <a:cs typeface="Calibri" pitchFamily="34" charset="0"/>
          </a:endParaRPr>
        </a:p>
      </dgm:t>
    </dgm:pt>
    <dgm:pt modelId="{85636973-8F83-4A5E-BD23-C90CF2696EA9}" type="parTrans" cxnId="{7738A707-9520-4F55-970F-ACBD500A328D}">
      <dgm:prSet/>
      <dgm:spPr/>
      <dgm:t>
        <a:bodyPr/>
        <a:lstStyle/>
        <a:p>
          <a:endParaRPr lang="id-ID"/>
        </a:p>
      </dgm:t>
    </dgm:pt>
    <dgm:pt modelId="{C636B057-7A7D-4955-B2FF-9819B53FAF23}" type="sibTrans" cxnId="{7738A707-9520-4F55-970F-ACBD500A328D}">
      <dgm:prSet/>
      <dgm:spPr/>
      <dgm:t>
        <a:bodyPr/>
        <a:lstStyle/>
        <a:p>
          <a:endParaRPr lang="id-ID"/>
        </a:p>
      </dgm:t>
    </dgm:pt>
    <dgm:pt modelId="{07D376B8-6BDD-40E9-B5B0-725EDF048786}" type="pres">
      <dgm:prSet presAssocID="{C69612B1-5402-45F6-A4D5-89215F3FFF6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C1F567E-EC5D-4DC1-9BA4-987A53160FAB}" type="pres">
      <dgm:prSet presAssocID="{5DA9A128-ED36-436C-8970-B1DDD2D576EB}" presName="compNode" presStyleCnt="0"/>
      <dgm:spPr/>
      <dgm:t>
        <a:bodyPr/>
        <a:lstStyle/>
        <a:p>
          <a:endParaRPr lang="id-ID"/>
        </a:p>
      </dgm:t>
    </dgm:pt>
    <dgm:pt modelId="{3824CEAC-162A-48DE-A4FD-57F9B8134C5E}" type="pres">
      <dgm:prSet presAssocID="{5DA9A128-ED36-436C-8970-B1DDD2D576EB}" presName="aNode" presStyleLbl="bgShp" presStyleIdx="0" presStyleCnt="3"/>
      <dgm:spPr/>
      <dgm:t>
        <a:bodyPr/>
        <a:lstStyle/>
        <a:p>
          <a:endParaRPr lang="id-ID"/>
        </a:p>
      </dgm:t>
    </dgm:pt>
    <dgm:pt modelId="{B26E14A0-5E4E-4160-9F3E-D4A587E9F70B}" type="pres">
      <dgm:prSet presAssocID="{5DA9A128-ED36-436C-8970-B1DDD2D576EB}" presName="textNode" presStyleLbl="bgShp" presStyleIdx="0" presStyleCnt="3"/>
      <dgm:spPr/>
      <dgm:t>
        <a:bodyPr/>
        <a:lstStyle/>
        <a:p>
          <a:endParaRPr lang="id-ID"/>
        </a:p>
      </dgm:t>
    </dgm:pt>
    <dgm:pt modelId="{68601988-CA5B-4608-B517-95F214168BEC}" type="pres">
      <dgm:prSet presAssocID="{5DA9A128-ED36-436C-8970-B1DDD2D576EB}" presName="compChildNode" presStyleCnt="0"/>
      <dgm:spPr/>
      <dgm:t>
        <a:bodyPr/>
        <a:lstStyle/>
        <a:p>
          <a:endParaRPr lang="id-ID"/>
        </a:p>
      </dgm:t>
    </dgm:pt>
    <dgm:pt modelId="{5C853EB1-5154-4802-A047-9B1FDD0F5999}" type="pres">
      <dgm:prSet presAssocID="{5DA9A128-ED36-436C-8970-B1DDD2D576EB}" presName="theInnerList" presStyleCnt="0"/>
      <dgm:spPr/>
      <dgm:t>
        <a:bodyPr/>
        <a:lstStyle/>
        <a:p>
          <a:endParaRPr lang="id-ID"/>
        </a:p>
      </dgm:t>
    </dgm:pt>
    <dgm:pt modelId="{AE6B0DF9-B2C5-4731-86E2-D6B0D2ECF49D}" type="pres">
      <dgm:prSet presAssocID="{E89A5F58-3B5A-44F8-A3EE-D0D4D56FDC66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341080A-8E4C-4E60-A3E4-0AD0020B4A48}" type="pres">
      <dgm:prSet presAssocID="{E89A5F58-3B5A-44F8-A3EE-D0D4D56FDC66}" presName="aSpace2" presStyleCnt="0"/>
      <dgm:spPr/>
      <dgm:t>
        <a:bodyPr/>
        <a:lstStyle/>
        <a:p>
          <a:endParaRPr lang="id-ID"/>
        </a:p>
      </dgm:t>
    </dgm:pt>
    <dgm:pt modelId="{1DAF7D4F-DDF6-4F86-AD70-73F0414DBA44}" type="pres">
      <dgm:prSet presAssocID="{F0FAF48C-2AD8-4535-97D8-31839FC0F36C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0F4D79-CC39-48BF-9873-DBCE3536D895}" type="pres">
      <dgm:prSet presAssocID="{F0FAF48C-2AD8-4535-97D8-31839FC0F36C}" presName="aSpace2" presStyleCnt="0"/>
      <dgm:spPr/>
      <dgm:t>
        <a:bodyPr/>
        <a:lstStyle/>
        <a:p>
          <a:endParaRPr lang="id-ID"/>
        </a:p>
      </dgm:t>
    </dgm:pt>
    <dgm:pt modelId="{58894903-F589-45B4-A627-E305685C031E}" type="pres">
      <dgm:prSet presAssocID="{33C3DEC1-0852-4902-A741-0E0CACFAE21A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2E68DD7-0031-4FE9-AF86-F31D95892349}" type="pres">
      <dgm:prSet presAssocID="{5DA9A128-ED36-436C-8970-B1DDD2D576EB}" presName="aSpace" presStyleCnt="0"/>
      <dgm:spPr/>
      <dgm:t>
        <a:bodyPr/>
        <a:lstStyle/>
        <a:p>
          <a:endParaRPr lang="id-ID"/>
        </a:p>
      </dgm:t>
    </dgm:pt>
    <dgm:pt modelId="{6F7D8601-BDB2-49C3-8152-FD9F720A71AD}" type="pres">
      <dgm:prSet presAssocID="{6806EBA5-4394-40F6-8877-2ED6BA739AC4}" presName="compNode" presStyleCnt="0"/>
      <dgm:spPr/>
      <dgm:t>
        <a:bodyPr/>
        <a:lstStyle/>
        <a:p>
          <a:endParaRPr lang="id-ID"/>
        </a:p>
      </dgm:t>
    </dgm:pt>
    <dgm:pt modelId="{E7963B76-710C-460D-9F98-E6BAC5B36A95}" type="pres">
      <dgm:prSet presAssocID="{6806EBA5-4394-40F6-8877-2ED6BA739AC4}" presName="aNode" presStyleLbl="bgShp" presStyleIdx="1" presStyleCnt="3"/>
      <dgm:spPr/>
      <dgm:t>
        <a:bodyPr/>
        <a:lstStyle/>
        <a:p>
          <a:endParaRPr lang="id-ID"/>
        </a:p>
      </dgm:t>
    </dgm:pt>
    <dgm:pt modelId="{767A86C3-EFA2-4B0B-8F5B-D72EB156F5C8}" type="pres">
      <dgm:prSet presAssocID="{6806EBA5-4394-40F6-8877-2ED6BA739AC4}" presName="textNode" presStyleLbl="bgShp" presStyleIdx="1" presStyleCnt="3"/>
      <dgm:spPr/>
      <dgm:t>
        <a:bodyPr/>
        <a:lstStyle/>
        <a:p>
          <a:endParaRPr lang="id-ID"/>
        </a:p>
      </dgm:t>
    </dgm:pt>
    <dgm:pt modelId="{26F97C4F-CBA5-4E4D-8D19-DD67D39E6376}" type="pres">
      <dgm:prSet presAssocID="{6806EBA5-4394-40F6-8877-2ED6BA739AC4}" presName="compChildNode" presStyleCnt="0"/>
      <dgm:spPr/>
      <dgm:t>
        <a:bodyPr/>
        <a:lstStyle/>
        <a:p>
          <a:endParaRPr lang="id-ID"/>
        </a:p>
      </dgm:t>
    </dgm:pt>
    <dgm:pt modelId="{421A3D30-7C9D-4101-8B22-C30DC139C046}" type="pres">
      <dgm:prSet presAssocID="{6806EBA5-4394-40F6-8877-2ED6BA739AC4}" presName="theInnerList" presStyleCnt="0"/>
      <dgm:spPr/>
      <dgm:t>
        <a:bodyPr/>
        <a:lstStyle/>
        <a:p>
          <a:endParaRPr lang="id-ID"/>
        </a:p>
      </dgm:t>
    </dgm:pt>
    <dgm:pt modelId="{038408FC-4203-44E3-BCA6-626DE842CDD1}" type="pres">
      <dgm:prSet presAssocID="{2C98B426-2DBB-4F70-9E12-4BA71235A564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FD7CBC-01CE-4066-A41E-4986582529D9}" type="pres">
      <dgm:prSet presAssocID="{2C98B426-2DBB-4F70-9E12-4BA71235A564}" presName="aSpace2" presStyleCnt="0"/>
      <dgm:spPr/>
      <dgm:t>
        <a:bodyPr/>
        <a:lstStyle/>
        <a:p>
          <a:endParaRPr lang="id-ID"/>
        </a:p>
      </dgm:t>
    </dgm:pt>
    <dgm:pt modelId="{3111E0BA-E5D5-4AF1-9E50-D41D4969A500}" type="pres">
      <dgm:prSet presAssocID="{A036DE00-7301-4D6A-9042-90A47BF2E51B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0DA1EA-68A0-43EF-85BC-EE5280E4642D}" type="pres">
      <dgm:prSet presAssocID="{A036DE00-7301-4D6A-9042-90A47BF2E51B}" presName="aSpace2" presStyleCnt="0"/>
      <dgm:spPr/>
      <dgm:t>
        <a:bodyPr/>
        <a:lstStyle/>
        <a:p>
          <a:endParaRPr lang="id-ID"/>
        </a:p>
      </dgm:t>
    </dgm:pt>
    <dgm:pt modelId="{74CD02D0-AAFB-4CEB-A752-25F7FA97558A}" type="pres">
      <dgm:prSet presAssocID="{FAB75517-C45C-4800-9F21-928FCDF90254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6EE6A78-9199-4EB1-9752-E2A6B5C24B57}" type="pres">
      <dgm:prSet presAssocID="{6806EBA5-4394-40F6-8877-2ED6BA739AC4}" presName="aSpace" presStyleCnt="0"/>
      <dgm:spPr/>
      <dgm:t>
        <a:bodyPr/>
        <a:lstStyle/>
        <a:p>
          <a:endParaRPr lang="id-ID"/>
        </a:p>
      </dgm:t>
    </dgm:pt>
    <dgm:pt modelId="{94FD0192-F9B7-478B-8AE6-67E3C53E30CB}" type="pres">
      <dgm:prSet presAssocID="{7DBB8481-9CC1-4851-877A-FA92EA3F8E8E}" presName="compNode" presStyleCnt="0"/>
      <dgm:spPr/>
      <dgm:t>
        <a:bodyPr/>
        <a:lstStyle/>
        <a:p>
          <a:endParaRPr lang="id-ID"/>
        </a:p>
      </dgm:t>
    </dgm:pt>
    <dgm:pt modelId="{C097445A-8445-45EF-A892-A274C3B11AE3}" type="pres">
      <dgm:prSet presAssocID="{7DBB8481-9CC1-4851-877A-FA92EA3F8E8E}" presName="aNode" presStyleLbl="bgShp" presStyleIdx="2" presStyleCnt="3"/>
      <dgm:spPr/>
      <dgm:t>
        <a:bodyPr/>
        <a:lstStyle/>
        <a:p>
          <a:endParaRPr lang="id-ID"/>
        </a:p>
      </dgm:t>
    </dgm:pt>
    <dgm:pt modelId="{4D23B34E-7B63-4DE4-AE13-E1F1EBA9DC84}" type="pres">
      <dgm:prSet presAssocID="{7DBB8481-9CC1-4851-877A-FA92EA3F8E8E}" presName="textNode" presStyleLbl="bgShp" presStyleIdx="2" presStyleCnt="3"/>
      <dgm:spPr/>
      <dgm:t>
        <a:bodyPr/>
        <a:lstStyle/>
        <a:p>
          <a:endParaRPr lang="id-ID"/>
        </a:p>
      </dgm:t>
    </dgm:pt>
    <dgm:pt modelId="{44417DCA-7FF2-48AB-B8AA-AF9ED6B3F4AE}" type="pres">
      <dgm:prSet presAssocID="{7DBB8481-9CC1-4851-877A-FA92EA3F8E8E}" presName="compChildNode" presStyleCnt="0"/>
      <dgm:spPr/>
      <dgm:t>
        <a:bodyPr/>
        <a:lstStyle/>
        <a:p>
          <a:endParaRPr lang="id-ID"/>
        </a:p>
      </dgm:t>
    </dgm:pt>
    <dgm:pt modelId="{0441F088-9A0E-421C-A7F6-DF8A0A69A455}" type="pres">
      <dgm:prSet presAssocID="{7DBB8481-9CC1-4851-877A-FA92EA3F8E8E}" presName="theInnerList" presStyleCnt="0"/>
      <dgm:spPr/>
      <dgm:t>
        <a:bodyPr/>
        <a:lstStyle/>
        <a:p>
          <a:endParaRPr lang="id-ID"/>
        </a:p>
      </dgm:t>
    </dgm:pt>
    <dgm:pt modelId="{584A1DCC-36C7-4D8B-AD10-834C37D733E4}" type="pres">
      <dgm:prSet presAssocID="{E8039592-AF6B-417F-85E0-2A1BF715A7C7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8A3CA0-186F-4B50-ACE1-A2895E84E6FE}" type="pres">
      <dgm:prSet presAssocID="{E8039592-AF6B-417F-85E0-2A1BF715A7C7}" presName="aSpace2" presStyleCnt="0"/>
      <dgm:spPr/>
      <dgm:t>
        <a:bodyPr/>
        <a:lstStyle/>
        <a:p>
          <a:endParaRPr lang="id-ID"/>
        </a:p>
      </dgm:t>
    </dgm:pt>
    <dgm:pt modelId="{82556902-E983-4F42-BC2B-EECAFD88BA48}" type="pres">
      <dgm:prSet presAssocID="{6503534B-4B19-4732-AE25-6D3CB0B8C782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0BFC1C-80F9-494E-A0DD-E92415F4F55C}" type="pres">
      <dgm:prSet presAssocID="{6503534B-4B19-4732-AE25-6D3CB0B8C782}" presName="aSpace2" presStyleCnt="0"/>
      <dgm:spPr/>
      <dgm:t>
        <a:bodyPr/>
        <a:lstStyle/>
        <a:p>
          <a:endParaRPr lang="id-ID"/>
        </a:p>
      </dgm:t>
    </dgm:pt>
    <dgm:pt modelId="{BB25A001-0B2D-49EC-AD9A-EADBC69E06C9}" type="pres">
      <dgm:prSet presAssocID="{94765C6E-5D7C-4968-9C72-B7DFB49D0F7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B9CAF3-391F-4982-8A64-46AB3E3AD6B9}" type="pres">
      <dgm:prSet presAssocID="{94765C6E-5D7C-4968-9C72-B7DFB49D0F71}" presName="aSpace2" presStyleCnt="0"/>
      <dgm:spPr/>
      <dgm:t>
        <a:bodyPr/>
        <a:lstStyle/>
        <a:p>
          <a:endParaRPr lang="id-ID"/>
        </a:p>
      </dgm:t>
    </dgm:pt>
    <dgm:pt modelId="{A3EA83A0-7B1C-46B1-B061-71CEB53D83A9}" type="pres">
      <dgm:prSet presAssocID="{FB1E6EB0-1637-44FB-9ACF-46D9BDA19A78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DAA75EA-A0BD-433E-B4B5-4C95AF436C20}" srcId="{6806EBA5-4394-40F6-8877-2ED6BA739AC4}" destId="{2C98B426-2DBB-4F70-9E12-4BA71235A564}" srcOrd="0" destOrd="0" parTransId="{809605D9-F1BF-4848-ADA7-5CC509954FC8}" sibTransId="{74B47202-1770-4445-89D9-F440699D8B04}"/>
    <dgm:cxn modelId="{07FD528E-04BA-4254-A154-946776B32DCA}" type="presOf" srcId="{7DBB8481-9CC1-4851-877A-FA92EA3F8E8E}" destId="{C097445A-8445-45EF-A892-A274C3B11AE3}" srcOrd="0" destOrd="0" presId="urn:microsoft.com/office/officeart/2005/8/layout/lProcess2"/>
    <dgm:cxn modelId="{9B95A43E-DDEA-4090-B202-E7BCD1D92FF7}" type="presOf" srcId="{5DA9A128-ED36-436C-8970-B1DDD2D576EB}" destId="{3824CEAC-162A-48DE-A4FD-57F9B8134C5E}" srcOrd="0" destOrd="0" presId="urn:microsoft.com/office/officeart/2005/8/layout/lProcess2"/>
    <dgm:cxn modelId="{4B151981-E2E5-48C3-BF3E-86826CAD54D5}" type="presOf" srcId="{5DA9A128-ED36-436C-8970-B1DDD2D576EB}" destId="{B26E14A0-5E4E-4160-9F3E-D4A587E9F70B}" srcOrd="1" destOrd="0" presId="urn:microsoft.com/office/officeart/2005/8/layout/lProcess2"/>
    <dgm:cxn modelId="{CA9A002D-7C53-45B2-BA92-DEB7D43194CD}" type="presOf" srcId="{FB1E6EB0-1637-44FB-9ACF-46D9BDA19A78}" destId="{A3EA83A0-7B1C-46B1-B061-71CEB53D83A9}" srcOrd="0" destOrd="0" presId="urn:microsoft.com/office/officeart/2005/8/layout/lProcess2"/>
    <dgm:cxn modelId="{E1B92437-F7C4-4A54-8ED3-9B5675CD3520}" srcId="{6806EBA5-4394-40F6-8877-2ED6BA739AC4}" destId="{FAB75517-C45C-4800-9F21-928FCDF90254}" srcOrd="2" destOrd="0" parTransId="{430F53EB-8FAC-4EC4-A584-81D99BBC11B3}" sibTransId="{4FF39FAD-0A5D-453D-A51D-07F900DB2BDE}"/>
    <dgm:cxn modelId="{816D5C24-70B2-49DD-BF0E-294B0A196577}" type="presOf" srcId="{F0FAF48C-2AD8-4535-97D8-31839FC0F36C}" destId="{1DAF7D4F-DDF6-4F86-AD70-73F0414DBA44}" srcOrd="0" destOrd="0" presId="urn:microsoft.com/office/officeart/2005/8/layout/lProcess2"/>
    <dgm:cxn modelId="{D4D033B1-7228-4F72-8976-8B7713BD6FB8}" type="presOf" srcId="{6806EBA5-4394-40F6-8877-2ED6BA739AC4}" destId="{767A86C3-EFA2-4B0B-8F5B-D72EB156F5C8}" srcOrd="1" destOrd="0" presId="urn:microsoft.com/office/officeart/2005/8/layout/lProcess2"/>
    <dgm:cxn modelId="{7D05BAAB-D283-4DFF-AC96-19A7CDCD3544}" type="presOf" srcId="{94765C6E-5D7C-4968-9C72-B7DFB49D0F71}" destId="{BB25A001-0B2D-49EC-AD9A-EADBC69E06C9}" srcOrd="0" destOrd="0" presId="urn:microsoft.com/office/officeart/2005/8/layout/lProcess2"/>
    <dgm:cxn modelId="{A75A717F-015E-4973-98E2-9292D527C4D9}" type="presOf" srcId="{6503534B-4B19-4732-AE25-6D3CB0B8C782}" destId="{82556902-E983-4F42-BC2B-EECAFD88BA48}" srcOrd="0" destOrd="0" presId="urn:microsoft.com/office/officeart/2005/8/layout/lProcess2"/>
    <dgm:cxn modelId="{C3F613A1-0CD8-4A4F-A289-1C29A4ADC67C}" type="presOf" srcId="{33C3DEC1-0852-4902-A741-0E0CACFAE21A}" destId="{58894903-F589-45B4-A627-E305685C031E}" srcOrd="0" destOrd="0" presId="urn:microsoft.com/office/officeart/2005/8/layout/lProcess2"/>
    <dgm:cxn modelId="{E2E147A9-8635-4776-B634-5DDA998E1CD1}" srcId="{7DBB8481-9CC1-4851-877A-FA92EA3F8E8E}" destId="{94765C6E-5D7C-4968-9C72-B7DFB49D0F71}" srcOrd="2" destOrd="0" parTransId="{ED8F8D0B-86BF-49A8-929F-49CCB0147D68}" sibTransId="{401DC128-FE6B-42C6-BF2F-91F9024D10BE}"/>
    <dgm:cxn modelId="{D9809456-CC0B-40AB-90CA-E983BF39820A}" type="presOf" srcId="{7DBB8481-9CC1-4851-877A-FA92EA3F8E8E}" destId="{4D23B34E-7B63-4DE4-AE13-E1F1EBA9DC84}" srcOrd="1" destOrd="0" presId="urn:microsoft.com/office/officeart/2005/8/layout/lProcess2"/>
    <dgm:cxn modelId="{242F323E-A673-4CBD-8A32-A229CE90BE1D}" srcId="{C69612B1-5402-45F6-A4D5-89215F3FFF6B}" destId="{6806EBA5-4394-40F6-8877-2ED6BA739AC4}" srcOrd="1" destOrd="0" parTransId="{0B7DE090-A18B-421E-818D-FF874E6131C8}" sibTransId="{5293FAB0-F685-4C5F-A0CB-475FADB684A1}"/>
    <dgm:cxn modelId="{FCC22CCB-C30B-4401-8033-A953A1E8012E}" srcId="{C69612B1-5402-45F6-A4D5-89215F3FFF6B}" destId="{5DA9A128-ED36-436C-8970-B1DDD2D576EB}" srcOrd="0" destOrd="0" parTransId="{F47E1BDC-310D-4A6F-B77F-110B14A83475}" sibTransId="{85EDAC14-8D59-4996-A685-C39E6E91B71B}"/>
    <dgm:cxn modelId="{5EDA153D-1516-4D57-A398-1E468A3BAF8D}" type="presOf" srcId="{C69612B1-5402-45F6-A4D5-89215F3FFF6B}" destId="{07D376B8-6BDD-40E9-B5B0-725EDF048786}" srcOrd="0" destOrd="0" presId="urn:microsoft.com/office/officeart/2005/8/layout/lProcess2"/>
    <dgm:cxn modelId="{4D6B3974-7F8E-4633-AF84-70AEB10D9F59}" srcId="{C69612B1-5402-45F6-A4D5-89215F3FFF6B}" destId="{7DBB8481-9CC1-4851-877A-FA92EA3F8E8E}" srcOrd="2" destOrd="0" parTransId="{E7689D7F-FA1B-48F1-A4FD-4E09C883EC64}" sibTransId="{2EC0590C-FEA8-4172-9AC4-951D50F74C72}"/>
    <dgm:cxn modelId="{563C5633-DBDB-464F-B9AD-1741109228D9}" type="presOf" srcId="{E8039592-AF6B-417F-85E0-2A1BF715A7C7}" destId="{584A1DCC-36C7-4D8B-AD10-834C37D733E4}" srcOrd="0" destOrd="0" presId="urn:microsoft.com/office/officeart/2005/8/layout/lProcess2"/>
    <dgm:cxn modelId="{8E7A7AFF-7FBB-4009-80E3-0ACA22777E58}" srcId="{7DBB8481-9CC1-4851-877A-FA92EA3F8E8E}" destId="{E8039592-AF6B-417F-85E0-2A1BF715A7C7}" srcOrd="0" destOrd="0" parTransId="{217773DA-A0FC-497C-B228-BBD4E2B26372}" sibTransId="{0860CD61-03D9-4441-9637-AF4CAD173F8B}"/>
    <dgm:cxn modelId="{072B68DE-F1F2-4FC9-96CC-D40D161750FB}" srcId="{7DBB8481-9CC1-4851-877A-FA92EA3F8E8E}" destId="{6503534B-4B19-4732-AE25-6D3CB0B8C782}" srcOrd="1" destOrd="0" parTransId="{3F0A9117-ABC0-4256-B5A7-BE698C6666F5}" sibTransId="{567B2C32-95FA-4ADF-9D5D-694047AD5192}"/>
    <dgm:cxn modelId="{83065733-7CA2-4FB6-8798-00A63F756CBE}" type="presOf" srcId="{A036DE00-7301-4D6A-9042-90A47BF2E51B}" destId="{3111E0BA-E5D5-4AF1-9E50-D41D4969A500}" srcOrd="0" destOrd="0" presId="urn:microsoft.com/office/officeart/2005/8/layout/lProcess2"/>
    <dgm:cxn modelId="{38F18D1A-777B-4015-8EFD-79F001466E23}" type="presOf" srcId="{FAB75517-C45C-4800-9F21-928FCDF90254}" destId="{74CD02D0-AAFB-4CEB-A752-25F7FA97558A}" srcOrd="0" destOrd="0" presId="urn:microsoft.com/office/officeart/2005/8/layout/lProcess2"/>
    <dgm:cxn modelId="{28356104-50DC-4FA7-BE90-127E3F2A2738}" type="presOf" srcId="{E89A5F58-3B5A-44F8-A3EE-D0D4D56FDC66}" destId="{AE6B0DF9-B2C5-4731-86E2-D6B0D2ECF49D}" srcOrd="0" destOrd="0" presId="urn:microsoft.com/office/officeart/2005/8/layout/lProcess2"/>
    <dgm:cxn modelId="{818A49A8-13DC-4D40-816B-3F9E7D999425}" srcId="{5DA9A128-ED36-436C-8970-B1DDD2D576EB}" destId="{E89A5F58-3B5A-44F8-A3EE-D0D4D56FDC66}" srcOrd="0" destOrd="0" parTransId="{E272EC19-FF37-4CFE-BEEE-3B1C7545C52D}" sibTransId="{21DF7937-16A3-4587-B6E2-53455F82BE4C}"/>
    <dgm:cxn modelId="{7738A707-9520-4F55-970F-ACBD500A328D}" srcId="{6806EBA5-4394-40F6-8877-2ED6BA739AC4}" destId="{A036DE00-7301-4D6A-9042-90A47BF2E51B}" srcOrd="1" destOrd="0" parTransId="{85636973-8F83-4A5E-BD23-C90CF2696EA9}" sibTransId="{C636B057-7A7D-4955-B2FF-9819B53FAF23}"/>
    <dgm:cxn modelId="{0BF698AA-38D8-4486-861D-AB533F750D9A}" srcId="{7DBB8481-9CC1-4851-877A-FA92EA3F8E8E}" destId="{FB1E6EB0-1637-44FB-9ACF-46D9BDA19A78}" srcOrd="3" destOrd="0" parTransId="{1DD08EC5-00DA-460C-8780-0146505E26E7}" sibTransId="{7111AE0A-9D8A-4350-8C64-9AED4AD1B5C3}"/>
    <dgm:cxn modelId="{8012D94E-90C3-459F-8A9B-3ADEADAF0CEA}" srcId="{5DA9A128-ED36-436C-8970-B1DDD2D576EB}" destId="{F0FAF48C-2AD8-4535-97D8-31839FC0F36C}" srcOrd="1" destOrd="0" parTransId="{72BD105B-962D-4000-8659-9B93AF70DF6F}" sibTransId="{A09A3347-7756-42D1-A8E0-C2EA3230EFA5}"/>
    <dgm:cxn modelId="{A386B258-0140-48DA-905B-E410359EAFA4}" type="presOf" srcId="{2C98B426-2DBB-4F70-9E12-4BA71235A564}" destId="{038408FC-4203-44E3-BCA6-626DE842CDD1}" srcOrd="0" destOrd="0" presId="urn:microsoft.com/office/officeart/2005/8/layout/lProcess2"/>
    <dgm:cxn modelId="{FB6C697B-5A35-4713-9D8A-2A52115E2D75}" srcId="{5DA9A128-ED36-436C-8970-B1DDD2D576EB}" destId="{33C3DEC1-0852-4902-A741-0E0CACFAE21A}" srcOrd="2" destOrd="0" parTransId="{276B1CD2-840B-49B1-B218-0452F3B8E415}" sibTransId="{CE9645E7-E4CF-421F-A681-E79661ABC101}"/>
    <dgm:cxn modelId="{979540B6-DCBA-4532-A63F-AE100B41119D}" type="presOf" srcId="{6806EBA5-4394-40F6-8877-2ED6BA739AC4}" destId="{E7963B76-710C-460D-9F98-E6BAC5B36A95}" srcOrd="0" destOrd="0" presId="urn:microsoft.com/office/officeart/2005/8/layout/lProcess2"/>
    <dgm:cxn modelId="{504FF7FD-F818-4A86-A898-94C98DE896D6}" type="presParOf" srcId="{07D376B8-6BDD-40E9-B5B0-725EDF048786}" destId="{2C1F567E-EC5D-4DC1-9BA4-987A53160FAB}" srcOrd="0" destOrd="0" presId="urn:microsoft.com/office/officeart/2005/8/layout/lProcess2"/>
    <dgm:cxn modelId="{C0E1F7B1-D24A-44EE-B1CC-80DA143BE072}" type="presParOf" srcId="{2C1F567E-EC5D-4DC1-9BA4-987A53160FAB}" destId="{3824CEAC-162A-48DE-A4FD-57F9B8134C5E}" srcOrd="0" destOrd="0" presId="urn:microsoft.com/office/officeart/2005/8/layout/lProcess2"/>
    <dgm:cxn modelId="{588425E5-A388-4078-AC62-A2F03F509063}" type="presParOf" srcId="{2C1F567E-EC5D-4DC1-9BA4-987A53160FAB}" destId="{B26E14A0-5E4E-4160-9F3E-D4A587E9F70B}" srcOrd="1" destOrd="0" presId="urn:microsoft.com/office/officeart/2005/8/layout/lProcess2"/>
    <dgm:cxn modelId="{57BAB084-B9E3-45A7-ACCC-CADCE492B693}" type="presParOf" srcId="{2C1F567E-EC5D-4DC1-9BA4-987A53160FAB}" destId="{68601988-CA5B-4608-B517-95F214168BEC}" srcOrd="2" destOrd="0" presId="urn:microsoft.com/office/officeart/2005/8/layout/lProcess2"/>
    <dgm:cxn modelId="{C9094090-3B7A-4BD5-8135-FBFCAB9C8E0C}" type="presParOf" srcId="{68601988-CA5B-4608-B517-95F214168BEC}" destId="{5C853EB1-5154-4802-A047-9B1FDD0F5999}" srcOrd="0" destOrd="0" presId="urn:microsoft.com/office/officeart/2005/8/layout/lProcess2"/>
    <dgm:cxn modelId="{0A2AB6D3-7B36-4163-8600-52C7F399F8BD}" type="presParOf" srcId="{5C853EB1-5154-4802-A047-9B1FDD0F5999}" destId="{AE6B0DF9-B2C5-4731-86E2-D6B0D2ECF49D}" srcOrd="0" destOrd="0" presId="urn:microsoft.com/office/officeart/2005/8/layout/lProcess2"/>
    <dgm:cxn modelId="{3E99B578-32D9-4692-9C2A-B58919E67053}" type="presParOf" srcId="{5C853EB1-5154-4802-A047-9B1FDD0F5999}" destId="{6341080A-8E4C-4E60-A3E4-0AD0020B4A48}" srcOrd="1" destOrd="0" presId="urn:microsoft.com/office/officeart/2005/8/layout/lProcess2"/>
    <dgm:cxn modelId="{11EC24AB-F09B-42D2-B99B-0833914C953E}" type="presParOf" srcId="{5C853EB1-5154-4802-A047-9B1FDD0F5999}" destId="{1DAF7D4F-DDF6-4F86-AD70-73F0414DBA44}" srcOrd="2" destOrd="0" presId="urn:microsoft.com/office/officeart/2005/8/layout/lProcess2"/>
    <dgm:cxn modelId="{963522F8-1576-4C4C-96ED-EB9E08F3FBF3}" type="presParOf" srcId="{5C853EB1-5154-4802-A047-9B1FDD0F5999}" destId="{4D0F4D79-CC39-48BF-9873-DBCE3536D895}" srcOrd="3" destOrd="0" presId="urn:microsoft.com/office/officeart/2005/8/layout/lProcess2"/>
    <dgm:cxn modelId="{E3452EBB-C2F2-472B-8480-1FA72A7B1313}" type="presParOf" srcId="{5C853EB1-5154-4802-A047-9B1FDD0F5999}" destId="{58894903-F589-45B4-A627-E305685C031E}" srcOrd="4" destOrd="0" presId="urn:microsoft.com/office/officeart/2005/8/layout/lProcess2"/>
    <dgm:cxn modelId="{64A8E494-3722-4F8D-A422-FD1D47468E83}" type="presParOf" srcId="{07D376B8-6BDD-40E9-B5B0-725EDF048786}" destId="{32E68DD7-0031-4FE9-AF86-F31D95892349}" srcOrd="1" destOrd="0" presId="urn:microsoft.com/office/officeart/2005/8/layout/lProcess2"/>
    <dgm:cxn modelId="{F2669750-FA16-467C-AC94-BFFB482E6919}" type="presParOf" srcId="{07D376B8-6BDD-40E9-B5B0-725EDF048786}" destId="{6F7D8601-BDB2-49C3-8152-FD9F720A71AD}" srcOrd="2" destOrd="0" presId="urn:microsoft.com/office/officeart/2005/8/layout/lProcess2"/>
    <dgm:cxn modelId="{C6A01B5B-782C-46E4-9232-92EAE683DFD1}" type="presParOf" srcId="{6F7D8601-BDB2-49C3-8152-FD9F720A71AD}" destId="{E7963B76-710C-460D-9F98-E6BAC5B36A95}" srcOrd="0" destOrd="0" presId="urn:microsoft.com/office/officeart/2005/8/layout/lProcess2"/>
    <dgm:cxn modelId="{62AE63BF-A15B-4DBE-8452-01BC2B644181}" type="presParOf" srcId="{6F7D8601-BDB2-49C3-8152-FD9F720A71AD}" destId="{767A86C3-EFA2-4B0B-8F5B-D72EB156F5C8}" srcOrd="1" destOrd="0" presId="urn:microsoft.com/office/officeart/2005/8/layout/lProcess2"/>
    <dgm:cxn modelId="{DBE0261C-2006-4E0B-AA1E-C35AB5673D01}" type="presParOf" srcId="{6F7D8601-BDB2-49C3-8152-FD9F720A71AD}" destId="{26F97C4F-CBA5-4E4D-8D19-DD67D39E6376}" srcOrd="2" destOrd="0" presId="urn:microsoft.com/office/officeart/2005/8/layout/lProcess2"/>
    <dgm:cxn modelId="{5DDCCBC4-1499-490A-988E-6B0078744A47}" type="presParOf" srcId="{26F97C4F-CBA5-4E4D-8D19-DD67D39E6376}" destId="{421A3D30-7C9D-4101-8B22-C30DC139C046}" srcOrd="0" destOrd="0" presId="urn:microsoft.com/office/officeart/2005/8/layout/lProcess2"/>
    <dgm:cxn modelId="{A5D0886C-54E1-41AA-A450-A129EA919657}" type="presParOf" srcId="{421A3D30-7C9D-4101-8B22-C30DC139C046}" destId="{038408FC-4203-44E3-BCA6-626DE842CDD1}" srcOrd="0" destOrd="0" presId="urn:microsoft.com/office/officeart/2005/8/layout/lProcess2"/>
    <dgm:cxn modelId="{CBB0CB3A-671C-43E0-9165-B2F3D04382EC}" type="presParOf" srcId="{421A3D30-7C9D-4101-8B22-C30DC139C046}" destId="{E2FD7CBC-01CE-4066-A41E-4986582529D9}" srcOrd="1" destOrd="0" presId="urn:microsoft.com/office/officeart/2005/8/layout/lProcess2"/>
    <dgm:cxn modelId="{09F46245-44FC-4DF1-9DEE-3A3B679FDD48}" type="presParOf" srcId="{421A3D30-7C9D-4101-8B22-C30DC139C046}" destId="{3111E0BA-E5D5-4AF1-9E50-D41D4969A500}" srcOrd="2" destOrd="0" presId="urn:microsoft.com/office/officeart/2005/8/layout/lProcess2"/>
    <dgm:cxn modelId="{5D8DF6A4-EFF0-499F-AFA7-2F6E2BC9A805}" type="presParOf" srcId="{421A3D30-7C9D-4101-8B22-C30DC139C046}" destId="{9A0DA1EA-68A0-43EF-85BC-EE5280E4642D}" srcOrd="3" destOrd="0" presId="urn:microsoft.com/office/officeart/2005/8/layout/lProcess2"/>
    <dgm:cxn modelId="{B87238D9-5E61-4B98-A4C4-D9398AACB126}" type="presParOf" srcId="{421A3D30-7C9D-4101-8B22-C30DC139C046}" destId="{74CD02D0-AAFB-4CEB-A752-25F7FA97558A}" srcOrd="4" destOrd="0" presId="urn:microsoft.com/office/officeart/2005/8/layout/lProcess2"/>
    <dgm:cxn modelId="{3090326B-F69D-4473-8912-FB2D3200EC13}" type="presParOf" srcId="{07D376B8-6BDD-40E9-B5B0-725EDF048786}" destId="{66EE6A78-9199-4EB1-9752-E2A6B5C24B57}" srcOrd="3" destOrd="0" presId="urn:microsoft.com/office/officeart/2005/8/layout/lProcess2"/>
    <dgm:cxn modelId="{15E7B8BC-6680-4EE2-935A-1C6D6C5B1B72}" type="presParOf" srcId="{07D376B8-6BDD-40E9-B5B0-725EDF048786}" destId="{94FD0192-F9B7-478B-8AE6-67E3C53E30CB}" srcOrd="4" destOrd="0" presId="urn:microsoft.com/office/officeart/2005/8/layout/lProcess2"/>
    <dgm:cxn modelId="{C1E97DE4-9863-49AD-B8C8-53A16D9BED87}" type="presParOf" srcId="{94FD0192-F9B7-478B-8AE6-67E3C53E30CB}" destId="{C097445A-8445-45EF-A892-A274C3B11AE3}" srcOrd="0" destOrd="0" presId="urn:microsoft.com/office/officeart/2005/8/layout/lProcess2"/>
    <dgm:cxn modelId="{066BC269-6106-4E2A-8782-94F27197C1A3}" type="presParOf" srcId="{94FD0192-F9B7-478B-8AE6-67E3C53E30CB}" destId="{4D23B34E-7B63-4DE4-AE13-E1F1EBA9DC84}" srcOrd="1" destOrd="0" presId="urn:microsoft.com/office/officeart/2005/8/layout/lProcess2"/>
    <dgm:cxn modelId="{F499BA16-15CC-4330-AD6E-294F64E1EA74}" type="presParOf" srcId="{94FD0192-F9B7-478B-8AE6-67E3C53E30CB}" destId="{44417DCA-7FF2-48AB-B8AA-AF9ED6B3F4AE}" srcOrd="2" destOrd="0" presId="urn:microsoft.com/office/officeart/2005/8/layout/lProcess2"/>
    <dgm:cxn modelId="{9C324E41-FB38-4797-B238-902397F3DF04}" type="presParOf" srcId="{44417DCA-7FF2-48AB-B8AA-AF9ED6B3F4AE}" destId="{0441F088-9A0E-421C-A7F6-DF8A0A69A455}" srcOrd="0" destOrd="0" presId="urn:microsoft.com/office/officeart/2005/8/layout/lProcess2"/>
    <dgm:cxn modelId="{21FDB7E5-A450-4469-970F-3F8E730E868A}" type="presParOf" srcId="{0441F088-9A0E-421C-A7F6-DF8A0A69A455}" destId="{584A1DCC-36C7-4D8B-AD10-834C37D733E4}" srcOrd="0" destOrd="0" presId="urn:microsoft.com/office/officeart/2005/8/layout/lProcess2"/>
    <dgm:cxn modelId="{99FD09FA-6BD2-4DF1-97EA-F3EECC9DD341}" type="presParOf" srcId="{0441F088-9A0E-421C-A7F6-DF8A0A69A455}" destId="{AB8A3CA0-186F-4B50-ACE1-A2895E84E6FE}" srcOrd="1" destOrd="0" presId="urn:microsoft.com/office/officeart/2005/8/layout/lProcess2"/>
    <dgm:cxn modelId="{FCAA895C-EA57-4A83-8748-D24F1B330586}" type="presParOf" srcId="{0441F088-9A0E-421C-A7F6-DF8A0A69A455}" destId="{82556902-E983-4F42-BC2B-EECAFD88BA48}" srcOrd="2" destOrd="0" presId="urn:microsoft.com/office/officeart/2005/8/layout/lProcess2"/>
    <dgm:cxn modelId="{9F3EAEE8-6F90-4AA3-AE91-FB51A79CB5E1}" type="presParOf" srcId="{0441F088-9A0E-421C-A7F6-DF8A0A69A455}" destId="{EF0BFC1C-80F9-494E-A0DD-E92415F4F55C}" srcOrd="3" destOrd="0" presId="urn:microsoft.com/office/officeart/2005/8/layout/lProcess2"/>
    <dgm:cxn modelId="{241AF202-EC08-4E7D-876C-F7240A405BEB}" type="presParOf" srcId="{0441F088-9A0E-421C-A7F6-DF8A0A69A455}" destId="{BB25A001-0B2D-49EC-AD9A-EADBC69E06C9}" srcOrd="4" destOrd="0" presId="urn:microsoft.com/office/officeart/2005/8/layout/lProcess2"/>
    <dgm:cxn modelId="{04DDD4BB-8B81-4DAB-AA51-9C21EAB321A8}" type="presParOf" srcId="{0441F088-9A0E-421C-A7F6-DF8A0A69A455}" destId="{FDB9CAF3-391F-4982-8A64-46AB3E3AD6B9}" srcOrd="5" destOrd="0" presId="urn:microsoft.com/office/officeart/2005/8/layout/lProcess2"/>
    <dgm:cxn modelId="{19DB1668-C789-417E-9CBA-04178D9222D1}" type="presParOf" srcId="{0441F088-9A0E-421C-A7F6-DF8A0A69A455}" destId="{A3EA83A0-7B1C-46B1-B061-71CEB53D83A9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4CEAC-162A-48DE-A4FD-57F9B8134C5E}">
      <dsp:nvSpPr>
        <dsp:cNvPr id="0" name=""/>
        <dsp:cNvSpPr/>
      </dsp:nvSpPr>
      <dsp:spPr>
        <a:xfrm>
          <a:off x="1020" y="0"/>
          <a:ext cx="2654256" cy="4648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>Educational </a:t>
          </a:r>
          <a:r>
            <a:rPr lang="id-ID" sz="1800" b="1" kern="1200" dirty="0" err="1" smtClean="0">
              <a:latin typeface="Calibri" pitchFamily="34" charset="0"/>
              <a:cs typeface="Calibri" pitchFamily="34" charset="0"/>
            </a:rPr>
            <a:t>Objectives</a:t>
          </a: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kern="1200" dirty="0" smtClean="0">
              <a:latin typeface="Calibri" pitchFamily="34" charset="0"/>
              <a:cs typeface="Calibri" pitchFamily="34" charset="0"/>
            </a:rPr>
          </a:br>
          <a:r>
            <a:rPr lang="id-ID" sz="1800" b="0" i="0" kern="1200" dirty="0" smtClean="0">
              <a:latin typeface="Calibri" pitchFamily="34" charset="0"/>
              <a:cs typeface="Calibri" pitchFamily="34" charset="0"/>
            </a:rPr>
            <a:t>(Benjamin </a:t>
          </a:r>
          <a:r>
            <a:rPr lang="id-ID" sz="1800" b="0" i="0" kern="1200" dirty="0" err="1" smtClean="0">
              <a:latin typeface="Calibri" pitchFamily="34" charset="0"/>
              <a:cs typeface="Calibri" pitchFamily="34" charset="0"/>
            </a:rPr>
            <a:t>Bloom</a:t>
          </a:r>
          <a:r>
            <a:rPr lang="id-ID" sz="1800" b="0" i="0" kern="120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i="0" kern="1200" dirty="0">
            <a:latin typeface="Calibri" pitchFamily="34" charset="0"/>
            <a:cs typeface="Calibri" pitchFamily="34" charset="0"/>
          </a:endParaRPr>
        </a:p>
      </dsp:txBody>
      <dsp:txXfrm>
        <a:off x="1020" y="0"/>
        <a:ext cx="2654256" cy="1394460"/>
      </dsp:txXfrm>
    </dsp:sp>
    <dsp:sp modelId="{AE6B0DF9-B2C5-4731-86E2-D6B0D2ECF49D}">
      <dsp:nvSpPr>
        <dsp:cNvPr id="0" name=""/>
        <dsp:cNvSpPr/>
      </dsp:nvSpPr>
      <dsp:spPr>
        <a:xfrm>
          <a:off x="266446" y="1394857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err="1" smtClean="0">
              <a:latin typeface="Calibri" pitchFamily="34" charset="0"/>
              <a:cs typeface="Calibri" pitchFamily="34" charset="0"/>
            </a:rPr>
            <a:t>Cognitive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293192" y="1421603"/>
        <a:ext cx="2069913" cy="859693"/>
      </dsp:txXfrm>
    </dsp:sp>
    <dsp:sp modelId="{1DAF7D4F-DDF6-4F86-AD70-73F0414DBA44}">
      <dsp:nvSpPr>
        <dsp:cNvPr id="0" name=""/>
        <dsp:cNvSpPr/>
      </dsp:nvSpPr>
      <dsp:spPr>
        <a:xfrm>
          <a:off x="266446" y="2448532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err="1" smtClean="0">
              <a:latin typeface="Calibri" pitchFamily="34" charset="0"/>
              <a:cs typeface="Calibri" pitchFamily="34" charset="0"/>
            </a:rPr>
            <a:t>Affective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293192" y="2475278"/>
        <a:ext cx="2069913" cy="859693"/>
      </dsp:txXfrm>
    </dsp:sp>
    <dsp:sp modelId="{58894903-F589-45B4-A627-E305685C031E}">
      <dsp:nvSpPr>
        <dsp:cNvPr id="0" name=""/>
        <dsp:cNvSpPr/>
      </dsp:nvSpPr>
      <dsp:spPr>
        <a:xfrm>
          <a:off x="266446" y="3502207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err="1" smtClean="0">
              <a:latin typeface="Calibri" pitchFamily="34" charset="0"/>
              <a:cs typeface="Calibri" pitchFamily="34" charset="0"/>
            </a:rPr>
            <a:t>Psychomotor</a:t>
          </a:r>
          <a:r>
            <a:rPr lang="id-ID" sz="1600" kern="1200" dirty="0" smtClean="0">
              <a:latin typeface="Calibri" pitchFamily="34" charset="0"/>
              <a:cs typeface="Calibri" pitchFamily="34" charset="0"/>
            </a:rPr>
            <a:t> 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293192" y="3528953"/>
        <a:ext cx="2069913" cy="859693"/>
      </dsp:txXfrm>
    </dsp:sp>
    <dsp:sp modelId="{E7963B76-710C-460D-9F98-E6BAC5B36A95}">
      <dsp:nvSpPr>
        <dsp:cNvPr id="0" name=""/>
        <dsp:cNvSpPr/>
      </dsp:nvSpPr>
      <dsp:spPr>
        <a:xfrm>
          <a:off x="2854346" y="0"/>
          <a:ext cx="2654256" cy="4648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err="1" smtClean="0">
              <a:latin typeface="Calibri" pitchFamily="34" charset="0"/>
              <a:cs typeface="Calibri" pitchFamily="34" charset="0"/>
            </a:rPr>
            <a:t>Criterion</a:t>
          </a: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800" b="1" kern="1200" dirty="0" err="1" smtClean="0">
              <a:latin typeface="Calibri" pitchFamily="34" charset="0"/>
              <a:cs typeface="Calibri" pitchFamily="34" charset="0"/>
            </a:rPr>
            <a:t>Referenced</a:t>
          </a: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800" b="1" kern="1200" dirty="0" err="1" smtClean="0">
              <a:latin typeface="Calibri" pitchFamily="34" charset="0"/>
              <a:cs typeface="Calibri" pitchFamily="34" charset="0"/>
            </a:rPr>
            <a:t>Instruction</a:t>
          </a: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kern="1200" dirty="0" smtClean="0">
              <a:latin typeface="Calibri" pitchFamily="34" charset="0"/>
              <a:cs typeface="Calibri" pitchFamily="34" charset="0"/>
            </a:rPr>
          </a:br>
          <a:r>
            <a:rPr lang="id-ID" sz="1800" b="0" kern="1200" dirty="0" smtClean="0">
              <a:latin typeface="Calibri" pitchFamily="34" charset="0"/>
              <a:cs typeface="Calibri" pitchFamily="34" charset="0"/>
            </a:rPr>
            <a:t>(Robert </a:t>
          </a:r>
          <a:r>
            <a:rPr lang="id-ID" sz="1800" b="0" kern="1200" dirty="0" err="1" smtClean="0">
              <a:latin typeface="Calibri" pitchFamily="34" charset="0"/>
              <a:cs typeface="Calibri" pitchFamily="34" charset="0"/>
            </a:rPr>
            <a:t>Mager</a:t>
          </a:r>
          <a:r>
            <a:rPr lang="id-ID" sz="1800" b="0" kern="120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kern="1200" dirty="0">
            <a:latin typeface="Calibri" pitchFamily="34" charset="0"/>
            <a:cs typeface="Calibri" pitchFamily="34" charset="0"/>
          </a:endParaRPr>
        </a:p>
      </dsp:txBody>
      <dsp:txXfrm>
        <a:off x="2854346" y="0"/>
        <a:ext cx="2654256" cy="1394460"/>
      </dsp:txXfrm>
    </dsp:sp>
    <dsp:sp modelId="{038408FC-4203-44E3-BCA6-626DE842CDD1}">
      <dsp:nvSpPr>
        <dsp:cNvPr id="0" name=""/>
        <dsp:cNvSpPr/>
      </dsp:nvSpPr>
      <dsp:spPr>
        <a:xfrm>
          <a:off x="3119772" y="1394857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err="1" smtClean="0">
              <a:latin typeface="Calibri" pitchFamily="34" charset="0"/>
              <a:cs typeface="Calibri" pitchFamily="34" charset="0"/>
            </a:rPr>
            <a:t>Competencies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3146518" y="1421603"/>
        <a:ext cx="2069913" cy="859693"/>
      </dsp:txXfrm>
    </dsp:sp>
    <dsp:sp modelId="{3111E0BA-E5D5-4AF1-9E50-D41D4969A500}">
      <dsp:nvSpPr>
        <dsp:cNvPr id="0" name=""/>
        <dsp:cNvSpPr/>
      </dsp:nvSpPr>
      <dsp:spPr>
        <a:xfrm>
          <a:off x="3119772" y="2448532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Performance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3146518" y="2475278"/>
        <a:ext cx="2069913" cy="859693"/>
      </dsp:txXfrm>
    </dsp:sp>
    <dsp:sp modelId="{74CD02D0-AAFB-4CEB-A752-25F7FA97558A}">
      <dsp:nvSpPr>
        <dsp:cNvPr id="0" name=""/>
        <dsp:cNvSpPr/>
      </dsp:nvSpPr>
      <dsp:spPr>
        <a:xfrm>
          <a:off x="3119772" y="3502207"/>
          <a:ext cx="2123405" cy="9131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err="1" smtClean="0">
              <a:latin typeface="Calibri" pitchFamily="34" charset="0"/>
              <a:cs typeface="Calibri" pitchFamily="34" charset="0"/>
            </a:rPr>
            <a:t>Evaluation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3146518" y="3528953"/>
        <a:ext cx="2069913" cy="859693"/>
      </dsp:txXfrm>
    </dsp:sp>
    <dsp:sp modelId="{C097445A-8445-45EF-A892-A274C3B11AE3}">
      <dsp:nvSpPr>
        <dsp:cNvPr id="0" name=""/>
        <dsp:cNvSpPr/>
      </dsp:nvSpPr>
      <dsp:spPr>
        <a:xfrm>
          <a:off x="5707672" y="0"/>
          <a:ext cx="2654256" cy="46482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err="1" smtClean="0">
              <a:latin typeface="Calibri" pitchFamily="34" charset="0"/>
              <a:cs typeface="Calibri" pitchFamily="34" charset="0"/>
            </a:rPr>
            <a:t>Minimalism</a:t>
          </a:r>
          <a:r>
            <a:rPr lang="id-ID" sz="18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id-ID" sz="1800" b="1" kern="1200" dirty="0" smtClean="0">
              <a:latin typeface="Calibri" pitchFamily="34" charset="0"/>
              <a:cs typeface="Calibri" pitchFamily="34" charset="0"/>
            </a:rPr>
          </a:br>
          <a:r>
            <a:rPr lang="en-US" sz="1800" b="0" kern="1200" dirty="0" smtClean="0">
              <a:latin typeface="Calibri" pitchFamily="34" charset="0"/>
              <a:cs typeface="Calibri" pitchFamily="34" charset="0"/>
            </a:rPr>
            <a:t>(</a:t>
          </a:r>
          <a:r>
            <a:rPr lang="id-ID" sz="1800" b="0" kern="1200" dirty="0" smtClean="0">
              <a:latin typeface="Calibri" pitchFamily="34" charset="0"/>
              <a:cs typeface="Calibri" pitchFamily="34" charset="0"/>
            </a:rPr>
            <a:t>John </a:t>
          </a:r>
          <a:r>
            <a:rPr lang="id-ID" sz="1800" b="0" kern="1200" dirty="0" err="1" smtClean="0">
              <a:latin typeface="Calibri" pitchFamily="34" charset="0"/>
              <a:cs typeface="Calibri" pitchFamily="34" charset="0"/>
            </a:rPr>
            <a:t>Carroll</a:t>
          </a:r>
          <a:r>
            <a:rPr lang="en-US" sz="1800" b="0" kern="1200" dirty="0" smtClean="0">
              <a:latin typeface="Calibri" pitchFamily="34" charset="0"/>
              <a:cs typeface="Calibri" pitchFamily="34" charset="0"/>
            </a:rPr>
            <a:t>)</a:t>
          </a:r>
          <a:endParaRPr lang="id-ID" sz="1800" b="0" kern="1200" dirty="0">
            <a:latin typeface="Calibri" pitchFamily="34" charset="0"/>
            <a:cs typeface="Calibri" pitchFamily="34" charset="0"/>
          </a:endParaRPr>
        </a:p>
      </dsp:txBody>
      <dsp:txXfrm>
        <a:off x="5707672" y="0"/>
        <a:ext cx="2654256" cy="1394460"/>
      </dsp:txXfrm>
    </dsp:sp>
    <dsp:sp modelId="{584A1DCC-36C7-4D8B-AD10-834C37D733E4}">
      <dsp:nvSpPr>
        <dsp:cNvPr id="0" name=""/>
        <dsp:cNvSpPr/>
      </dsp:nvSpPr>
      <dsp:spPr>
        <a:xfrm>
          <a:off x="5973098" y="1394573"/>
          <a:ext cx="2123405" cy="67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Calibri" pitchFamily="34" charset="0"/>
              <a:cs typeface="Calibri" pitchFamily="34" charset="0"/>
            </a:rPr>
            <a:t>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tart </a:t>
          </a:r>
          <a:r>
            <a:rPr lang="id-ID" sz="1600" kern="1200" dirty="0" smtClean="0">
              <a:latin typeface="Calibri" pitchFamily="34" charset="0"/>
              <a:cs typeface="Calibri" pitchFamily="34" charset="0"/>
            </a:rPr>
            <a:t>I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mmediately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5992931" y="1414406"/>
        <a:ext cx="2083739" cy="637477"/>
      </dsp:txXfrm>
    </dsp:sp>
    <dsp:sp modelId="{82556902-E983-4F42-BC2B-EECAFD88BA48}">
      <dsp:nvSpPr>
        <dsp:cNvPr id="0" name=""/>
        <dsp:cNvSpPr/>
      </dsp:nvSpPr>
      <dsp:spPr>
        <a:xfrm>
          <a:off x="5973098" y="2175893"/>
          <a:ext cx="2123405" cy="67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Minimize the </a:t>
          </a:r>
          <a:r>
            <a:rPr lang="id-ID" sz="1600" kern="1200" dirty="0" smtClean="0">
              <a:latin typeface="Calibri" pitchFamily="34" charset="0"/>
              <a:cs typeface="Calibri" pitchFamily="34" charset="0"/>
            </a:rPr>
            <a:t>R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eading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5992931" y="2195726"/>
        <a:ext cx="2083739" cy="637477"/>
      </dsp:txXfrm>
    </dsp:sp>
    <dsp:sp modelId="{BB25A001-0B2D-49EC-AD9A-EADBC69E06C9}">
      <dsp:nvSpPr>
        <dsp:cNvPr id="0" name=""/>
        <dsp:cNvSpPr/>
      </dsp:nvSpPr>
      <dsp:spPr>
        <a:xfrm>
          <a:off x="5973098" y="2957212"/>
          <a:ext cx="2123405" cy="67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Calibri" pitchFamily="34" charset="0"/>
              <a:cs typeface="Calibri" pitchFamily="34" charset="0"/>
            </a:rPr>
            <a:t>E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rror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id-ID" sz="1600" kern="1200" dirty="0" smtClean="0">
              <a:latin typeface="Calibri" pitchFamily="34" charset="0"/>
              <a:cs typeface="Calibri" pitchFamily="34" charset="0"/>
            </a:rPr>
            <a:t>R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ecognition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5992931" y="2977045"/>
        <a:ext cx="2083739" cy="637477"/>
      </dsp:txXfrm>
    </dsp:sp>
    <dsp:sp modelId="{A3EA83A0-7B1C-46B1-B061-71CEB53D83A9}">
      <dsp:nvSpPr>
        <dsp:cNvPr id="0" name=""/>
        <dsp:cNvSpPr/>
      </dsp:nvSpPr>
      <dsp:spPr>
        <a:xfrm>
          <a:off x="5973098" y="3738532"/>
          <a:ext cx="2123405" cy="677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Calibri" pitchFamily="34" charset="0"/>
              <a:cs typeface="Calibri" pitchFamily="34" charset="0"/>
            </a:rPr>
            <a:t>S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elf-</a:t>
          </a:r>
          <a:r>
            <a:rPr lang="id-ID" sz="1600" kern="1200" dirty="0" smtClean="0">
              <a:latin typeface="Calibri" pitchFamily="34" charset="0"/>
              <a:cs typeface="Calibri" pitchFamily="34" charset="0"/>
            </a:rPr>
            <a:t>C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ontained</a:t>
          </a:r>
          <a:endParaRPr lang="id-ID" sz="1600" kern="1200" dirty="0">
            <a:latin typeface="Calibri" pitchFamily="34" charset="0"/>
            <a:cs typeface="Calibri" pitchFamily="34" charset="0"/>
          </a:endParaRPr>
        </a:p>
      </dsp:txBody>
      <dsp:txXfrm>
        <a:off x="5992931" y="3758365"/>
        <a:ext cx="2083739" cy="637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3F9D-E6DA-476A-9501-C7B815759080}" type="datetimeFigureOut">
              <a:rPr lang="en-US" smtClean="0"/>
              <a:t>10/05/2017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EDC1-ACCE-43E5-ADD0-40C7D89E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11848563" cy="2093912"/>
          </a:xfrm>
          <a:solidFill>
            <a:schemeClr val="accent2"/>
          </a:solidFill>
        </p:spPr>
        <p:txBody>
          <a:bodyPr/>
          <a:lstStyle/>
          <a:p>
            <a:pPr algn="r">
              <a:defRPr/>
            </a:pPr>
            <a:r>
              <a:rPr lang="en-US" sz="6000" dirty="0" smtClean="0"/>
              <a:t>Object-Oriented Programming using C++</a:t>
            </a:r>
            <a:endParaRPr lang="en-US" sz="6000" b="0" dirty="0"/>
          </a:p>
        </p:txBody>
      </p:sp>
    </p:spTree>
    <p:extLst>
      <p:ext uri="{BB962C8B-B14F-4D97-AF65-F5344CB8AC3E}">
        <p14:creationId xmlns:p14="http://schemas.microsoft.com/office/powerpoint/2010/main" val="403293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2" y="0"/>
            <a:ext cx="12190927" cy="762000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altLang="ja-JP" sz="3500" dirty="0" smtClean="0"/>
              <a:t>Object </a:t>
            </a:r>
            <a:r>
              <a:rPr lang="id-ID" altLang="ja-JP" sz="3500" dirty="0" smtClean="0"/>
              <a:t>= Method + </a:t>
            </a:r>
            <a:r>
              <a:rPr lang="id-ID" altLang="ja-JP" sz="3500" dirty="0" err="1" smtClean="0"/>
              <a:t>Variable</a:t>
            </a:r>
            <a:r>
              <a:rPr lang="en-US" altLang="ja-JP" sz="3500" dirty="0" smtClean="0"/>
              <a:t> </a:t>
            </a:r>
            <a:r>
              <a:rPr lang="id-ID" altLang="ja-JP" sz="3500" dirty="0" err="1" smtClean="0"/>
              <a:t>yg</a:t>
            </a:r>
            <a:r>
              <a:rPr lang="id-ID" altLang="ja-JP" sz="3500" dirty="0" smtClean="0"/>
              <a:t> Memiliki Nilai</a:t>
            </a:r>
            <a:endParaRPr lang="en-US" altLang="ja-JP" sz="3500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7010400" y="19812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sz="3200" b="1" smtClean="0">
                <a:solidFill>
                  <a:srgbClr val="FF9900"/>
                </a:solidFill>
              </a:rPr>
              <a:t>	instance variable</a:t>
            </a:r>
            <a:endParaRPr lang="en-US" altLang="ja-JP" sz="3200" b="1" dirty="0">
              <a:solidFill>
                <a:srgbClr val="FF99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9600" y="1066800"/>
            <a:ext cx="6324600" cy="5562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47800" y="2133600"/>
            <a:ext cx="3657600" cy="7620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kecepatan</a:t>
            </a:r>
            <a:r>
              <a:rPr kumimoji="1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= 10km/jam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276600" y="1295400"/>
            <a:ext cx="1676400" cy="685800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gir</a:t>
            </a: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=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3352800"/>
            <a:ext cx="40386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 smtClean="0">
                <a:effectLst/>
                <a:latin typeface="Calibri" pitchFamily="34" charset="0"/>
                <a:cs typeface="Calibri" pitchFamily="34" charset="0"/>
              </a:rPr>
              <a:t>tampilkan </a:t>
            </a:r>
            <a:r>
              <a:rPr lang="en-US" sz="2800" b="1" dirty="0" err="1" smtClean="0">
                <a:effectLst/>
                <a:latin typeface="Calibri" pitchFamily="34" charset="0"/>
                <a:cs typeface="Calibri" pitchFamily="34" charset="0"/>
              </a:rPr>
              <a:t>k</a:t>
            </a:r>
            <a:r>
              <a:rPr kumimoji="1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ecepatan</a:t>
            </a:r>
            <a:r>
              <a:rPr kumimoji="1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()</a:t>
            </a:r>
            <a:endParaRPr kumimoji="1" lang="id-ID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k</a:t>
            </a:r>
            <a:r>
              <a:rPr lang="id-ID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ecepatan = 10 km/jam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52600" y="4876800"/>
            <a:ext cx="2514600" cy="914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>
                <a:effectLst/>
                <a:latin typeface="Calibri" pitchFamily="34" charset="0"/>
                <a:cs typeface="Calibri" pitchFamily="34" charset="0"/>
              </a:rPr>
              <a:t>u</a:t>
            </a:r>
            <a:r>
              <a:rPr kumimoji="1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bah</a:t>
            </a:r>
            <a:r>
              <a:rPr kumimoji="1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 smtClean="0">
                <a:effectLst/>
                <a:latin typeface="Calibri" pitchFamily="34" charset="0"/>
                <a:cs typeface="Calibri" pitchFamily="34" charset="0"/>
              </a:rPr>
              <a:t>g</a:t>
            </a:r>
            <a:r>
              <a:rPr kumimoji="1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ir</a:t>
            </a:r>
            <a:r>
              <a:rPr kumimoji="1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(2)</a:t>
            </a:r>
            <a:endParaRPr kumimoji="1" lang="id-ID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gir = 5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6858000" y="4038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3200" b="1" kern="0" dirty="0" smtClean="0">
                <a:solidFill>
                  <a:srgbClr val="CC0000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	</a:t>
            </a:r>
            <a:r>
              <a:rPr kumimoji="0" lang="en-US" altLang="ja-JP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instance method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8" idx="6"/>
          </p:cNvCxnSpPr>
          <p:nvPr/>
        </p:nvCxnSpPr>
        <p:spPr bwMode="auto">
          <a:xfrm>
            <a:off x="4953000" y="1638300"/>
            <a:ext cx="2133600" cy="647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7" idx="6"/>
          </p:cNvCxnSpPr>
          <p:nvPr/>
        </p:nvCxnSpPr>
        <p:spPr bwMode="auto">
          <a:xfrm>
            <a:off x="5105400" y="2514600"/>
            <a:ext cx="21336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9" idx="3"/>
          </p:cNvCxnSpPr>
          <p:nvPr/>
        </p:nvCxnSpPr>
        <p:spPr bwMode="auto">
          <a:xfrm>
            <a:off x="6096000" y="3848100"/>
            <a:ext cx="1066800" cy="419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10" idx="3"/>
          </p:cNvCxnSpPr>
          <p:nvPr/>
        </p:nvCxnSpPr>
        <p:spPr bwMode="auto">
          <a:xfrm flipV="1">
            <a:off x="4267200" y="4876800"/>
            <a:ext cx="28194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52400" y="1143000"/>
            <a:ext cx="3352800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0" lang="en-US" altLang="ja-JP" sz="32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Object </a:t>
            </a:r>
            <a:r>
              <a:rPr kumimoji="0" lang="en-US" altLang="ja-JP" sz="3200" b="1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Sepedaku</a:t>
            </a:r>
            <a:endParaRPr kumimoji="0" lang="en-US" altLang="ja-JP" sz="3200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939"/>
            <a:ext cx="12192000" cy="1325563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Mengenal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0859"/>
            <a:ext cx="1090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OOP </a:t>
            </a:r>
            <a:r>
              <a:rPr lang="en-US" dirty="0" err="1" smtClean="0"/>
              <a:t>ini,kita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DEV C++ ,</a:t>
            </a:r>
            <a:r>
              <a:rPr lang="en-US" dirty="0" err="1" smtClean="0"/>
              <a:t>sebagai</a:t>
            </a:r>
            <a:r>
              <a:rPr lang="en-US" dirty="0" smtClean="0"/>
              <a:t> IDE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, </a:t>
            </a:r>
            <a:r>
              <a:rPr lang="en-US" dirty="0" err="1" smtClean="0"/>
              <a:t>dipilihnya</a:t>
            </a:r>
            <a:r>
              <a:rPr lang="en-US" dirty="0" smtClean="0"/>
              <a:t>  DEV C++ ,</a:t>
            </a:r>
            <a:r>
              <a:rPr lang="en-US" dirty="0" err="1" smtClean="0"/>
              <a:t>dikarenakan</a:t>
            </a:r>
            <a:r>
              <a:rPr lang="en-US" dirty="0" smtClean="0"/>
              <a:t> software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bersifat</a:t>
            </a:r>
            <a:r>
              <a:rPr lang="en-US" dirty="0" smtClean="0"/>
              <a:t> free ware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di </a:t>
            </a:r>
            <a:r>
              <a:rPr lang="en-US" dirty="0" err="1" smtClean="0"/>
              <a:t>operasikan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84140"/>
            <a:ext cx="75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Bjarne </a:t>
            </a:r>
            <a:r>
              <a:rPr lang="en-US" b="1" dirty="0" smtClean="0"/>
              <a:t>, </a:t>
            </a:r>
            <a:r>
              <a:rPr lang="en-US" b="1" dirty="0" err="1" smtClean="0"/>
              <a:t>kelebihan</a:t>
            </a:r>
            <a:r>
              <a:rPr lang="en-US" b="1" dirty="0" smtClean="0"/>
              <a:t> </a:t>
            </a:r>
            <a:r>
              <a:rPr lang="en-US" b="1" dirty="0" smtClean="0"/>
              <a:t>C++ </a:t>
            </a:r>
            <a:r>
              <a:rPr lang="en-US" b="1" dirty="0" err="1" smtClean="0"/>
              <a:t>adalah</a:t>
            </a:r>
            <a:r>
              <a:rPr lang="en-US" b="1" dirty="0" smtClean="0"/>
              <a:t> 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9411" y="3902298"/>
            <a:ext cx="8550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tinggkat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( Macro-Assembler, Assembler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dimanapun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Bejalan</a:t>
            </a:r>
            <a:r>
              <a:rPr lang="en-US" dirty="0" smtClean="0"/>
              <a:t> </a:t>
            </a:r>
            <a:r>
              <a:rPr lang="en-US" dirty="0" err="1" smtClean="0"/>
              <a:t>mulus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UNIK  ( Budi </a:t>
            </a:r>
            <a:r>
              <a:rPr lang="en-US" dirty="0" err="1" smtClean="0"/>
              <a:t>Raharjo,Pemograman</a:t>
            </a:r>
            <a:r>
              <a:rPr lang="en-US" dirty="0" smtClean="0"/>
              <a:t> C++ ,</a:t>
            </a:r>
            <a:r>
              <a:rPr lang="en-US" dirty="0" err="1" smtClean="0"/>
              <a:t>hal</a:t>
            </a:r>
            <a:r>
              <a:rPr lang="en-US" dirty="0" smtClean="0"/>
              <a:t> 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12191999" cy="229029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6000" dirty="0" smtClean="0"/>
              <a:t> </a:t>
            </a:r>
            <a:r>
              <a:rPr lang="en-US" sz="6000" dirty="0" err="1" smtClean="0"/>
              <a:t>c++</a:t>
            </a:r>
            <a:r>
              <a:rPr lang="en-US" sz="6000" dirty="0" smtClean="0"/>
              <a:t> </a:t>
            </a:r>
          </a:p>
          <a:p>
            <a:pPr algn="r">
              <a:defRPr/>
            </a:pPr>
            <a:r>
              <a:rPr lang="en-US" sz="6000" dirty="0" smtClean="0"/>
              <a:t>Using Dev C++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6" y="2743803"/>
            <a:ext cx="3411225" cy="34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5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3666" y="1677809"/>
            <a:ext cx="2756079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Kode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3666" y="2453136"/>
            <a:ext cx="2756079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preposesor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3666" y="3278490"/>
            <a:ext cx="2756079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3666" y="4103844"/>
            <a:ext cx="2756079" cy="5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asembler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3666" y="5074275"/>
            <a:ext cx="2756079" cy="58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editor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13666" y="5973650"/>
            <a:ext cx="2756079" cy="58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0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" y="799027"/>
            <a:ext cx="9710671" cy="6058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53" y="218941"/>
            <a:ext cx="9543245" cy="3734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IDE DEV C++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51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36337"/>
            <a:ext cx="10515600" cy="100359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/>
            <a:r>
              <a:rPr lang="en-US" sz="3600" dirty="0" err="1" smtClean="0"/>
              <a:t>Struktur</a:t>
            </a:r>
            <a:r>
              <a:rPr lang="en-US" sz="3600" dirty="0" smtClean="0"/>
              <a:t> </a:t>
            </a:r>
            <a:r>
              <a:rPr lang="en-US" sz="3600" dirty="0" err="1" smtClean="0"/>
              <a:t>penulisan</a:t>
            </a:r>
            <a:r>
              <a:rPr lang="en-US" sz="3600" dirty="0" smtClean="0"/>
              <a:t> C++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5473" y="1239929"/>
            <a:ext cx="83712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            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using namespace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latin typeface="Consolas" panose="020B0609020204030204" pitchFamily="49" charset="0"/>
              </a:rPr>
              <a:t>cara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menuliskan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komentar</a:t>
            </a:r>
            <a:r>
              <a:rPr lang="en-US" sz="1600" dirty="0" smtClean="0">
                <a:latin typeface="Consolas" panose="020B0609020204030204" pitchFamily="49" charset="0"/>
              </a:rPr>
              <a:t> */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 </a:t>
            </a:r>
            <a:r>
              <a:rPr lang="en-US" sz="1600" dirty="0" err="1" smtClean="0">
                <a:latin typeface="Consolas" panose="020B0609020204030204" pitchFamily="49" charset="0"/>
              </a:rPr>
              <a:t>atau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seperti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ini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fungsi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utama</a:t>
            </a:r>
            <a:r>
              <a:rPr lang="en-US" sz="1600" dirty="0" smtClean="0">
                <a:latin typeface="Consolas" panose="020B0609020204030204" pitchFamily="49" charset="0"/>
              </a:rPr>
              <a:t> yang </a:t>
            </a:r>
            <a:r>
              <a:rPr lang="en-US" sz="1600" dirty="0" err="1" smtClean="0">
                <a:latin typeface="Consolas" panose="020B0609020204030204" pitchFamily="49" charset="0"/>
              </a:rPr>
              <a:t>akan</a:t>
            </a:r>
            <a:r>
              <a:rPr lang="en-US" sz="1600" dirty="0" smtClean="0">
                <a:latin typeface="Consolas" panose="020B0609020204030204" pitchFamily="49" charset="0"/>
              </a:rPr>
              <a:t> di </a:t>
            </a:r>
            <a:r>
              <a:rPr lang="en-US" sz="1600" dirty="0" err="1" smtClean="0">
                <a:latin typeface="Consolas" panose="020B0609020204030204" pitchFamily="49" charset="0"/>
              </a:rPr>
              <a:t>panggil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pada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saat</a:t>
            </a:r>
            <a:r>
              <a:rPr lang="en-US" sz="1600" dirty="0" smtClean="0">
                <a:latin typeface="Consolas" panose="020B0609020204030204" pitchFamily="49" charset="0"/>
              </a:rPr>
              <a:t> program </a:t>
            </a:r>
            <a:r>
              <a:rPr lang="en-US" sz="1600" dirty="0" err="1" smtClean="0">
                <a:latin typeface="Consolas" panose="020B0609020204030204" pitchFamily="49" charset="0"/>
              </a:rPr>
              <a:t>dijalankan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main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statement yang </a:t>
            </a:r>
            <a:r>
              <a:rPr lang="en-US" sz="1600" dirty="0" err="1" smtClean="0">
                <a:latin typeface="Consolas" panose="020B0609020204030204" pitchFamily="49" charset="0"/>
              </a:rPr>
              <a:t>akan</a:t>
            </a:r>
            <a:r>
              <a:rPr lang="en-US" sz="1600" dirty="0" smtClean="0">
                <a:latin typeface="Consolas" panose="020B0609020204030204" pitchFamily="49" charset="0"/>
              </a:rPr>
              <a:t> di </a:t>
            </a:r>
            <a:r>
              <a:rPr lang="en-US" sz="1600" dirty="0" err="1" smtClean="0">
                <a:latin typeface="Consolas" panose="020B0609020204030204" pitchFamily="49" charset="0"/>
              </a:rPr>
              <a:t>lakukan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..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memanggil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fungsi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hitung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Hitung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..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hitung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…statement yang </a:t>
            </a:r>
            <a:r>
              <a:rPr lang="en-US" sz="1600" dirty="0" err="1" smtClean="0">
                <a:latin typeface="Consolas" panose="020B0609020204030204" pitchFamily="49" charset="0"/>
              </a:rPr>
              <a:t>dilakukan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2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609" y="1803042"/>
            <a:ext cx="7984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</a:rPr>
              <a:t>penyertaan</a:t>
            </a:r>
            <a:r>
              <a:rPr lang="en-US" dirty="0" smtClean="0">
                <a:latin typeface="Consolas" panose="020B0609020204030204" pitchFamily="49" charset="0"/>
              </a:rPr>
              <a:t> header file 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iostream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Using namespace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/* </a:t>
            </a:r>
            <a:r>
              <a:rPr lang="en-US" dirty="0" err="1" smtClean="0">
                <a:latin typeface="Consolas" panose="020B0609020204030204" pitchFamily="49" charset="0"/>
              </a:rPr>
              <a:t>contoh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penulisan</a:t>
            </a:r>
            <a:r>
              <a:rPr lang="en-US" dirty="0" smtClean="0">
                <a:latin typeface="Consolas" panose="020B0609020204030204" pitchFamily="49" charset="0"/>
              </a:rPr>
              <a:t> program </a:t>
            </a:r>
            <a:r>
              <a:rPr lang="en-US" dirty="0" err="1" smtClean="0">
                <a:latin typeface="Consolas" panose="020B0609020204030204" pitchFamily="49" charset="0"/>
              </a:rPr>
              <a:t>dalam</a:t>
            </a:r>
            <a:r>
              <a:rPr lang="en-US" dirty="0" smtClean="0">
                <a:latin typeface="Consolas" panose="020B0609020204030204" pitchFamily="49" charset="0"/>
              </a:rPr>
              <a:t> C++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 &lt;&lt; “</a:t>
            </a:r>
            <a:r>
              <a:rPr lang="en-US" dirty="0" err="1" smtClean="0">
                <a:latin typeface="Consolas" panose="020B0609020204030204" pitchFamily="49" charset="0"/>
              </a:rPr>
              <a:t>Selamat</a:t>
            </a:r>
            <a:r>
              <a:rPr lang="en-US" dirty="0" smtClean="0">
                <a:latin typeface="Consolas" panose="020B0609020204030204" pitchFamily="49" charset="0"/>
              </a:rPr>
              <a:t> dating di </a:t>
            </a:r>
            <a:r>
              <a:rPr lang="en-US" dirty="0" err="1" smtClean="0">
                <a:latin typeface="Consolas" panose="020B0609020204030204" pitchFamily="49" charset="0"/>
              </a:rPr>
              <a:t>pemograman</a:t>
            </a:r>
            <a:r>
              <a:rPr lang="en-US" dirty="0" smtClean="0">
                <a:latin typeface="Consolas" panose="020B0609020204030204" pitchFamily="49" charset="0"/>
              </a:rPr>
              <a:t> OOP </a:t>
            </a:r>
            <a:r>
              <a:rPr lang="en-US" dirty="0" err="1" smtClean="0">
                <a:latin typeface="Consolas" panose="020B0609020204030204" pitchFamily="49" charset="0"/>
              </a:rPr>
              <a:t>dengan</a:t>
            </a:r>
            <a:r>
              <a:rPr lang="en-US" dirty="0" smtClean="0">
                <a:latin typeface="Consolas" panose="020B0609020204030204" pitchFamily="49" charset="0"/>
              </a:rPr>
              <a:t> C++ </a:t>
            </a:r>
            <a:r>
              <a:rPr lang="en-US" dirty="0" smtClean="0">
                <a:latin typeface="Consolas" panose="020B0609020204030204" pitchFamily="49" charset="0"/>
              </a:rPr>
              <a:t>“;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5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Identifier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tipe</a:t>
            </a:r>
            <a:r>
              <a:rPr lang="en-US" sz="4000" dirty="0" smtClean="0"/>
              <a:t> data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20232"/>
            <a:ext cx="98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pengenal</a:t>
            </a:r>
            <a:r>
              <a:rPr lang="en-US" sz="2000" dirty="0" smtClean="0">
                <a:solidFill>
                  <a:srgbClr val="0070C0"/>
                </a:solidFill>
              </a:rPr>
              <a:t> yang </a:t>
            </a:r>
            <a:r>
              <a:rPr lang="en-US" sz="2000" dirty="0" err="1" smtClean="0">
                <a:solidFill>
                  <a:srgbClr val="0070C0"/>
                </a:solidFill>
              </a:rPr>
              <a:t>dideklarasikan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agar compiler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mengenalnya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991322"/>
            <a:ext cx="95936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using </a:t>
            </a:r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//identifier  </a:t>
            </a:r>
            <a:r>
              <a:rPr lang="en-US" sz="1600" dirty="0" err="1">
                <a:latin typeface="Consolas" panose="020B0609020204030204" pitchFamily="49" charset="0"/>
              </a:rPr>
              <a:t>Teks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dan</a:t>
            </a:r>
            <a:r>
              <a:rPr lang="en-US" sz="1600" dirty="0">
                <a:latin typeface="Consolas" panose="020B0609020204030204" pitchFamily="49" charset="0"/>
              </a:rPr>
              <a:t> X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Teks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masukkan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sebuah</a:t>
            </a:r>
            <a:r>
              <a:rPr lang="en-US" sz="1600" dirty="0">
                <a:latin typeface="Consolas" panose="020B0609020204030204" pitchFamily="49" charset="0"/>
              </a:rPr>
              <a:t> kata   "; 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 &gt;&gt; </a:t>
            </a:r>
            <a:r>
              <a:rPr lang="en-US" sz="1600" dirty="0" err="1">
                <a:latin typeface="Consolas" panose="020B0609020204030204" pitchFamily="49" charset="0"/>
              </a:rPr>
              <a:t>Teks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masukkan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sebuah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angka</a:t>
            </a:r>
            <a:r>
              <a:rPr lang="en-US" sz="1600" dirty="0">
                <a:latin typeface="Consolas" panose="020B0609020204030204" pitchFamily="49" charset="0"/>
              </a:rPr>
              <a:t>  "; 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 &gt;&gt; 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</a:t>
            </a:r>
            <a:r>
              <a:rPr lang="en-US" sz="1600" dirty="0" err="1">
                <a:latin typeface="Consolas" panose="020B0609020204030204" pitchFamily="49" charset="0"/>
              </a:rPr>
              <a:t>Teks</a:t>
            </a:r>
            <a:r>
              <a:rPr lang="en-US" sz="1600" dirty="0">
                <a:latin typeface="Consolas" panose="020B0609020204030204" pitchFamily="49" charset="0"/>
              </a:rPr>
              <a:t> &lt;&lt;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&lt;&lt;X;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81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28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Adalah</a:t>
            </a:r>
            <a:r>
              <a:rPr lang="en-US" sz="2000" dirty="0" smtClean="0"/>
              <a:t> identifier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</a:t>
            </a:r>
            <a:r>
              <a:rPr lang="en-US" sz="2000" dirty="0" err="1" smtClean="0"/>
              <a:t>konstan,artinya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identifier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tidak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bisa</a:t>
            </a:r>
            <a:r>
              <a:rPr lang="en-US" sz="2000" dirty="0" smtClean="0">
                <a:solidFill>
                  <a:srgbClr val="FF0000"/>
                </a:solidFill>
              </a:rPr>
              <a:t> di </a:t>
            </a:r>
            <a:r>
              <a:rPr lang="en-US" sz="2000" dirty="0" err="1" smtClean="0">
                <a:solidFill>
                  <a:srgbClr val="FF0000"/>
                </a:solidFill>
              </a:rPr>
              <a:t>ubah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program.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83240"/>
            <a:ext cx="682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#define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kata </a:t>
            </a:r>
            <a:r>
              <a:rPr lang="en-US" sz="2800" dirty="0" err="1" smtClean="0"/>
              <a:t>kunci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const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6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8" y="321972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Menggunakan</a:t>
            </a:r>
            <a:r>
              <a:rPr lang="en-US" b="1" dirty="0" smtClean="0">
                <a:solidFill>
                  <a:srgbClr val="FF0000"/>
                </a:solidFill>
              </a:rPr>
              <a:t> #Define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7" y="807215"/>
            <a:ext cx="9629775" cy="55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-1"/>
            <a:ext cx="12192000" cy="110758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Learning </a:t>
            </a:r>
            <a:r>
              <a:rPr lang="id-ID" dirty="0" smtClean="0"/>
              <a:t>Design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698802"/>
              </p:ext>
            </p:extLst>
          </p:nvPr>
        </p:nvGraphicFramePr>
        <p:xfrm>
          <a:off x="1417481" y="1475703"/>
          <a:ext cx="83629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29" y="5875753"/>
            <a:ext cx="756541" cy="77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31" y="5815732"/>
            <a:ext cx="781362" cy="7919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89" y="5815732"/>
            <a:ext cx="654050" cy="77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36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8" y="246240"/>
            <a:ext cx="96297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9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" y="271999"/>
            <a:ext cx="962977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115910"/>
            <a:ext cx="10515600" cy="85707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96" y="1126253"/>
            <a:ext cx="704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Variable Global</a:t>
            </a:r>
          </a:p>
          <a:p>
            <a:r>
              <a:rPr lang="en-US" dirty="0"/>
              <a:t> </a:t>
            </a:r>
            <a:r>
              <a:rPr lang="en-US" dirty="0" smtClean="0"/>
              <a:t>      Variable yang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kenali</a:t>
            </a:r>
            <a:r>
              <a:rPr lang="en-US" dirty="0" smtClean="0"/>
              <a:t>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67" y="2079127"/>
            <a:ext cx="8115300" cy="45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1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6" y="551242"/>
            <a:ext cx="8115300" cy="603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6575" y="618186"/>
            <a:ext cx="252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Variable </a:t>
            </a:r>
            <a:r>
              <a:rPr lang="en-US" sz="2000" b="1" dirty="0" err="1" smtClean="0"/>
              <a:t>Lokal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132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184821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03635"/>
              </p:ext>
            </p:extLst>
          </p:nvPr>
        </p:nvGraphicFramePr>
        <p:xfrm>
          <a:off x="968564" y="1584101"/>
          <a:ext cx="9772416" cy="4407372"/>
        </p:xfrm>
        <a:graphic>
          <a:graphicData uri="http://schemas.openxmlformats.org/drawingml/2006/table">
            <a:tbl>
              <a:tblPr/>
              <a:tblGrid>
                <a:gridCol w="2443104"/>
                <a:gridCol w="2443104"/>
                <a:gridCol w="2443104"/>
                <a:gridCol w="2443104"/>
              </a:tblGrid>
              <a:tr h="27011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Tipe</a:t>
                      </a:r>
                      <a:r>
                        <a:rPr lang="en-US" sz="1200" dirty="0"/>
                        <a:t> Data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Deskripsi</a:t>
                      </a:r>
                      <a:endParaRPr lang="en-US" sz="1200" dirty="0"/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Ukuran Memori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Jangkauan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29"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Bilangan bulat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-32768 hingga 32768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252">
                <a:tc>
                  <a:txBody>
                    <a:bodyPr/>
                    <a:lstStyle/>
                    <a:p>
                      <a:r>
                        <a:rPr lang="en-US" sz="1200"/>
                        <a:t>short int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Sama dengan int namun jangkauanya lebih pendek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-32768 hingga 32768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252">
                <a:tc>
                  <a:txBody>
                    <a:bodyPr/>
                    <a:lstStyle/>
                    <a:p>
                      <a:r>
                        <a:rPr lang="en-US" sz="1200"/>
                        <a:t>long int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Memiliki jangkauan lebih panjang dari int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-2147483648 hingga 2147483648 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200"/>
                        <a:t>bool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Tipe data untuk menampung nilai kebenaran (flag)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1 atau 0 (True atau False)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252"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200"/>
                        <a:t>Bilangan floating point atau koma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3,4 x 10^-38 hingga 3,4 x 10^+38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200"/>
                        <a:t>double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Sama dengan float namun memiliki jangkauan dua kali dari float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1,7 x 10^-308 hingga 1,7 x 10^+308 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200" dirty="0"/>
                        <a:t>long double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Sama dengan double namum memiliki jangkauan lebih lebar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3,4 x 10^-4932 hingga 3,4 x 10^+4932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429">
                <a:tc>
                  <a:txBody>
                    <a:bodyPr/>
                    <a:lstStyle/>
                    <a:p>
                      <a:r>
                        <a:rPr lang="en-US" sz="1200"/>
                        <a:t>char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Menampung tipe karakter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-128 hingga 128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074">
                <a:tc>
                  <a:txBody>
                    <a:bodyPr/>
                    <a:lstStyle/>
                    <a:p>
                      <a:r>
                        <a:rPr lang="en-US" sz="1200"/>
                        <a:t>wchar_t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Sama dengan char namun memiliki jangkauan lebih lebar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2 byte hingga 4 byte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wide character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54728"/>
            <a:ext cx="10515600" cy="955630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bentukan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157" y="1459855"/>
            <a:ext cx="410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Struktur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583" y="2060620"/>
            <a:ext cx="887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bentukan</a:t>
            </a:r>
            <a:r>
              <a:rPr lang="en-US" dirty="0" smtClean="0"/>
              <a:t> yang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variable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7583" y="3181082"/>
            <a:ext cx="28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583" y="3876541"/>
            <a:ext cx="6336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truct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nama_struktur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tipe_data</a:t>
            </a:r>
            <a:r>
              <a:rPr lang="en-US" dirty="0" smtClean="0">
                <a:latin typeface="Consolas" panose="020B0609020204030204" pitchFamily="49" charset="0"/>
              </a:rPr>
              <a:t>  variable1;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tipe_data</a:t>
            </a:r>
            <a:r>
              <a:rPr lang="en-US" dirty="0" smtClean="0">
                <a:latin typeface="Consolas" panose="020B0609020204030204" pitchFamily="49" charset="0"/>
              </a:rPr>
              <a:t> variable 2;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6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206062"/>
            <a:ext cx="10985680" cy="64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8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037" y="2343955"/>
            <a:ext cx="10728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 err="1" smtClean="0"/>
              <a:t>Assigment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Unary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 err="1" smtClean="0"/>
              <a:t>Increament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Decrement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 err="1" smtClean="0"/>
              <a:t>Arirmatika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&amp;&amp; ( AND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|| ( OR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! (NOT)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 err="1" smtClean="0"/>
              <a:t>Operasional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Bitwise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Operator Ternary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5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641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Operator </a:t>
            </a:r>
            <a:r>
              <a:rPr lang="en-US" sz="3600" dirty="0" err="1" smtClean="0"/>
              <a:t>Assigment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5910" y="1171977"/>
            <a:ext cx="87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Gunanya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 (assign)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0" y="1597518"/>
            <a:ext cx="9629775" cy="49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49"/>
            <a:ext cx="12192000" cy="922762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smtClean="0"/>
              <a:t>Operator Unary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3847" y="2228046"/>
            <a:ext cx="93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operator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melibatkan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satu</a:t>
            </a:r>
            <a:r>
              <a:rPr lang="en-US" dirty="0" smtClean="0">
                <a:solidFill>
                  <a:srgbClr val="FF0000"/>
                </a:solidFill>
              </a:rPr>
              <a:t> operand.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6437"/>
              </p:ext>
            </p:extLst>
          </p:nvPr>
        </p:nvGraphicFramePr>
        <p:xfrm>
          <a:off x="1606996" y="347314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203"/>
                <a:gridCol w="3541690"/>
                <a:gridCol w="345010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Increament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++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12192000" cy="107862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25003" y="1918952"/>
            <a:ext cx="110887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 C++  </a:t>
            </a:r>
            <a:r>
              <a:rPr lang="en-US" dirty="0" err="1" smtClean="0"/>
              <a:t>dengan</a:t>
            </a:r>
            <a:r>
              <a:rPr lang="en-US" dirty="0" smtClean="0"/>
              <a:t> IDE CDEV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Virtual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Pilimorfisme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Operator Overloading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Prepocessor</a:t>
            </a:r>
            <a:r>
              <a:rPr lang="en-US" dirty="0" smtClean="0"/>
              <a:t> Directive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Menjebak</a:t>
            </a:r>
            <a:r>
              <a:rPr lang="en-US" dirty="0" smtClean="0"/>
              <a:t>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Typecasting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Namespace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0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7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Increment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7554" y="1141858"/>
            <a:ext cx="968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operator </a:t>
            </a:r>
            <a:r>
              <a:rPr lang="en-US" dirty="0" err="1" smtClean="0">
                <a:solidFill>
                  <a:srgbClr val="FF0000"/>
                </a:solidFill>
              </a:rPr>
              <a:t>penambahan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sebuah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variable,dengan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4" y="1777285"/>
            <a:ext cx="10934164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Operator </a:t>
            </a:r>
            <a:r>
              <a:rPr lang="en-US" sz="3600" dirty="0" err="1" smtClean="0"/>
              <a:t>Aritmetika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39102"/>
              </p:ext>
            </p:extLst>
          </p:nvPr>
        </p:nvGraphicFramePr>
        <p:xfrm>
          <a:off x="1622739" y="2308632"/>
          <a:ext cx="87562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23"/>
                <a:gridCol w="3966693"/>
                <a:gridCol w="346298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Contoh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Penjumlahan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+ 3 =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Pengurangan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– 3 =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Perkalian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3 = 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/ 3 =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sisa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bagi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3 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7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093" y="1918952"/>
            <a:ext cx="1007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ditemui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percabangan</a:t>
            </a:r>
            <a:r>
              <a:rPr lang="en-US" dirty="0" smtClean="0"/>
              <a:t> ). </a:t>
            </a:r>
            <a:r>
              <a:rPr lang="en-US" dirty="0" err="1" smtClean="0"/>
              <a:t>Pada</a:t>
            </a:r>
            <a:r>
              <a:rPr lang="en-US" dirty="0" smtClean="0"/>
              <a:t> C++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prcabangan</a:t>
            </a:r>
            <a:r>
              <a:rPr lang="en-US" dirty="0" smtClean="0"/>
              <a:t>  </a:t>
            </a:r>
            <a:r>
              <a:rPr lang="en-US" dirty="0" err="1" smtClean="0"/>
              <a:t>yaitu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switch.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093" y="3490175"/>
            <a:ext cx="8306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Percabangan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Percabangan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Percabangan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lebih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dua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kondisi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7873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8" y="1275009"/>
            <a:ext cx="524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statement 1…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statement 2…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218" y="3618963"/>
            <a:ext cx="3953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 (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jika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terpenuhi</a:t>
            </a:r>
            <a:r>
              <a:rPr lang="en-US" dirty="0" smtClean="0">
                <a:latin typeface="Consolas" panose="020B0609020204030204" pitchFamily="49" charset="0"/>
              </a:rPr>
              <a:t> …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} else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jika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tidak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terpenuhi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162" y="702381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Percabangan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162" y="3140299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Percabangan</a:t>
            </a:r>
            <a:r>
              <a:rPr lang="en-US" dirty="0" smtClean="0">
                <a:solidFill>
                  <a:srgbClr val="FF0000"/>
                </a:solidFill>
              </a:rPr>
              <a:t> 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2" y="619363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Percabangan</a:t>
            </a:r>
            <a:r>
              <a:rPr lang="en-US" dirty="0" smtClean="0">
                <a:solidFill>
                  <a:srgbClr val="FF0000"/>
                </a:solidFill>
              </a:rPr>
              <a:t> &gt;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2919" y="1225689"/>
            <a:ext cx="41856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) {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Statement ….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else if  (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) 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statement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else if (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) {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statement …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Else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statement </a:t>
            </a:r>
            <a:r>
              <a:rPr lang="en-US" dirty="0" err="1" smtClean="0">
                <a:latin typeface="Consolas" panose="020B0609020204030204" pitchFamily="49" charset="0"/>
              </a:rPr>
              <a:t>jika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semua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kondisi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diatas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Tidak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dipenuhi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15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" y="1532586"/>
            <a:ext cx="11294773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2133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id-ID" sz="5200" dirty="0" smtClean="0"/>
              <a:t>Konsep Dasar Pemrograman Berorientasi Objek</a:t>
            </a:r>
            <a:endParaRPr lang="id-ID" sz="5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4648200"/>
            <a:ext cx="8001000" cy="76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smtClean="0"/>
              <a:t>Class , Object, Method, Attribute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72784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>
              <a:defRPr/>
            </a:pPr>
            <a:r>
              <a:rPr lang="id-ID" dirty="0" smtClean="0"/>
              <a:t>Berorientasi Objek?</a:t>
            </a:r>
            <a:endParaRPr lang="id-ID" dirty="0"/>
          </a:p>
        </p:txBody>
      </p:sp>
      <p:pic>
        <p:nvPicPr>
          <p:cNvPr id="5" name="Picture 2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64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20318" y="1455009"/>
            <a:ext cx="37096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Attribute:</a:t>
            </a:r>
          </a:p>
          <a:p>
            <a:pPr algn="l">
              <a:defRPr/>
            </a:pP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  Topi, Baju, </a:t>
            </a:r>
            <a:r>
              <a:rPr lang="id-ID" sz="280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Jaket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, </a:t>
            </a:r>
          </a:p>
          <a:p>
            <a:pPr algn="l">
              <a:defRPr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Tas Punggung,  </a:t>
            </a:r>
            <a:b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</a:b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  Tangan, Kaki, Mata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Jalan ke Depan</a:t>
            </a:r>
          </a:p>
          <a:p>
            <a:pPr algn="l">
              <a:defRPr/>
            </a:pP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 smtClean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 Jalan Mundur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Belok ke Kiri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800" dirty="0" smtClean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Cara</a:t>
            </a:r>
            <a:r>
              <a:rPr lang="id-ID" sz="2800" dirty="0" smtClean="0">
                <a:effectLst/>
                <a:latin typeface="Calibri" pitchFamily="34" charset="0"/>
                <a:cs typeface="Calibri" pitchFamily="34" charset="0"/>
              </a:rPr>
              <a:t> Memanjat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endParaRPr lang="id-ID" sz="20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53037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>
              <a:defRPr/>
            </a:pPr>
            <a:r>
              <a:rPr lang="id-ID" dirty="0" smtClean="0"/>
              <a:t>Berorientasi Objek?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715260" y="2036609"/>
            <a:ext cx="4678332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id-ID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Attribute (State):</a:t>
            </a:r>
            <a:endParaRPr lang="id-ID" sz="28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Ban, Stir, Pedal </a:t>
            </a:r>
            <a:r>
              <a:rPr lang="en-US" sz="2400" dirty="0" smtClean="0">
                <a:effectLst/>
                <a:latin typeface="Calibri" pitchFamily="34" charset="0"/>
                <a:cs typeface="Calibri" pitchFamily="34" charset="0"/>
              </a:rPr>
              <a:t>Rem, Pedal Gas</a:t>
            </a:r>
            <a:r>
              <a:rPr lang="id-ID" sz="2400" dirty="0" smtClean="0">
                <a:effectLst/>
                <a:latin typeface="Calibri" pitchFamily="34" charset="0"/>
                <a:cs typeface="Calibri" pitchFamily="34" charset="0"/>
              </a:rPr>
              <a:t>,</a:t>
            </a: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id-ID" sz="24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Warna, Tahun </a:t>
            </a:r>
            <a:r>
              <a:rPr lang="id-ID" sz="2400" dirty="0" smtClean="0">
                <a:effectLst/>
                <a:latin typeface="Calibri" pitchFamily="34" charset="0"/>
                <a:cs typeface="Calibri" pitchFamily="34" charset="0"/>
              </a:rPr>
              <a:t>Produksi</a:t>
            </a:r>
            <a:endParaRPr lang="id-ID" sz="2800" dirty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Behavior:</a:t>
            </a:r>
          </a:p>
          <a:p>
            <a:pPr algn="l">
              <a:defRPr/>
            </a:pPr>
            <a:r>
              <a:rPr lang="id-ID" sz="2800" dirty="0">
                <a:effectLst/>
                <a:latin typeface="Calibri" pitchFamily="34" charset="0"/>
                <a:cs typeface="Calibri" pitchFamily="34" charset="0"/>
              </a:rPr>
              <a:t>  </a:t>
            </a: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Cara Menghidupkan Mesin</a:t>
            </a: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Cara Manjalankan Mobil</a:t>
            </a:r>
          </a:p>
          <a:p>
            <a:pPr algn="l">
              <a:defRPr/>
            </a:pPr>
            <a:r>
              <a:rPr lang="id-ID" sz="2400" dirty="0">
                <a:effectLst/>
                <a:latin typeface="Calibri" pitchFamily="34" charset="0"/>
                <a:cs typeface="Calibri" pitchFamily="34" charset="0"/>
              </a:rPr>
              <a:t>  Cara Memundurkan Mobil</a:t>
            </a:r>
          </a:p>
          <a:p>
            <a:pPr algn="l">
              <a:defRPr/>
            </a:pPr>
            <a:endParaRPr lang="id-ID" sz="2800" dirty="0" smtClean="0"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en-US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A</a:t>
            </a:r>
            <a:r>
              <a:rPr lang="id-ID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ttribute 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Variable(Member)</a:t>
            </a:r>
            <a:endParaRPr lang="id-ID" sz="28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algn="l">
              <a:defRPr/>
            </a:pP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</a:rPr>
              <a:t>Behavior 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id-ID" sz="2800" dirty="0" smtClean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Method(Fungsi</a:t>
            </a:r>
            <a:r>
              <a:rPr lang="id-ID" sz="2800" dirty="0">
                <a:solidFill>
                  <a:srgbClr val="C00000"/>
                </a:solidFill>
                <a:effectLst/>
                <a:latin typeface="Calibri" pitchFamily="34" charset="0"/>
                <a:cs typeface="Calibri" pitchFamily="34" charset="0"/>
                <a:sym typeface="Wingdings" pitchFamily="2" charset="2"/>
              </a:rPr>
              <a:t>)</a:t>
            </a:r>
            <a:endParaRPr lang="id-ID" sz="2800" dirty="0">
              <a:solidFill>
                <a:srgbClr val="C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09800"/>
            <a:ext cx="5257800" cy="327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57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>
              <a:defRPr/>
            </a:pPr>
            <a:r>
              <a:rPr lang="id-ID" dirty="0" smtClean="0"/>
              <a:t>Perbedaan Class dan Object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pPr>
              <a:defRPr/>
            </a:pPr>
            <a:r>
              <a:rPr lang="id-ID" sz="3200" dirty="0" err="1" smtClean="0"/>
              <a:t>Class</a:t>
            </a:r>
            <a:r>
              <a:rPr lang="id-ID" sz="3200" dirty="0" smtClean="0"/>
              <a:t>: </a:t>
            </a:r>
            <a:r>
              <a:rPr lang="en-US" sz="3200" dirty="0" err="1" smtClean="0">
                <a:solidFill>
                  <a:srgbClr val="C00000"/>
                </a:solidFill>
              </a:rPr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deskripsi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sesuatu</a:t>
            </a:r>
            <a:endParaRPr lang="id-ID" sz="3200" dirty="0"/>
          </a:p>
          <a:p>
            <a:pPr lvl="1">
              <a:defRPr/>
            </a:pPr>
            <a:r>
              <a:rPr lang="id-ID" sz="2400" dirty="0" err="1" smtClean="0"/>
              <a:t>Class</a:t>
            </a:r>
            <a:r>
              <a:rPr lang="id-ID" sz="2400" dirty="0" smtClean="0"/>
              <a:t> mendeklarasikan </a:t>
            </a:r>
            <a:r>
              <a:rPr lang="id-ID" sz="2400" dirty="0" err="1" smtClean="0">
                <a:solidFill>
                  <a:srgbClr val="0070C0"/>
                </a:solidFill>
              </a:rPr>
              <a:t>method</a:t>
            </a:r>
            <a:r>
              <a:rPr lang="id-ID" sz="2400" dirty="0" smtClean="0">
                <a:solidFill>
                  <a:srgbClr val="0070C0"/>
                </a:solidFill>
              </a:rPr>
              <a:t> </a:t>
            </a:r>
            <a:r>
              <a:rPr lang="id-ID" sz="2400" dirty="0" smtClean="0"/>
              <a:t>yang dapat digunakan (dipanggil) oleh </a:t>
            </a:r>
            <a:r>
              <a:rPr lang="id-ID" sz="2400" dirty="0" err="1" smtClean="0"/>
              <a:t>object</a:t>
            </a:r>
            <a:endParaRPr lang="id-ID" sz="2400" dirty="0" smtClean="0"/>
          </a:p>
          <a:p>
            <a:pPr>
              <a:defRPr/>
            </a:pPr>
            <a:r>
              <a:rPr lang="id-ID" sz="3200" dirty="0" err="1" smtClean="0"/>
              <a:t>Object</a:t>
            </a:r>
            <a:r>
              <a:rPr lang="id-ID" sz="3200" dirty="0" smtClean="0"/>
              <a:t>: </a:t>
            </a:r>
            <a:r>
              <a:rPr lang="id-ID" sz="3200" dirty="0" err="1" smtClean="0">
                <a:solidFill>
                  <a:srgbClr val="C00000"/>
                </a:solidFill>
              </a:rPr>
              <a:t>instance</a:t>
            </a:r>
            <a:r>
              <a:rPr lang="id-ID" sz="3200" dirty="0" smtClean="0">
                <a:solidFill>
                  <a:srgbClr val="C00000"/>
                </a:solidFill>
              </a:rPr>
              <a:t> dari </a:t>
            </a:r>
            <a:r>
              <a:rPr lang="id-ID" sz="3200" dirty="0" err="1" smtClean="0">
                <a:solidFill>
                  <a:srgbClr val="C00000"/>
                </a:solidFill>
              </a:rPr>
              <a:t>class</a:t>
            </a:r>
            <a:r>
              <a:rPr lang="id-ID" sz="3200" dirty="0" smtClean="0"/>
              <a:t>, bentuk (contoh) nyata dari </a:t>
            </a:r>
            <a:r>
              <a:rPr lang="id-ID" sz="3200" dirty="0" err="1" smtClean="0"/>
              <a:t>class</a:t>
            </a:r>
            <a:endParaRPr lang="id-ID" sz="3200" dirty="0" smtClean="0"/>
          </a:p>
          <a:p>
            <a:pPr lvl="1">
              <a:defRPr/>
            </a:pPr>
            <a:r>
              <a:rPr lang="id-ID" sz="2400" dirty="0" err="1" smtClean="0"/>
              <a:t>Object</a:t>
            </a:r>
            <a:r>
              <a:rPr lang="id-ID" sz="2400" dirty="0" smtClean="0"/>
              <a:t> memiliki sifat </a:t>
            </a:r>
            <a:r>
              <a:rPr lang="id-ID" sz="2400" dirty="0" smtClean="0">
                <a:solidFill>
                  <a:srgbClr val="0070C0"/>
                </a:solidFill>
              </a:rPr>
              <a:t>independen</a:t>
            </a:r>
            <a:r>
              <a:rPr lang="id-ID" sz="2400" dirty="0" smtClean="0"/>
              <a:t> dan dapat digunakan untuk memanggil </a:t>
            </a:r>
            <a:r>
              <a:rPr lang="id-ID" sz="2400" dirty="0" err="1" smtClean="0"/>
              <a:t>method</a:t>
            </a:r>
            <a:endParaRPr lang="en-US" sz="2400" dirty="0"/>
          </a:p>
          <a:p>
            <a:pPr>
              <a:defRPr/>
            </a:pPr>
            <a:r>
              <a:rPr lang="id-ID" sz="3200" dirty="0" smtClean="0"/>
              <a:t>Contoh </a:t>
            </a:r>
            <a:r>
              <a:rPr lang="id-ID" sz="3200" dirty="0" err="1" smtClean="0"/>
              <a:t>Class</a:t>
            </a:r>
            <a:r>
              <a:rPr lang="id-ID" sz="3200" dirty="0" smtClean="0"/>
              <a:t> dan </a:t>
            </a:r>
            <a:r>
              <a:rPr lang="id-ID" sz="3200" dirty="0" err="1" smtClean="0"/>
              <a:t>Object</a:t>
            </a:r>
            <a:r>
              <a:rPr lang="id-ID" sz="3200" dirty="0"/>
              <a:t>:</a:t>
            </a:r>
            <a:endParaRPr lang="en-US" sz="3200" dirty="0" smtClean="0"/>
          </a:p>
          <a:p>
            <a:pPr lvl="1">
              <a:defRPr/>
            </a:pPr>
            <a:r>
              <a:rPr lang="id-ID" sz="2400" dirty="0" smtClean="0"/>
              <a:t>Class: </a:t>
            </a:r>
            <a:r>
              <a:rPr lang="id-ID" sz="2400" dirty="0" smtClean="0">
                <a:solidFill>
                  <a:srgbClr val="C00000"/>
                </a:solidFill>
              </a:rPr>
              <a:t>mobil</a:t>
            </a:r>
          </a:p>
          <a:p>
            <a:pPr lvl="1">
              <a:defRPr/>
            </a:pPr>
            <a:r>
              <a:rPr lang="id-ID" sz="2400" dirty="0" smtClean="0"/>
              <a:t>Object: </a:t>
            </a:r>
            <a:r>
              <a:rPr lang="id-ID" sz="2400" dirty="0" smtClean="0">
                <a:solidFill>
                  <a:srgbClr val="C00000"/>
                </a:solidFill>
              </a:rPr>
              <a:t>mobilnya pak </a:t>
            </a:r>
            <a:r>
              <a:rPr lang="en-US" sz="2400" dirty="0" smtClean="0">
                <a:solidFill>
                  <a:srgbClr val="C00000"/>
                </a:solidFill>
              </a:rPr>
              <a:t>guru</a:t>
            </a:r>
            <a:r>
              <a:rPr lang="id-ID" sz="2400" dirty="0" smtClean="0">
                <a:solidFill>
                  <a:srgbClr val="C00000"/>
                </a:solidFill>
              </a:rPr>
              <a:t>, mobilku, mobil berwarna merah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9717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455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r">
              <a:defRPr/>
            </a:pPr>
            <a:r>
              <a:rPr lang="id-ID" dirty="0" smtClean="0"/>
              <a:t>Perbedaan Class dan Object</a:t>
            </a:r>
            <a:endParaRPr lang="id-ID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695977"/>
          </a:xfrm>
        </p:spPr>
        <p:txBody>
          <a:bodyPr/>
          <a:lstStyle/>
          <a:p>
            <a:pPr>
              <a:defRPr/>
            </a:pPr>
            <a:r>
              <a:rPr lang="id-ID" sz="3200" dirty="0" err="1" smtClean="0"/>
              <a:t>Class</a:t>
            </a:r>
            <a:r>
              <a:rPr lang="id-ID" sz="3200" dirty="0" smtClean="0"/>
              <a:t> seperti </a:t>
            </a:r>
            <a:r>
              <a:rPr lang="id-ID" sz="3200" dirty="0" smtClean="0">
                <a:solidFill>
                  <a:srgbClr val="C00000"/>
                </a:solidFill>
              </a:rPr>
              <a:t>cetakan kue</a:t>
            </a:r>
            <a:r>
              <a:rPr lang="id-ID" sz="3200" dirty="0" smtClean="0"/>
              <a:t>, dimana kue yg dihasilkan dari cetakan kue itu adalah </a:t>
            </a:r>
            <a:r>
              <a:rPr lang="id-ID" sz="3200" dirty="0" err="1" smtClean="0">
                <a:solidFill>
                  <a:srgbClr val="C00000"/>
                </a:solidFill>
              </a:rPr>
              <a:t>object</a:t>
            </a:r>
            <a:endParaRPr lang="id-ID" sz="32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id-ID" sz="3200" dirty="0" smtClean="0"/>
              <a:t>Warna kue bisa bermacam-macam meskipun berasal dari cetakan yang sama (</a:t>
            </a:r>
            <a:r>
              <a:rPr lang="id-ID" sz="3200" dirty="0" smtClean="0">
                <a:solidFill>
                  <a:srgbClr val="C00000"/>
                </a:solidFill>
              </a:rPr>
              <a:t>object memiliki sifat independen</a:t>
            </a:r>
            <a:r>
              <a:rPr lang="id-ID" sz="3200" dirty="0" smtClean="0"/>
              <a:t>)</a:t>
            </a:r>
          </a:p>
          <a:p>
            <a:pPr>
              <a:defRPr/>
            </a:pPr>
            <a:endParaRPr lang="id-ID" sz="3200" dirty="0" smtClean="0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 cstate="print"/>
          <a:srcRect l="5469" t="21667" r="2344" b="16667"/>
          <a:stretch>
            <a:fillRect/>
          </a:stretch>
        </p:blipFill>
        <p:spPr bwMode="auto">
          <a:xfrm>
            <a:off x="76200" y="4267200"/>
            <a:ext cx="8991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808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74"/>
            <a:ext cx="12192000" cy="90942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id-ID" altLang="ja-JP" dirty="0" smtClean="0"/>
              <a:t>Class = Method + Variable</a:t>
            </a:r>
            <a:endParaRPr lang="en-US" altLang="ja-JP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7010400" y="22098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sz="4000" b="1" smtClean="0">
                <a:solidFill>
                  <a:srgbClr val="FF9900"/>
                </a:solidFill>
              </a:rPr>
              <a:t>variable</a:t>
            </a:r>
            <a:endParaRPr lang="en-US" altLang="ja-JP" sz="4000" b="1" dirty="0">
              <a:solidFill>
                <a:srgbClr val="FF99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33400" y="1066800"/>
            <a:ext cx="6324600" cy="5486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71600" y="2133600"/>
            <a:ext cx="2362200" cy="9144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kecepatan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1295400"/>
            <a:ext cx="1752600" cy="6858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gir</a:t>
            </a:r>
            <a:endParaRPr kumimoji="1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3276600"/>
            <a:ext cx="3581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3200" dirty="0">
                <a:effectLst/>
                <a:latin typeface="Calibri" pitchFamily="34" charset="0"/>
                <a:cs typeface="Calibri" pitchFamily="34" charset="0"/>
              </a:rPr>
              <a:t>t</a:t>
            </a:r>
            <a:r>
              <a:rPr lang="id-ID" sz="3200" dirty="0" smtClean="0">
                <a:effectLst/>
                <a:latin typeface="Calibri" pitchFamily="34" charset="0"/>
                <a:cs typeface="Calibri" pitchFamily="34" charset="0"/>
              </a:rPr>
              <a:t>ampilkan kecepatan</a:t>
            </a:r>
            <a:endParaRPr kumimoji="1" 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71600" y="4648200"/>
            <a:ext cx="2819400" cy="9906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3200" dirty="0">
                <a:effectLst/>
                <a:latin typeface="Calibri" pitchFamily="34" charset="0"/>
                <a:cs typeface="Calibri" pitchFamily="34" charset="0"/>
              </a:rPr>
              <a:t>u</a:t>
            </a:r>
            <a:r>
              <a:rPr lang="id-ID" sz="3200" dirty="0" smtClean="0">
                <a:effectLst/>
                <a:latin typeface="Calibri" pitchFamily="34" charset="0"/>
                <a:cs typeface="Calibri" pitchFamily="34" charset="0"/>
              </a:rPr>
              <a:t>bah gir</a:t>
            </a:r>
            <a:endParaRPr kumimoji="1" 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>
            <a:stCxn id="10" idx="5"/>
            <a:endCxn id="7" idx="1"/>
          </p:cNvCxnSpPr>
          <p:nvPr/>
        </p:nvCxnSpPr>
        <p:spPr bwMode="auto">
          <a:xfrm>
            <a:off x="4391538" y="1880767"/>
            <a:ext cx="2618862" cy="595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9" idx="6"/>
          </p:cNvCxnSpPr>
          <p:nvPr/>
        </p:nvCxnSpPr>
        <p:spPr bwMode="auto">
          <a:xfrm>
            <a:off x="3733800" y="2590800"/>
            <a:ext cx="31242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5" name="Rectangle 10"/>
          <p:cNvSpPr txBox="1">
            <a:spLocks noChangeArrowheads="1"/>
          </p:cNvSpPr>
          <p:nvPr/>
        </p:nvSpPr>
        <p:spPr bwMode="auto">
          <a:xfrm>
            <a:off x="7239000" y="48006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ja-JP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method</a:t>
            </a:r>
            <a:endParaRPr kumimoji="0" lang="en-US" altLang="ja-JP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6" name="Straight Arrow Connector 15"/>
          <p:cNvCxnSpPr>
            <a:stCxn id="11" idx="3"/>
            <a:endCxn id="15" idx="1"/>
          </p:cNvCxnSpPr>
          <p:nvPr/>
        </p:nvCxnSpPr>
        <p:spPr bwMode="auto">
          <a:xfrm>
            <a:off x="6096000" y="3771900"/>
            <a:ext cx="11430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886200" y="5029200"/>
            <a:ext cx="3352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6200" y="1143000"/>
            <a:ext cx="2857500" cy="64633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ja-JP" sz="3600" b="1" dirty="0" smtClean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Class </a:t>
            </a:r>
            <a:r>
              <a:rPr kumimoji="0" lang="en-US" altLang="ja-JP" sz="3600" b="1" dirty="0" err="1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Sepeda</a:t>
            </a:r>
            <a:endParaRPr kumimoji="0" lang="en-US" altLang="ja-JP" sz="3600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9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993</Words>
  <Application>Microsoft Office PowerPoint</Application>
  <PresentationFormat>Widescreen</PresentationFormat>
  <Paragraphs>298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Consolas</vt:lpstr>
      <vt:lpstr>Tahoma</vt:lpstr>
      <vt:lpstr>Wingdings</vt:lpstr>
      <vt:lpstr>Office Theme</vt:lpstr>
      <vt:lpstr>Object-Oriented Programming using C++</vt:lpstr>
      <vt:lpstr>PowerPoint Presentation</vt:lpstr>
      <vt:lpstr>PowerPoint Presentation</vt:lpstr>
      <vt:lpstr>PowerPoint Presentation</vt:lpstr>
      <vt:lpstr>Berorientasi Objek?</vt:lpstr>
      <vt:lpstr>Berorientasi Objek?</vt:lpstr>
      <vt:lpstr>Perbedaan Class dan Object</vt:lpstr>
      <vt:lpstr>Perbedaan Class dan Object</vt:lpstr>
      <vt:lpstr>Class = Method + Variable</vt:lpstr>
      <vt:lpstr>Object = Method + Variable yg Memiliki Nilai</vt:lpstr>
      <vt:lpstr>Mengenal C++</vt:lpstr>
      <vt:lpstr>PowerPoint Presentation</vt:lpstr>
      <vt:lpstr>Konsep kompilasi dan eksekusi program</vt:lpstr>
      <vt:lpstr>PowerPoint Presentation</vt:lpstr>
      <vt:lpstr>Struktur penulisan C++</vt:lpstr>
      <vt:lpstr>Contoh</vt:lpstr>
      <vt:lpstr>Identifier dan tipe data</vt:lpstr>
      <vt:lpstr>Konstanta</vt:lpstr>
      <vt:lpstr>PowerPoint Presentation</vt:lpstr>
      <vt:lpstr>PowerPoint Presentation</vt:lpstr>
      <vt:lpstr>PowerPoint Presentation</vt:lpstr>
      <vt:lpstr> Variable </vt:lpstr>
      <vt:lpstr>PowerPoint Presentation</vt:lpstr>
      <vt:lpstr>Tipe Data Dasar</vt:lpstr>
      <vt:lpstr>Tipe data bentukan</vt:lpstr>
      <vt:lpstr>PowerPoint Presentation</vt:lpstr>
      <vt:lpstr>Operator pada C++</vt:lpstr>
      <vt:lpstr>Operator Assigment</vt:lpstr>
      <vt:lpstr>Operator Unary</vt:lpstr>
      <vt:lpstr>Increment </vt:lpstr>
      <vt:lpstr>Operator Aritmetika</vt:lpstr>
      <vt:lpstr>Percabangan</vt:lpstr>
      <vt:lpstr>PowerPoint Presentation</vt:lpstr>
      <vt:lpstr>Switch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using C++</dc:title>
  <dc:creator>ASUS</dc:creator>
  <cp:lastModifiedBy>ASUS</cp:lastModifiedBy>
  <cp:revision>21</cp:revision>
  <dcterms:created xsi:type="dcterms:W3CDTF">2017-10-01T07:20:28Z</dcterms:created>
  <dcterms:modified xsi:type="dcterms:W3CDTF">2017-10-04T23:26:06Z</dcterms:modified>
</cp:coreProperties>
</file>