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5" y="-29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9/30/2021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9/30/2021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9/30/2021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9/30/2021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9/30/2021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9/30/2021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9/30/2021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9/30/2021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9/30/2021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9/30/2021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9/30/2021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9/30/2021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effectLst>
            <a:glow rad="127000">
              <a:schemeClr val="tx2">
                <a:lumMod val="90000"/>
              </a:schemeClr>
            </a:glow>
          </a:effectLst>
        </p:spPr>
        <p:txBody>
          <a:bodyPr>
            <a:normAutofit fontScale="90000"/>
          </a:bodyPr>
          <a:lstStyle/>
          <a:p>
            <a:r>
              <a:rPr lang="en-US" sz="3600" b="1" dirty="0">
                <a:solidFill>
                  <a:schemeClr val="tx1">
                    <a:lumMod val="95000"/>
                  </a:schemeClr>
                </a:solidFill>
              </a:rPr>
              <a:t>HIP-17: Blacklist </a:t>
            </a:r>
            <a:r>
              <a:rPr lang="en-US" sz="3600" b="1" dirty="0" smtClean="0">
                <a:solidFill>
                  <a:schemeClr val="tx1">
                    <a:lumMod val="95000"/>
                  </a:schemeClr>
                </a:solidFill>
              </a:rPr>
              <a:t>Malicious </a:t>
            </a:r>
            <a:r>
              <a:rPr lang="en-US" sz="3600" b="1" dirty="0">
                <a:solidFill>
                  <a:schemeClr val="tx1">
                    <a:lumMod val="95000"/>
                  </a:schemeClr>
                </a:solidFill>
              </a:rPr>
              <a:t>ONE Wallet Addresses</a:t>
            </a:r>
            <a:r>
              <a:rPr lang="en-US" sz="3600" b="1" dirty="0" smtClean="0">
                <a:solidFill>
                  <a:schemeClr val="tx1">
                    <a:lumMod val="95000"/>
                  </a:schemeClr>
                </a:solidFill>
              </a:rPr>
              <a:t/>
            </a:r>
            <a:br>
              <a:rPr lang="en-US" sz="3600" b="1" dirty="0" smtClean="0">
                <a:solidFill>
                  <a:schemeClr val="tx1">
                    <a:lumMod val="95000"/>
                  </a:schemeClr>
                </a:solidFill>
              </a:rPr>
            </a:br>
            <a:endParaRPr sz="3600" b="1" dirty="0">
              <a:solidFill>
                <a:schemeClr val="tx1">
                  <a:lumMod val="95000"/>
                </a:schemeClr>
              </a:solidFill>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85000" lnSpcReduction="20000"/>
          </a:bodyPr>
          <a:lstStyle/>
          <a:p>
            <a:pPr algn="just"/>
            <a:r>
              <a:rPr lang="en-US" dirty="0">
                <a:solidFill>
                  <a:schemeClr val="tx1"/>
                </a:solidFill>
              </a:rPr>
              <a:t>Summary : </a:t>
            </a:r>
            <a:r>
              <a:rPr lang="en-US" dirty="0" smtClean="0">
                <a:solidFill>
                  <a:schemeClr val="tx1"/>
                </a:solidFill>
              </a:rPr>
              <a:t>Proposal to </a:t>
            </a:r>
            <a:r>
              <a:rPr lang="en-US" dirty="0">
                <a:solidFill>
                  <a:schemeClr val="tx1"/>
                </a:solidFill>
              </a:rPr>
              <a:t>react and blacklist </a:t>
            </a:r>
            <a:r>
              <a:rPr lang="en-US" b="1" dirty="0">
                <a:solidFill>
                  <a:schemeClr val="tx1">
                    <a:lumMod val="95000"/>
                  </a:schemeClr>
                </a:solidFill>
              </a:rPr>
              <a:t>Malicious</a:t>
            </a:r>
            <a:r>
              <a:rPr lang="en-US" dirty="0" smtClean="0">
                <a:solidFill>
                  <a:schemeClr val="tx1"/>
                </a:solidFill>
              </a:rPr>
              <a:t> wallets on </a:t>
            </a:r>
            <a:r>
              <a:rPr lang="en-US" dirty="0">
                <a:solidFill>
                  <a:schemeClr val="tx1"/>
                </a:solidFill>
              </a:rPr>
              <a:t>the network.</a:t>
            </a:r>
          </a:p>
          <a:p>
            <a:pPr algn="just"/>
            <a:endParaRPr lang="en-US" dirty="0">
              <a:solidFill>
                <a:schemeClr val="tx1"/>
              </a:solidFill>
            </a:endParaRPr>
          </a:p>
          <a:p>
            <a:pPr algn="just"/>
            <a:r>
              <a:rPr lang="en-US" dirty="0">
                <a:solidFill>
                  <a:schemeClr val="tx1"/>
                </a:solidFill>
              </a:rPr>
              <a:t>Background : </a:t>
            </a:r>
            <a:r>
              <a:rPr lang="en-US" dirty="0" smtClean="0">
                <a:solidFill>
                  <a:schemeClr val="tx1"/>
                </a:solidFill>
              </a:rPr>
              <a:t>In </a:t>
            </a:r>
            <a:r>
              <a:rPr lang="en-US" dirty="0">
                <a:solidFill>
                  <a:schemeClr val="tx1"/>
                </a:solidFill>
              </a:rPr>
              <a:t>such a case we as Block validator could have the opportunity to Blacklist a ONE Wallet to prevent a further cash out and maybe apply pressure on the Dev to refund. But in this we must act all together and very fast, so it’s get blacklisted immediately and don’t even have the chance to cash out.</a:t>
            </a:r>
          </a:p>
          <a:p>
            <a:pPr algn="just"/>
            <a:endParaRPr lang="en-US" dirty="0">
              <a:solidFill>
                <a:schemeClr val="tx1"/>
              </a:solidFill>
            </a:endParaRPr>
          </a:p>
          <a:p>
            <a:pPr algn="just"/>
            <a:r>
              <a:rPr lang="en-US" dirty="0">
                <a:solidFill>
                  <a:schemeClr val="tx1"/>
                </a:solidFill>
              </a:rPr>
              <a:t>Motivation : This proposal should help to get Harmony a safer place for asset. This can also only happen in a healthy validator economy, so we need a trigger system to get the ONE Wallet address fast implemented in the </a:t>
            </a:r>
            <a:r>
              <a:rPr lang="en-US" dirty="0" smtClean="0">
                <a:solidFill>
                  <a:schemeClr val="tx1"/>
                </a:solidFill>
              </a:rPr>
              <a:t>Blacklist.</a:t>
            </a:r>
          </a:p>
          <a:p>
            <a:pPr algn="just"/>
            <a:endParaRPr lang="en-US" dirty="0">
              <a:solidFill>
                <a:schemeClr val="tx1"/>
              </a:solidFill>
            </a:endParaRPr>
          </a:p>
          <a:p>
            <a:pPr algn="just"/>
            <a:r>
              <a:rPr lang="en-US" dirty="0">
                <a:solidFill>
                  <a:schemeClr val="tx1"/>
                </a:solidFill>
              </a:rPr>
              <a:t>Specification : One Wallet address which acting malicious </a:t>
            </a:r>
            <a:r>
              <a:rPr lang="en-US" dirty="0" smtClean="0">
                <a:solidFill>
                  <a:schemeClr val="tx1"/>
                </a:solidFill>
              </a:rPr>
              <a:t>needs </a:t>
            </a:r>
            <a:r>
              <a:rPr lang="en-US" dirty="0">
                <a:solidFill>
                  <a:schemeClr val="tx1"/>
                </a:solidFill>
              </a:rPr>
              <a:t>to be placed on the </a:t>
            </a:r>
            <a:r>
              <a:rPr lang="en-US" dirty="0" smtClean="0">
                <a:solidFill>
                  <a:schemeClr val="tx1"/>
                </a:solidFill>
              </a:rPr>
              <a:t>blacklist.</a:t>
            </a:r>
            <a:endParaRPr lang="en-US" dirty="0">
              <a:solidFill>
                <a:schemeClr val="tx1"/>
              </a:solidFill>
            </a:endParaRPr>
          </a:p>
        </p:txBody>
      </p:sp>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blurRad="50800" dist="330200" dir="8760000" sx="1000" sy="1000" algn="ctr" rotWithShape="0">
              <a:srgbClr val="000000"/>
            </a:outerShdw>
          </a:effectLst>
        </p:spPr>
      </p:pic>
      <p:sp>
        <p:nvSpPr>
          <p:cNvPr id="5" name="Rectangle 4"/>
          <p:cNvSpPr/>
          <p:nvPr/>
        </p:nvSpPr>
        <p:spPr>
          <a:xfrm>
            <a:off x="-30480" y="91404"/>
            <a:ext cx="12163425" cy="1569660"/>
          </a:xfrm>
          <a:prstGeom prst="rect">
            <a:avLst/>
          </a:prstGeom>
          <a:noFill/>
        </p:spPr>
        <p:txBody>
          <a:bodyPr wrap="square" lIns="91440" tIns="45720" rIns="91440" bIns="45720" anchor="t" anchorCtr="1">
            <a:spAutoFit/>
          </a:bodyPr>
          <a:lstStyle/>
          <a:p>
            <a:pPr algn="ctr"/>
            <a:r>
              <a:rPr lang="en-US" sz="96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VOTE: </a:t>
            </a:r>
            <a:r>
              <a:rPr lang="en-US" sz="96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HIP-17</a:t>
            </a:r>
            <a:endParaRPr lang="en-US" sz="96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gov.harmony.one</a:t>
            </a:r>
            <a:endPar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LineDrawing/>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302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1529</TotalTime>
  <Words>147</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HIP-17: Blacklist Malicious ONE Wallet Addresses </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29</cp:revision>
  <dcterms:created xsi:type="dcterms:W3CDTF">2021-07-19T07:47:07Z</dcterms:created>
  <dcterms:modified xsi:type="dcterms:W3CDTF">2021-09-30T20:06:31Z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