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62" y="37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7/22/2021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7/22/2021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aintStrokes trans="5000" intensity="1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 trans="5000" intensity="1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10058400" cy="990600"/>
          </a:xfrm>
          <a:effectLst>
            <a:glow rad="127000">
              <a:schemeClr val="tx2">
                <a:lumMod val="9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HIP 11: Decentralization </a:t>
            </a:r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sz="3600" b="1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</a:rPr>
              <a:t>Support 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Meter</a:t>
            </a:r>
            <a:endParaRPr sz="36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10058400" cy="2664714"/>
          </a:xfrm>
          <a:noFill/>
          <a:effectLst>
            <a:glow>
              <a:schemeClr val="accent3">
                <a:satMod val="175000"/>
              </a:schemeClr>
            </a:glow>
          </a:effectLst>
        </p:spPr>
        <p:txBody>
          <a:bodyPr wrap="square" anchor="ctr" anchorCtr="0"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How </a:t>
            </a:r>
            <a:r>
              <a:rPr lang="en-US" dirty="0" smtClean="0">
                <a:solidFill>
                  <a:schemeClr val="tx1"/>
                </a:solidFill>
              </a:rPr>
              <a:t>the “Decentralization </a:t>
            </a:r>
            <a:r>
              <a:rPr lang="en-US" dirty="0">
                <a:solidFill>
                  <a:schemeClr val="tx1"/>
                </a:solidFill>
              </a:rPr>
              <a:t>Support Meter” would work is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-If a validator is holding the proper amount of keys they would have their indicator light be (green).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-If a validator is holding 1-3 more keys then they need that would not affect their expected return their indicator light would be (yellow).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-If a validator is holding more than 3 keys then is needed to not affect their expected return for their delegates their indicator light would be (red).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28600"/>
            <a:ext cx="1256446" cy="1256446"/>
          </a:xfrm>
          <a:prstGeom prst="rect">
            <a:avLst/>
          </a:prstGeom>
          <a:effectLst>
            <a:outerShdw blurRad="50800" dist="330200" dir="8760000" sx="1000" sy="1000" algn="ctr" rotWithShape="0">
              <a:srgbClr val="000000"/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575" y="-228600"/>
            <a:ext cx="12163425" cy="2092881"/>
          </a:xfrm>
          <a:prstGeom prst="rect">
            <a:avLst/>
          </a:prstGeom>
          <a:noFill/>
        </p:spPr>
        <p:txBody>
          <a:bodyPr wrap="square" lIns="91440" tIns="45720" rIns="91440" bIns="45720" anchor="t" anchorCtr="1">
            <a:spAutoFit/>
          </a:bodyPr>
          <a:lstStyle/>
          <a:p>
            <a:pPr algn="ctr"/>
            <a:r>
              <a:rPr lang="en-US" sz="13000" b="1" dirty="0" smtClean="0"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sx="1000" sy="1000" algn="t" rotWithShape="0">
                    <a:prstClr val="black"/>
                  </a:outerShdw>
                </a:effectLst>
              </a:rPr>
              <a:t>HIP-11</a:t>
            </a:r>
            <a:endParaRPr lang="en-US" sz="13000" b="1" dirty="0">
              <a:ln w="12700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glow rad="127000">
                  <a:schemeClr val="tx1"/>
                </a:glow>
                <a:outerShdw sx="1000" sy="1000" algn="t" rotWithShape="0">
                  <a:prstClr val="black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850900" dir="5400000" algn="t" rotWithShape="0">
                    <a:prstClr val="black">
                      <a:alpha val="13000"/>
                    </a:prstClr>
                  </a:outerShdw>
                </a:effectLst>
              </a:rPr>
              <a:t>talk.harmony.one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9168" y="-228732"/>
            <a:ext cx="2743332" cy="274333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dist="330200" dir="876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390</TotalTime>
  <Words>98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Consolas</vt:lpstr>
      <vt:lpstr>Tech Computer 16x9</vt:lpstr>
      <vt:lpstr>HIP 11: Decentralization  Support Meter</vt:lpstr>
    </vt:vector>
  </TitlesOfParts>
  <Company>SAINT-GOBAIN 1.1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HIP-9: Institute Last Out, First In Redelegations for Staking</dc:title>
  <dc:creator>Ashurst, John</dc:creator>
  <cp:lastModifiedBy>Ashurst, John</cp:lastModifiedBy>
  <cp:revision>23</cp:revision>
  <dcterms:created xsi:type="dcterms:W3CDTF">2021-07-19T07:47:07Z</dcterms:created>
  <dcterms:modified xsi:type="dcterms:W3CDTF">2021-07-22T11:26:14Z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ced06422-c515-4a4e-a1f2-e6a0c0200eae_Enabled">
    <vt:lpwstr>true</vt:lpwstr>
  </property>
  <property fmtid="{D5CDD505-2E9C-101B-9397-08002B2CF9AE}" pid="9" name="MSIP_Label_ced06422-c515-4a4e-a1f2-e6a0c0200eae_SetDate">
    <vt:lpwstr>2021-07-19T07:47:07Z</vt:lpwstr>
  </property>
  <property fmtid="{D5CDD505-2E9C-101B-9397-08002B2CF9AE}" pid="10" name="MSIP_Label_ced06422-c515-4a4e-a1f2-e6a0c0200eae_Method">
    <vt:lpwstr>Standard</vt:lpwstr>
  </property>
  <property fmtid="{D5CDD505-2E9C-101B-9397-08002B2CF9AE}" pid="11" name="MSIP_Label_ced06422-c515-4a4e-a1f2-e6a0c0200eae_Name">
    <vt:lpwstr>Unclassifed</vt:lpwstr>
  </property>
  <property fmtid="{D5CDD505-2E9C-101B-9397-08002B2CF9AE}" pid="12" name="MSIP_Label_ced06422-c515-4a4e-a1f2-e6a0c0200eae_SiteId">
    <vt:lpwstr>e339bd4b-2e3b-4035-a452-2112d502f2ff</vt:lpwstr>
  </property>
  <property fmtid="{D5CDD505-2E9C-101B-9397-08002B2CF9AE}" pid="13" name="MSIP_Label_ced06422-c515-4a4e-a1f2-e6a0c0200eae_ActionId">
    <vt:lpwstr>75ad0841-77cf-4a9b-a7d5-bc4bb916d8be</vt:lpwstr>
  </property>
  <property fmtid="{D5CDD505-2E9C-101B-9397-08002B2CF9AE}" pid="14" name="MSIP_Label_ced06422-c515-4a4e-a1f2-e6a0c0200eae_ContentBits">
    <vt:lpwstr>0</vt:lpwstr>
  </property>
</Properties>
</file>