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-38" y="16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HIP-12: Vote 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equality</a:t>
            </a:r>
            <a:b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</a:b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 : This proposal is to make the vote equal and not stake weight based.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Background : The governance right now is stake weight based. Currently we have 112 elected validators and the first 17 validators control more than 50% of the total stake.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 : With this proposal, the governance will be more balanced between the different validators. This will improve the decentralization of the governance.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 : Each elected validator will have one equal vote. For a vote to be passed it will require the majority (+51%).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blurRad="50800" dist="330200" dir="8760000"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HIP-12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302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1525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HIP-12: Vote equality 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27</cp:revision>
  <dcterms:created xsi:type="dcterms:W3CDTF">2021-07-19T07:47:07Z</dcterms:created>
  <dcterms:modified xsi:type="dcterms:W3CDTF">2021-07-20T09:12:37Z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