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-38" y="16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7/19/2021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7/19/2021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7/19/2021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>
                    <a:lumMod val="95000"/>
                  </a:schemeClr>
                </a:solidFill>
              </a:rPr>
              <a:t>HIP-13: Validator Delegation </a:t>
            </a:r>
            <a: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  <a:t>Pooling</a:t>
            </a:r>
            <a:br>
              <a:rPr lang="en-US" sz="3600" b="1" dirty="0" smtClean="0">
                <a:solidFill>
                  <a:schemeClr val="tx1">
                    <a:lumMod val="95000"/>
                  </a:schemeClr>
                </a:solidFill>
              </a:rPr>
            </a:br>
            <a:endParaRPr sz="3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**Allow two validators to combine staking pools to encourage the growth of validator ecosystem </a:t>
            </a:r>
            <a:r>
              <a:rPr lang="en-US" dirty="0" smtClean="0">
                <a:solidFill>
                  <a:schemeClr val="tx1"/>
                </a:solidFill>
              </a:rPr>
              <a:t>**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intended effect of this proposal is to grow the Validator pool according to the wishes of the Harmony founders. </a:t>
            </a:r>
            <a:endParaRPr lang="en-US" dirty="0" smtClean="0">
              <a:solidFill>
                <a:schemeClr val="tx1"/>
              </a:solidFill>
            </a:endParaRP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dd an ‘edit </a:t>
            </a:r>
            <a:r>
              <a:rPr lang="en-US" dirty="0">
                <a:solidFill>
                  <a:schemeClr val="tx1"/>
                </a:solidFill>
              </a:rPr>
              <a:t>validator’ command that allows one to add the wallet address of a 2nd validator. The staking pools would be combined once the 2nd validator adds the other’s address as well. 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ghtScreen gridSize="1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HIP-13</a:t>
            </a:r>
            <a:endParaRPr lang="en-US" sz="13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talk.harmony.one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ghtScreen gridSize="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2919</TotalTime>
  <Words>82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HIP-13: Validator Delegation Pooling 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29</cp:revision>
  <dcterms:created xsi:type="dcterms:W3CDTF">2021-07-19T07:47:07Z</dcterms:created>
  <dcterms:modified xsi:type="dcterms:W3CDTF">2021-07-21T08:27:03Z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