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62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11500"/>
                    </a14:imgEffect>
                    <a14:imgEffect>
                      <a14:saturation sat="1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HIP-X: Title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Summary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Motivation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Specification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 trans="0" pencilSize="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  <a:effectLst>
            <a:glow>
              <a:schemeClr val="tx1">
                <a:alpha val="60000"/>
              </a:schemeClr>
            </a:glow>
          </a:effectLst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152400">
                    <a:schemeClr val="tx1"/>
                  </a:glow>
                  <a:innerShdw blurRad="63500" dir="4440000">
                    <a:schemeClr val="tx1">
                      <a:alpha val="50000"/>
                    </a:schemeClr>
                  </a:innerShdw>
                </a:effectLst>
              </a:rPr>
              <a:t>HIP-14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152400">
                  <a:schemeClr val="tx1"/>
                </a:glow>
                <a:innerShdw blurRad="63500" dir="4440000">
                  <a:schemeClr val="tx1"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152400">
                    <a:schemeClr val="tx1"/>
                  </a:glow>
                  <a:innerShdw blurRad="63500" dir="4440000">
                    <a:schemeClr val="tx1"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 trans="0" pencilSize="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3223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HIP-X: Title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38</cp:revision>
  <dcterms:created xsi:type="dcterms:W3CDTF">2021-07-19T07:47:07Z</dcterms:created>
  <dcterms:modified xsi:type="dcterms:W3CDTF">2021-07-21T13:44:56Z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