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62" y="211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aintStrokes trans="31000" intensity="6"/>
                    </a14:imgEffect>
                    <a14:imgEffect>
                      <a14:saturation sat="1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31000" intensity="6"/>
                    </a14:imgEffect>
                    <a14:imgEffect>
                      <a14:saturation sat="1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HIP-7: Language Change </a:t>
            </a: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/>
            </a:r>
            <a:b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>from </a:t>
            </a:r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Fee to Commission</a:t>
            </a:r>
            <a:endParaRPr sz="36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124200"/>
            <a:ext cx="10058400" cy="2743200"/>
          </a:xfrm>
          <a:noFill/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anchor="ctr" anchorCtr="0">
            <a:normAutofit fontScale="77500" lnSpcReduction="20000"/>
          </a:bodyPr>
          <a:lstStyle/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Background </a:t>
            </a:r>
            <a:r>
              <a:rPr lang="en-US" dirty="0">
                <a:solidFill>
                  <a:schemeClr val="tx1"/>
                </a:solidFill>
              </a:rPr>
              <a:t>: Currently, the language on the Staking portal, </a:t>
            </a:r>
            <a:r>
              <a:rPr lang="en-US" dirty="0" err="1">
                <a:solidFill>
                  <a:schemeClr val="tx1"/>
                </a:solidFill>
              </a:rPr>
              <a:t>Smartstake</a:t>
            </a:r>
            <a:r>
              <a:rPr lang="en-US" dirty="0">
                <a:solidFill>
                  <a:schemeClr val="tx1"/>
                </a:solidFill>
              </a:rPr>
              <a:t>, official documentation and Harmony community lexicon is to use the moniker “Fee” to represent the commission rate a validator sets in order to cover costs and benefit from operation of the validator. This moniker has a negative connotation and is often used to represent a penalty.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Motivation : With this proposal, it will change the </a:t>
            </a:r>
            <a:r>
              <a:rPr lang="en-US" dirty="0" err="1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chemeClr val="tx1"/>
                </a:solidFill>
              </a:rPr>
              <a:t> moniker from “Fee” to “Commission” in order to better present validators as providing a service to the community and not as charging a fee for allowing the use of validator services. This should assist with removing some of the negative connotations currently associated.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Specification : Change the labeling on all Harmony associated sites and applications from “Fee” to “Commission”. Change all official documentation to reflect the moniker change.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blurRad="50800" dist="330200" dir="8760000"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tx1">
                      <a:alpha val="93000"/>
                    </a:schemeClr>
                  </a:glow>
                  <a:outerShdw dist="228600" dir="7080000" sx="97000" sy="97000" algn="t" rotWithShape="0">
                    <a:prstClr val="black">
                      <a:alpha val="74000"/>
                    </a:prstClr>
                  </a:outerShdw>
                </a:effectLst>
              </a:rPr>
              <a:t>HIP-7</a:t>
            </a:r>
            <a:endParaRPr lang="en-US" sz="13000" b="1" dirty="0">
              <a:ln w="12700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glow rad="127000">
                  <a:schemeClr val="tx1">
                    <a:alpha val="93000"/>
                  </a:schemeClr>
                </a:glow>
                <a:outerShdw dist="228600" dir="7080000" sx="97000" sy="97000" algn="t" rotWithShape="0">
                  <a:prstClr val="black">
                    <a:alpha val="74000"/>
                  </a:prst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glow rad="127000">
                    <a:schemeClr val="tx1"/>
                  </a:glow>
                  <a:outerShdw blurRad="850900" dir="5400000" algn="t" rotWithShape="0">
                    <a:prstClr val="black">
                      <a:alpha val="13000"/>
                    </a:prstClr>
                  </a:outerShdw>
                </a:effectLst>
              </a:rPr>
              <a:t>talk.harmony.one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blurRad="50800" dist="3302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385</TotalTime>
  <Words>164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HIP-7: Language Change  from Fee to Commission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21</cp:revision>
  <dcterms:created xsi:type="dcterms:W3CDTF">2021-07-19T07:47:07Z</dcterms:created>
  <dcterms:modified xsi:type="dcterms:W3CDTF">2021-07-19T14:39:21Z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