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tx1">
                    <a:lumMod val="95000"/>
                  </a:schemeClr>
                </a:solidFill>
              </a:rPr>
              <a:t>HIP-9: Institute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Last Out</a:t>
            </a:r>
            <a:r>
              <a:rPr lang="en-US" sz="3600" b="1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3600" b="1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3600" b="1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b="1" smtClean="0">
                <a:solidFill>
                  <a:schemeClr val="tx1">
                    <a:lumMod val="95000"/>
                  </a:schemeClr>
                </a:solidFill>
              </a:rPr>
              <a:t>First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Redelegations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for Staking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anchor="ctr" anchorCtr="0"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-Current staking process is set up for First Out, First In when </a:t>
            </a:r>
            <a:r>
              <a:rPr lang="en-US" dirty="0" err="1">
                <a:solidFill>
                  <a:schemeClr val="tx1"/>
                </a:solidFill>
              </a:rPr>
              <a:t>undelegating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redelegating</a:t>
            </a:r>
            <a:r>
              <a:rPr lang="en-US" dirty="0">
                <a:solidFill>
                  <a:schemeClr val="tx1"/>
                </a:solidFill>
              </a:rPr>
              <a:t> One to stake with Validators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-This creates delays if you </a:t>
            </a:r>
            <a:r>
              <a:rPr lang="en-US" dirty="0" err="1">
                <a:solidFill>
                  <a:schemeClr val="tx1"/>
                </a:solidFill>
              </a:rPr>
              <a:t>undelegate</a:t>
            </a:r>
            <a:r>
              <a:rPr lang="en-US" dirty="0">
                <a:solidFill>
                  <a:schemeClr val="tx1"/>
                </a:solidFill>
              </a:rPr>
              <a:t> One with the intent of removing them from the staking portal, and have undelegated multiple times over multiple epochs, but need to </a:t>
            </a:r>
            <a:r>
              <a:rPr lang="en-US" dirty="0" err="1">
                <a:solidFill>
                  <a:schemeClr val="tx1"/>
                </a:solidFill>
              </a:rPr>
              <a:t>redelegate</a:t>
            </a:r>
            <a:r>
              <a:rPr lang="en-US" dirty="0">
                <a:solidFill>
                  <a:schemeClr val="tx1"/>
                </a:solidFill>
              </a:rPr>
              <a:t> before the 7 epoch wait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over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-New proposal to reverse this, so last out is the first in for </a:t>
            </a:r>
            <a:r>
              <a:rPr lang="en-US" dirty="0" err="1">
                <a:solidFill>
                  <a:schemeClr val="tx1"/>
                </a:solidFill>
              </a:rPr>
              <a:t>redelegation</a:t>
            </a:r>
            <a:r>
              <a:rPr lang="en-US" dirty="0">
                <a:solidFill>
                  <a:schemeClr val="tx1"/>
                </a:solidFill>
              </a:rPr>
              <a:t> of One.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alpha val="93000"/>
                    </a:schemeClr>
                  </a:glow>
                  <a:outerShdw dist="254000" dir="7080000" sx="93000" sy="93000" algn="t" rotWithShape="0">
                    <a:prstClr val="black">
                      <a:alpha val="88000"/>
                    </a:prstClr>
                  </a:outerShdw>
                </a:effectLst>
              </a:rPr>
              <a:t>HIP-9</a:t>
            </a:r>
            <a:endParaRPr lang="en-US" sz="130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>
                    <a:alpha val="93000"/>
                  </a:schemeClr>
                </a:glow>
                <a:outerShdw dist="254000" dir="7080000" sx="93000" sy="93000" algn="t" rotWithShape="0">
                  <a:prstClr val="black">
                    <a:alpha val="88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385</TotalTime>
  <Words>98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HIP-9: Institute Last Out,  First In Redelegations for Staking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20</cp:revision>
  <dcterms:created xsi:type="dcterms:W3CDTF">2021-07-19T07:47:07Z</dcterms:created>
  <dcterms:modified xsi:type="dcterms:W3CDTF">2021-07-22T11:28:30Z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