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7" d="100"/>
          <a:sy n="117" d="100"/>
        </p:scale>
        <p:origin x="355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crackSpacing="59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noFill/>
          <a:ln>
            <a:noFill/>
          </a:ln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5500" b="1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Validator </a:t>
            </a:r>
            <a:r>
              <a:rPr lang="en-US" sz="55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DAO Candidate Nominations</a:t>
            </a:r>
            <a:endParaRPr lang="en-US" sz="5500" b="1" dirty="0">
              <a:solidFill>
                <a:schemeClr val="tx1">
                  <a:lumMod val="95000"/>
                </a:schemeClr>
              </a:solidFill>
              <a:effectLst>
                <a:outerShdw blurRad="50800" dist="50800" dir="5400000" sx="102000" sy="102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We encourage all who are interested to submit their candidacy for an elected position as a Governor of the Validator DAO. The dates regarding the election process are as follows: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accent3"/>
                </a:solidFill>
              </a:rPr>
              <a:t>Thursday </a:t>
            </a:r>
            <a:r>
              <a:rPr lang="en-US" dirty="0" smtClean="0">
                <a:solidFill>
                  <a:schemeClr val="accent3"/>
                </a:solidFill>
              </a:rPr>
              <a:t>18</a:t>
            </a:r>
            <a:r>
              <a:rPr lang="en-US" baseline="30000" dirty="0" smtClean="0">
                <a:solidFill>
                  <a:schemeClr val="accent3"/>
                </a:solidFill>
              </a:rPr>
              <a:t>th</a:t>
            </a:r>
            <a:r>
              <a:rPr lang="en-US" dirty="0" smtClean="0">
                <a:solidFill>
                  <a:schemeClr val="accent3"/>
                </a:solidFill>
              </a:rPr>
              <a:t> November </a:t>
            </a:r>
            <a:r>
              <a:rPr lang="en-US" dirty="0">
                <a:solidFill>
                  <a:schemeClr val="accent3"/>
                </a:solidFill>
              </a:rPr>
              <a:t>at 12 </a:t>
            </a:r>
            <a:r>
              <a:rPr lang="en-US" dirty="0" smtClean="0">
                <a:solidFill>
                  <a:schemeClr val="accent3"/>
                </a:solidFill>
              </a:rPr>
              <a:t>AM </a:t>
            </a:r>
            <a:r>
              <a:rPr lang="en-US" dirty="0">
                <a:solidFill>
                  <a:schemeClr val="accent3"/>
                </a:solidFill>
              </a:rPr>
              <a:t>PST, 2021</a:t>
            </a:r>
            <a:r>
              <a:rPr lang="en-US" dirty="0">
                <a:solidFill>
                  <a:schemeClr val="tx1"/>
                </a:solidFill>
              </a:rPr>
              <a:t>: Submit Your Candidacy — To submit your candidacy, go to Governance/Validator - Harmony Community Forum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make a new topic with the title: </a:t>
            </a:r>
            <a:r>
              <a:rPr lang="en-US" dirty="0">
                <a:solidFill>
                  <a:schemeClr val="accent3"/>
                </a:solidFill>
              </a:rPr>
              <a:t>Validator DAO Council Candidate: [XXXX] </a:t>
            </a:r>
            <a:r>
              <a:rPr lang="en-US" dirty="0">
                <a:solidFill>
                  <a:schemeClr val="tx1"/>
                </a:solidFill>
              </a:rPr>
              <a:t>as the subject </a:t>
            </a:r>
            <a:r>
              <a:rPr lang="en-US" dirty="0" smtClean="0">
                <a:solidFill>
                  <a:schemeClr val="tx1"/>
                </a:solidFill>
              </a:rPr>
              <a:t>line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Fill </a:t>
            </a:r>
            <a:r>
              <a:rPr lang="en-US" dirty="0">
                <a:solidFill>
                  <a:schemeClr val="tx1"/>
                </a:solidFill>
              </a:rPr>
              <a:t>out any details you believe are important for the community to know about you in order to receive their vote.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pool for candidates </a:t>
            </a:r>
            <a:r>
              <a:rPr lang="en-US" dirty="0">
                <a:solidFill>
                  <a:schemeClr val="accent3"/>
                </a:solidFill>
              </a:rPr>
              <a:t>CLOSE at Midnight PST, Wednesday, </a:t>
            </a:r>
            <a:r>
              <a:rPr lang="en-US" dirty="0" smtClean="0">
                <a:solidFill>
                  <a:schemeClr val="accent3"/>
                </a:solidFill>
              </a:rPr>
              <a:t>November 25th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(Midnight PST the Night Of The </a:t>
            </a:r>
            <a:r>
              <a:rPr lang="en-US" dirty="0" smtClean="0">
                <a:solidFill>
                  <a:schemeClr val="tx1"/>
                </a:solidFill>
              </a:rPr>
              <a:t>25th</a:t>
            </a:r>
            <a:r>
              <a:rPr lang="en-US" dirty="0">
                <a:solidFill>
                  <a:schemeClr val="tx1"/>
                </a:solidFill>
              </a:rPr>
              <a:t>). No candidates will be considered who enter AFTER that time. </a:t>
            </a:r>
            <a:r>
              <a:rPr lang="en-US" dirty="0" smtClean="0">
                <a:solidFill>
                  <a:schemeClr val="tx1"/>
                </a:solidFill>
              </a:rPr>
              <a:t>Once </a:t>
            </a:r>
            <a:r>
              <a:rPr lang="en-US" dirty="0">
                <a:solidFill>
                  <a:schemeClr val="tx1"/>
                </a:solidFill>
              </a:rPr>
              <a:t>a candidate has submitted their candidacy to talk.harmony.one 2, they are free to campaign. Visit </a:t>
            </a:r>
            <a:r>
              <a:rPr lang="en-US" dirty="0" err="1">
                <a:solidFill>
                  <a:schemeClr val="tx1"/>
                </a:solidFill>
              </a:rPr>
              <a:t>reddit</a:t>
            </a:r>
            <a:r>
              <a:rPr lang="en-US" dirty="0">
                <a:solidFill>
                  <a:schemeClr val="tx1"/>
                </a:solidFill>
              </a:rPr>
              <a:t>, visit telegram, twitter or other social media channels.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 smoothness="8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Election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talk.harmony.one</a:t>
            </a:r>
            <a:endParaRPr lang="en-US" sz="54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 smoothnes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3039</TotalTime>
  <Words>170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Validator DAO Candidate Nominations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47</cp:revision>
  <dcterms:created xsi:type="dcterms:W3CDTF">2021-07-19T07:47:07Z</dcterms:created>
  <dcterms:modified xsi:type="dcterms:W3CDTF">2021-11-18T14:38:02Z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