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7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HIP-23: Fixing ER, Taking Commission Into Account</a:t>
            </a:r>
            <a:endParaRPr sz="44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Summary: In </a:t>
            </a:r>
            <a:r>
              <a:rPr lang="en-US" dirty="0">
                <a:solidFill>
                  <a:schemeClr val="tx1"/>
                </a:solidFill>
              </a:rPr>
              <a:t>the current staking dashboard, the ER does not take the commission of the validator into account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Motivation: </a:t>
            </a:r>
            <a:r>
              <a:rPr lang="en-US" dirty="0">
                <a:solidFill>
                  <a:schemeClr val="tx1"/>
                </a:solidFill>
              </a:rPr>
              <a:t>Most delegators select their validators by the expected return </a:t>
            </a:r>
            <a:r>
              <a:rPr lang="en-US" dirty="0" smtClean="0">
                <a:solidFill>
                  <a:schemeClr val="tx1"/>
                </a:solidFill>
              </a:rPr>
              <a:t>column. Therefore </a:t>
            </a:r>
            <a:r>
              <a:rPr lang="en-US" dirty="0">
                <a:solidFill>
                  <a:schemeClr val="tx1"/>
                </a:solidFill>
              </a:rPr>
              <a:t>it’s misleading that the expected return is in fact an “expected return before the commission</a:t>
            </a:r>
            <a:r>
              <a:rPr lang="en-US" dirty="0" smtClean="0">
                <a:solidFill>
                  <a:schemeClr val="tx1"/>
                </a:solidFill>
              </a:rPr>
              <a:t>”.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Specification: </a:t>
            </a:r>
            <a:r>
              <a:rPr lang="en-US" dirty="0">
                <a:solidFill>
                  <a:schemeClr val="tx1"/>
                </a:solidFill>
              </a:rPr>
              <a:t>Change the current expected return (R) to an actual expected return by taking the commission (C) into account applying the following formula to the frontend: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ER = R * (1 - C)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HIP-23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3121</TotalTime>
  <Words>104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HIP-23: Fixing ER, Taking Commission Into Account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45</cp:revision>
  <dcterms:created xsi:type="dcterms:W3CDTF">2021-07-19T07:47:07Z</dcterms:created>
  <dcterms:modified xsi:type="dcterms:W3CDTF">2021-12-01T16:23:31Z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