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-38" y="34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 trans="5000" intensity="1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5000" intensity="1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HIP-10: Auto-Delegation of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Staking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Rewards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Motivation: To increase staking participation by streamlining the delegation process while responding to community feedback. Increased staking participation results in a more decentralized and secure network benefiting all stakeholders. Streamlining the delegation process, particularly re-delegations, improves staking efficiency and reduces barriers to staking.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Specification: Adding an auto-delegation feature that automatically delegates any staking rewards earned by a delegator to the validator(s) with which they’re delegated. This feature can be toggled on/off by the delegator.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406400" dir="5400000" algn="t" rotWithShape="0">
                    <a:prstClr val="black">
                      <a:alpha val="13000"/>
                    </a:prstClr>
                  </a:outerShdw>
                </a:effectLst>
              </a:rPr>
              <a:t>HIP-10</a:t>
            </a:r>
            <a:endParaRPr lang="en-US" sz="130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/>
                </a:glow>
                <a:outerShdw blurRad="406400" dir="5400000" algn="t" rotWithShape="0">
                  <a:prstClr val="black">
                    <a:alpha val="13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388</TotalTime>
  <Words>93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HIP-10: Auto-Delegation of  Staking Rewards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20</cp:revision>
  <dcterms:created xsi:type="dcterms:W3CDTF">2021-07-19T07:47:07Z</dcterms:created>
  <dcterms:modified xsi:type="dcterms:W3CDTF">2021-07-19T14:15:25Z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