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-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HIP-12: Vote 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equality</a:t>
            </a:r>
            <a:b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</a:b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This proposal is to make the vote equal and not stake weight based.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 : The governance right now is stake weight based. Currently we have 112 elected validators and the first 17 validators control more than 50% of the total stake.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 : With this proposal, the governance will be more balanced between the different validators. This will improve the decentralization of the governance.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 : Each elected validator will have one equal vote. For a vote to be passed it will require the majority (+51%).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blurRad="50800" dist="330200" dir="8760000"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30480" y="91404"/>
            <a:ext cx="12163425" cy="1569660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96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VOTE: HIP-12</a:t>
            </a:r>
            <a:endParaRPr lang="en-US" sz="96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gov.harmony.one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302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1526</TotalTime>
  <Words>108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HIP-12: Vote equality 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28</cp:revision>
  <dcterms:created xsi:type="dcterms:W3CDTF">2021-07-19T07:47:07Z</dcterms:created>
  <dcterms:modified xsi:type="dcterms:W3CDTF">2021-09-22T17:24:05Z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