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494"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11/26/2021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11/26/2021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11/26/2021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11/26/2021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11/26/2021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11/26/2021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a:bodyPr>
          <a:lstStyle/>
          <a:p>
            <a:r>
              <a:rPr lang="en-US" sz="3600" b="1" dirty="0">
                <a:solidFill>
                  <a:schemeClr val="tx1">
                    <a:lumMod val="95000"/>
                  </a:schemeClr>
                </a:solidFill>
              </a:rPr>
              <a:t>HIP-20 Adding Decimal To The Staking Dashboard</a:t>
            </a: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10000"/>
          </a:bodyPr>
          <a:lstStyle/>
          <a:p>
            <a:pPr algn="just"/>
            <a:r>
              <a:rPr lang="en-US" dirty="0">
                <a:solidFill>
                  <a:schemeClr val="tx1"/>
                </a:solidFill>
              </a:rPr>
              <a:t>Summary: This Proposal is to add decimals to the Harmony Staking Dashboard</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Background : We have had many small delegators from all sides asking to have decimals added to their staking portfolio. The Dashboard should be able to at least display rewards for delegators that are staking the minimum of 100 One tokens.</a:t>
            </a:r>
          </a:p>
          <a:p>
            <a:pPr algn="just"/>
            <a:endParaRPr lang="en-US" dirty="0" smtClean="0">
              <a:solidFill>
                <a:schemeClr val="tx1"/>
              </a:solidFill>
            </a:endParaRPr>
          </a:p>
          <a:p>
            <a:pPr algn="just"/>
            <a:r>
              <a:rPr lang="en-US" dirty="0">
                <a:solidFill>
                  <a:schemeClr val="tx1"/>
                </a:solidFill>
              </a:rPr>
              <a:t>Motivation: This is important to encourage small delegators to continue supporting the Harmony staking ecosystem</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Specification: @</a:t>
            </a:r>
            <a:r>
              <a:rPr lang="en-US" dirty="0" err="1">
                <a:solidFill>
                  <a:schemeClr val="tx1"/>
                </a:solidFill>
              </a:rPr>
              <a:t>Maffaz</a:t>
            </a:r>
            <a:r>
              <a:rPr lang="en-US" dirty="0">
                <a:solidFill>
                  <a:schemeClr val="tx1"/>
                </a:solidFill>
              </a:rPr>
              <a:t> has found that the coding to implement this is inside of GitHub, but it needs a pull request. </a:t>
            </a: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PlasticWrap smoothness="9"/>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glow rad="63500">
              <a:schemeClr val="tx1">
                <a:alpha val="0"/>
              </a:schemeClr>
            </a:glow>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V-Dao Vote</a:t>
            </a:r>
            <a:endPar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gov</a:t>
            </a:r>
            <a:r>
              <a:rPr lang="en-US" sz="5400" b="1"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aintStrokes trans="62000" intensity="6"/>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1543</TotalTime>
  <Words>108</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HIP-20 Adding Decimal To The Staking Dashboard</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35</cp:revision>
  <dcterms:created xsi:type="dcterms:W3CDTF">2021-07-19T07:47:07Z</dcterms:created>
  <dcterms:modified xsi:type="dcterms:W3CDTF">2021-11-26T12:31:02Z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