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62" y="7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HIP-25 - Validator DAO Bootstrap Initiative</a:t>
            </a:r>
            <a:endParaRPr sz="44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Summary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Harmony Protocol has mandated that the Validator DAO bootstrap and expand the Validator Corp in order to achieve 1000 diverse validator profiles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Background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One </a:t>
            </a:r>
            <a:r>
              <a:rPr lang="en-US" dirty="0">
                <a:solidFill>
                  <a:schemeClr val="tx1"/>
                </a:solidFill>
              </a:rPr>
              <a:t>of Harmony’s goals is 200 elected validators by the end of the year 2021. This proposal would help reach that goal.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Objectives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 Identify </a:t>
            </a:r>
            <a:r>
              <a:rPr lang="en-US" dirty="0">
                <a:solidFill>
                  <a:schemeClr val="tx1"/>
                </a:solidFill>
              </a:rPr>
              <a:t>and bootstrap active and capable community Validators.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 Monitor thresholds </a:t>
            </a:r>
            <a:r>
              <a:rPr lang="en-US" dirty="0">
                <a:solidFill>
                  <a:schemeClr val="tx1"/>
                </a:solidFill>
              </a:rPr>
              <a:t>by which funding will be delegated and undelegated.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- Track </a:t>
            </a:r>
            <a:r>
              <a:rPr lang="en-US" dirty="0">
                <a:solidFill>
                  <a:schemeClr val="tx1"/>
                </a:solidFill>
              </a:rPr>
              <a:t>and report on the status of bootstrapped </a:t>
            </a:r>
            <a:r>
              <a:rPr lang="en-US" dirty="0" smtClean="0">
                <a:solidFill>
                  <a:schemeClr val="tx1"/>
                </a:solidFill>
              </a:rPr>
              <a:t>Validators.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HIP-25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3126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HIP-25 - Validator DAO Bootstrap Initiative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46</cp:revision>
  <dcterms:created xsi:type="dcterms:W3CDTF">2021-07-19T07:47:07Z</dcterms:created>
  <dcterms:modified xsi:type="dcterms:W3CDTF">2022-01-07T21:52:08Z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