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7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HIP-16: Enforce a 6.4% max key per shard limit for each validator</a:t>
            </a:r>
            <a:endParaRPr sz="40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Summary: This proposal is for adding a max keys per shard limit for each validator.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Background: Currently a large validator can dominate the voting power of a single shard by assigning all their keys to that shard. </a:t>
            </a:r>
            <a:r>
              <a:rPr lang="en-US" dirty="0" smtClean="0">
                <a:solidFill>
                  <a:schemeClr val="tx1"/>
                </a:solidFill>
              </a:rPr>
              <a:t>If a </a:t>
            </a:r>
            <a:r>
              <a:rPr lang="en-US" dirty="0">
                <a:solidFill>
                  <a:schemeClr val="tx1"/>
                </a:solidFill>
              </a:rPr>
              <a:t>large validator dominates a shard and proceeds to run underpowered nodes they can possibly slow down the block times as we may be currently seeing on shard 0.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Motivation: To further decentralize Harmony protocol and prevent scenarios like the above from happening we propose a max keys per shard limit to decrease the likelihood of a shard being taken over by a small group misbehaving </a:t>
            </a:r>
            <a:r>
              <a:rPr lang="en-US" dirty="0" smtClean="0">
                <a:solidFill>
                  <a:schemeClr val="tx1"/>
                </a:solidFill>
              </a:rPr>
              <a:t>validators.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Specification: Add a 6.4% max keys per shard limit for each validator. </a:t>
            </a: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chemeClr val="tx1"/>
                </a:solidFill>
              </a:rPr>
              <a:t>for 900 slots this would imply a 14 key per shard limit and for 1000 slots this would increase to a 16 key per shard limit. 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V-Dao Vote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3029</TotalTime>
  <Words>172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HIP-16: Enforce a 6.4% max key per shard limit for each validator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43</cp:revision>
  <dcterms:created xsi:type="dcterms:W3CDTF">2021-07-19T07:47:07Z</dcterms:created>
  <dcterms:modified xsi:type="dcterms:W3CDTF">2021-12-09T11:46:48Z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