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8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1190" y="-1111386"/>
            <a:ext cx="8791575" cy="2387600"/>
          </a:xfrm>
        </p:spPr>
        <p:txBody>
          <a:bodyPr/>
          <a:lstStyle/>
          <a:p>
            <a:r>
              <a:rPr lang="en-US" dirty="0" smtClean="0"/>
              <a:t>Validators Wanted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97" y="457194"/>
            <a:ext cx="5486411" cy="548641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451189" y="3525933"/>
            <a:ext cx="879157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Join Pangaea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93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</vt:lpstr>
      <vt:lpstr>Validators Wanted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Validators Wanted</dc:title>
  <dc:creator>Ashurst, John</dc:creator>
  <cp:lastModifiedBy>Ashurst, John</cp:lastModifiedBy>
  <cp:revision>1</cp:revision>
  <dcterms:created xsi:type="dcterms:W3CDTF">2021-09-22T22:35:15Z</dcterms:created>
  <dcterms:modified xsi:type="dcterms:W3CDTF">2021-09-22T22:39:00Z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ed06422-c515-4a4e-a1f2-e6a0c0200eae_Enabled">
    <vt:lpwstr>true</vt:lpwstr>
  </property>
  <property fmtid="{D5CDD505-2E9C-101B-9397-08002B2CF9AE}" pid="3" name="MSIP_Label_ced06422-c515-4a4e-a1f2-e6a0c0200eae_SetDate">
    <vt:lpwstr>2021-09-22T22:35:16Z</vt:lpwstr>
  </property>
  <property fmtid="{D5CDD505-2E9C-101B-9397-08002B2CF9AE}" pid="4" name="MSIP_Label_ced06422-c515-4a4e-a1f2-e6a0c0200eae_Method">
    <vt:lpwstr>Standard</vt:lpwstr>
  </property>
  <property fmtid="{D5CDD505-2E9C-101B-9397-08002B2CF9AE}" pid="5" name="MSIP_Label_ced06422-c515-4a4e-a1f2-e6a0c0200eae_Name">
    <vt:lpwstr>Unclassifed</vt:lpwstr>
  </property>
  <property fmtid="{D5CDD505-2E9C-101B-9397-08002B2CF9AE}" pid="6" name="MSIP_Label_ced06422-c515-4a4e-a1f2-e6a0c0200eae_SiteId">
    <vt:lpwstr>e339bd4b-2e3b-4035-a452-2112d502f2ff</vt:lpwstr>
  </property>
  <property fmtid="{D5CDD505-2E9C-101B-9397-08002B2CF9AE}" pid="7" name="MSIP_Label_ced06422-c515-4a4e-a1f2-e6a0c0200eae_ActionId">
    <vt:lpwstr>9dbb3456-7b1c-45f8-841c-21cd3edc0277</vt:lpwstr>
  </property>
  <property fmtid="{D5CDD505-2E9C-101B-9397-08002B2CF9AE}" pid="8" name="MSIP_Label_ced06422-c515-4a4e-a1f2-e6a0c0200eae_ContentBits">
    <vt:lpwstr>0</vt:lpwstr>
  </property>
</Properties>
</file>