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8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10/28/2021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10/28/2021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10/28/2021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10/28/2021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5500" b="1" dirty="0">
                <a:solidFill>
                  <a:schemeClr val="tx1">
                    <a:lumMod val="95000"/>
                  </a:schemeClr>
                </a:solidFill>
                <a:effectLst>
                  <a:outerShdw blurRad="50800" dist="50800" dir="5400000" sx="102000" sy="102000" algn="ctr" rotWithShape="0">
                    <a:srgbClr val="000000">
                      <a:alpha val="43137"/>
                    </a:srgbClr>
                  </a:outerShdw>
                </a:effectLst>
              </a:rPr>
              <a:t>HIP 16: </a:t>
            </a:r>
            <a:r>
              <a:rPr lang="en-US" sz="5500" b="1" dirty="0" smtClean="0">
                <a:solidFill>
                  <a:schemeClr val="tx1">
                    <a:lumMod val="95000"/>
                  </a:schemeClr>
                </a:solidFill>
                <a:effectLst>
                  <a:outerShdw blurRad="50800" dist="50800" dir="5400000" sx="102000" sy="102000" algn="ctr" rotWithShape="0">
                    <a:srgbClr val="000000">
                      <a:alpha val="43137"/>
                    </a:srgbClr>
                  </a:outerShdw>
                </a:effectLst>
              </a:rPr>
              <a:t>Reducing BLS </a:t>
            </a:r>
            <a:r>
              <a:rPr lang="en-US" sz="5500" b="1" dirty="0">
                <a:solidFill>
                  <a:schemeClr val="tx1">
                    <a:lumMod val="95000"/>
                  </a:schemeClr>
                </a:solidFill>
                <a:effectLst>
                  <a:outerShdw blurRad="50800" dist="50800" dir="5400000" sx="102000" sy="102000" algn="ctr" rotWithShape="0">
                    <a:srgbClr val="000000">
                      <a:alpha val="43137"/>
                    </a:srgbClr>
                  </a:outerShdw>
                </a:effectLst>
              </a:rPr>
              <a:t>keys</a:t>
            </a:r>
            <a:endParaRPr sz="55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70000" lnSpcReduction="20000"/>
          </a:bodyPr>
          <a:lstStyle/>
          <a:p>
            <a:pPr algn="just"/>
            <a:r>
              <a:rPr lang="en-US" dirty="0">
                <a:solidFill>
                  <a:schemeClr val="tx1"/>
                </a:solidFill>
              </a:rPr>
              <a:t>Summary : due to the fact that many validators still extend keys far below median, we are proposing a method to further limit the amount of BLS keys a validator can have</a:t>
            </a:r>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Background / Motivation </a:t>
            </a:r>
            <a:r>
              <a:rPr lang="en-US" dirty="0">
                <a:solidFill>
                  <a:schemeClr val="tx1"/>
                </a:solidFill>
              </a:rPr>
              <a:t>: The reason we want to do this is because the median stake is high and due to it, many validators bid around it or below it, while there is no incentive to do that since getting below the lower bound is near impossible anymore. The impact of that is that validators with 3-5M stake cannot be safely elected to further secure the network</a:t>
            </a:r>
            <a:r>
              <a:rPr lang="en-US" dirty="0" smtClean="0">
                <a:solidFill>
                  <a:schemeClr val="tx1"/>
                </a:solidFill>
              </a:rPr>
              <a:t>.</a:t>
            </a:r>
          </a:p>
          <a:p>
            <a:pPr algn="just"/>
            <a:endParaRPr lang="en-US" dirty="0">
              <a:solidFill>
                <a:schemeClr val="tx1"/>
              </a:solidFill>
            </a:endParaRPr>
          </a:p>
          <a:p>
            <a:pPr algn="just"/>
            <a:r>
              <a:rPr lang="en-US" dirty="0" smtClean="0">
                <a:solidFill>
                  <a:schemeClr val="tx1"/>
                </a:solidFill>
              </a:rPr>
              <a:t>Specification </a:t>
            </a:r>
            <a:r>
              <a:rPr lang="en-US" dirty="0">
                <a:solidFill>
                  <a:schemeClr val="tx1"/>
                </a:solidFill>
              </a:rPr>
              <a:t>: This is not a complete proposal as we would like inputs from the core team and other validators on what the best possible solution would be, before we put it up for a vote. </a:t>
            </a:r>
          </a:p>
          <a:p>
            <a:pPr lvl="1" algn="just"/>
            <a:r>
              <a:rPr lang="en-US" dirty="0">
                <a:solidFill>
                  <a:schemeClr val="tx1"/>
                </a:solidFill>
                <a:latin typeface="+mj-lt"/>
              </a:rPr>
              <a:t>1. Generally limit the amount of </a:t>
            </a:r>
            <a:r>
              <a:rPr lang="en-US" dirty="0" err="1">
                <a:solidFill>
                  <a:schemeClr val="tx1"/>
                </a:solidFill>
                <a:latin typeface="+mj-lt"/>
              </a:rPr>
              <a:t>bls</a:t>
            </a:r>
            <a:r>
              <a:rPr lang="en-US" dirty="0">
                <a:solidFill>
                  <a:schemeClr val="tx1"/>
                </a:solidFill>
                <a:latin typeface="+mj-lt"/>
              </a:rPr>
              <a:t> keys (absolute reduction to e.g. 30 - just an example)</a:t>
            </a:r>
          </a:p>
          <a:p>
            <a:pPr lvl="1" algn="just"/>
            <a:r>
              <a:rPr lang="en-US" dirty="0">
                <a:solidFill>
                  <a:schemeClr val="tx1"/>
                </a:solidFill>
                <a:latin typeface="+mj-lt"/>
              </a:rPr>
              <a:t>2. Dynamically limit amount of </a:t>
            </a:r>
            <a:r>
              <a:rPr lang="en-US" dirty="0" err="1">
                <a:solidFill>
                  <a:schemeClr val="tx1"/>
                </a:solidFill>
                <a:latin typeface="+mj-lt"/>
              </a:rPr>
              <a:t>bls</a:t>
            </a:r>
            <a:r>
              <a:rPr lang="en-US" dirty="0">
                <a:solidFill>
                  <a:schemeClr val="tx1"/>
                </a:solidFill>
                <a:latin typeface="+mj-lt"/>
              </a:rPr>
              <a:t> keys based on stake size considering median / based on bid size considering median</a:t>
            </a:r>
            <a:endParaRPr dirty="0">
              <a:solidFill>
                <a:schemeClr val="tx1"/>
              </a:solidFill>
              <a:latin typeface="+mj-lt"/>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HIP-16</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3026</TotalTime>
  <Words>193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 16: Reducing BLS keys</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39</cp:revision>
  <dcterms:created xsi:type="dcterms:W3CDTF">2021-07-19T07:47:07Z</dcterms:created>
  <dcterms:modified xsi:type="dcterms:W3CDTF">2021-10-28T19:33:27Z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