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7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144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nb-NO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HIP-24: Harmony </a:t>
            </a:r>
            <a:r>
              <a:rPr lang="nb-NO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testnets</a:t>
            </a:r>
            <a:endParaRPr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Proposal </a:t>
            </a:r>
            <a:r>
              <a:rPr lang="en-US" b="1" dirty="0" smtClean="0">
                <a:solidFill>
                  <a:schemeClr val="tx1"/>
                </a:solidFill>
              </a:rPr>
              <a:t>overview: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Devnet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setup and operation (1 shard with only 1 or 2 internal node, 1 </a:t>
            </a:r>
            <a:r>
              <a:rPr lang="en-US" dirty="0" err="1">
                <a:solidFill>
                  <a:schemeClr val="tx1"/>
                </a:solidFill>
              </a:rPr>
              <a:t>dns</a:t>
            </a:r>
            <a:r>
              <a:rPr lang="en-US" dirty="0">
                <a:solidFill>
                  <a:schemeClr val="tx1"/>
                </a:solidFill>
              </a:rPr>
              <a:t> node, 1 explorer, 1 endpoint, faucet, explorer dashboard and documentation for the dev to refers to)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Testnet</a:t>
            </a:r>
            <a:r>
              <a:rPr lang="en-US" dirty="0">
                <a:solidFill>
                  <a:schemeClr val="tx1"/>
                </a:solidFill>
              </a:rPr>
              <a:t> operation (assuming this is the same as now) (4 shards, 8 </a:t>
            </a:r>
            <a:r>
              <a:rPr lang="en-US" dirty="0" err="1">
                <a:solidFill>
                  <a:schemeClr val="tx1"/>
                </a:solidFill>
              </a:rPr>
              <a:t>dns</a:t>
            </a:r>
            <a:r>
              <a:rPr lang="en-US" dirty="0">
                <a:solidFill>
                  <a:schemeClr val="tx1"/>
                </a:solidFill>
              </a:rPr>
              <a:t> node, 4 explorer, 8 external; validators, 1 explorer dashboard, faucet)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Maintenance of both </a:t>
            </a:r>
            <a:r>
              <a:rPr lang="en-US" dirty="0" err="1">
                <a:solidFill>
                  <a:schemeClr val="tx1"/>
                </a:solidFill>
              </a:rPr>
              <a:t>testnets</a:t>
            </a:r>
            <a:r>
              <a:rPr lang="en-US" dirty="0">
                <a:solidFill>
                  <a:schemeClr val="tx1"/>
                </a:solidFill>
              </a:rPr>
              <a:t>, upgrades, monitoring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HIP-24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3151</TotalTime>
  <Words>88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HIP-24: Harmony testnets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48</cp:revision>
  <dcterms:created xsi:type="dcterms:W3CDTF">2021-07-19T07:47:07Z</dcterms:created>
  <dcterms:modified xsi:type="dcterms:W3CDTF">2022-01-07T22:17:06Z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