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-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Validator DAO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Charter: </a:t>
            </a:r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Ratification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</a:t>
            </a:r>
            <a:r>
              <a:rPr lang="en-US" dirty="0" smtClean="0">
                <a:solidFill>
                  <a:schemeClr val="tx1"/>
                </a:solidFill>
              </a:rPr>
              <a:t>Vote </a:t>
            </a:r>
            <a:r>
              <a:rPr lang="en-US" dirty="0">
                <a:solidFill>
                  <a:schemeClr val="tx1"/>
                </a:solidFill>
              </a:rPr>
              <a:t>is to ratify the Validator DAO Charter.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Harmony Validator DAO is a Decentralized Autonomous Organization that represents both Harmony Validators and Delegators.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To provide official rules and governance by the community for the Validator DAO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Please click </a:t>
            </a:r>
            <a:r>
              <a:rPr lang="en-US" dirty="0" smtClean="0">
                <a:solidFill>
                  <a:schemeClr val="tx1"/>
                </a:solidFill>
              </a:rPr>
              <a:t>the link </a:t>
            </a:r>
            <a:r>
              <a:rPr lang="en-US" dirty="0">
                <a:solidFill>
                  <a:schemeClr val="tx1"/>
                </a:solidFill>
              </a:rPr>
              <a:t>to review the proposed </a:t>
            </a:r>
            <a:r>
              <a:rPr lang="en-US" dirty="0" smtClean="0">
                <a:solidFill>
                  <a:schemeClr val="tx1"/>
                </a:solidFill>
              </a:rPr>
              <a:t>charter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Suggested voting options : yes or no for ratification.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Vote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3029</TotalTime>
  <Words>73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Validator DAO Charter: Ratification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43</cp:revision>
  <dcterms:created xsi:type="dcterms:W3CDTF">2021-07-19T07:47:07Z</dcterms:created>
  <dcterms:modified xsi:type="dcterms:W3CDTF">2021-09-09T10:48:55Z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