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21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HIP-21: Governance Flag Proposals</a:t>
            </a:r>
            <a:endParaRPr sz="4400" b="1" dirty="0">
              <a:solidFill>
                <a:schemeClr val="tx1">
                  <a:lumMod val="95000"/>
                </a:schemeClr>
              </a:solidFill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85000" lnSpcReduction="10000"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Summary: </a:t>
            </a:r>
            <a:r>
              <a:rPr lang="en-US" dirty="0">
                <a:solidFill>
                  <a:schemeClr val="tx1"/>
                </a:solidFill>
              </a:rPr>
              <a:t>Add a “governance” flag to validators to indicate if their delegated ONE should be counted towards or excluded from governance voting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Background</a:t>
            </a:r>
            <a:r>
              <a:rPr lang="en-US" dirty="0">
                <a:solidFill>
                  <a:schemeClr val="tx1"/>
                </a:solidFill>
              </a:rPr>
              <a:t>:  CEX (Centralized Exchanges - </a:t>
            </a:r>
            <a:r>
              <a:rPr lang="en-US" dirty="0" err="1">
                <a:solidFill>
                  <a:schemeClr val="tx1"/>
                </a:solidFill>
              </a:rPr>
              <a:t>Binance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Kucoin</a:t>
            </a:r>
            <a:r>
              <a:rPr lang="en-US" dirty="0">
                <a:solidFill>
                  <a:schemeClr val="tx1"/>
                </a:solidFill>
              </a:rPr>
              <a:t>) have verbally agreed to not be interested in voting but we need to have an official system for this indication and opting out of governance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Specification</a:t>
            </a:r>
            <a:r>
              <a:rPr lang="en-US" dirty="0">
                <a:solidFill>
                  <a:schemeClr val="tx1"/>
                </a:solidFill>
              </a:rPr>
              <a:t>: Adding a flag like this to the edit-validator command for participation preference. If a validator opts </a:t>
            </a:r>
            <a:r>
              <a:rPr lang="en-US" dirty="0" smtClean="0">
                <a:solidFill>
                  <a:schemeClr val="tx1"/>
                </a:solidFill>
              </a:rPr>
              <a:t>out OR misses 3 votes, </a:t>
            </a:r>
            <a:r>
              <a:rPr lang="en-US" dirty="0">
                <a:solidFill>
                  <a:schemeClr val="tx1"/>
                </a:solidFill>
              </a:rPr>
              <a:t>their delegated ONE would not be counted towards total weight needed to pass a vote. It should also indicate on the dashboard that the validator is not participating in governance.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HIP-21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3037</TotalTime>
  <Words>125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HIP-21: Governance Flag Proposals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41</cp:revision>
  <dcterms:created xsi:type="dcterms:W3CDTF">2021-07-19T07:47:07Z</dcterms:created>
  <dcterms:modified xsi:type="dcterms:W3CDTF">2021-12-01T10:40:54Z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