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7" d="100"/>
          <a:sy n="117" d="100"/>
        </p:scale>
        <p:origin x="355" y="21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12/1/2021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12/1/2021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12/1/2021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12/1/2021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12/1/2021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12/1/2021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12/1/2021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12/1/2021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Cement crackSpacing="59"/>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noFill/>
          <a:ln>
            <a:noFill/>
          </a:ln>
          <a:effectLst>
            <a:glow rad="127000">
              <a:schemeClr val="tx2">
                <a:lumMod val="90000"/>
              </a:schemeClr>
            </a:glow>
          </a:effectLst>
        </p:spPr>
        <p:txBody>
          <a:bodyPr>
            <a:noAutofit/>
          </a:bodyPr>
          <a:lstStyle/>
          <a:p>
            <a:r>
              <a:rPr lang="en-US" sz="4400" b="1" dirty="0">
                <a:solidFill>
                  <a:schemeClr val="tx1">
                    <a:lumMod val="95000"/>
                  </a:schemeClr>
                </a:solidFill>
                <a:effectLst>
                  <a:outerShdw blurRad="50800" dist="50800" dir="5400000" sx="102000" sy="102000" algn="ctr" rotWithShape="0">
                    <a:srgbClr val="000000">
                      <a:alpha val="43137"/>
                    </a:srgbClr>
                  </a:outerShdw>
                </a:effectLst>
              </a:rPr>
              <a:t>HIP-22: Show "All Eligible" by default on the staking portal</a:t>
            </a:r>
            <a:endParaRPr sz="4400" b="1" dirty="0">
              <a:solidFill>
                <a:schemeClr val="tx1">
                  <a:lumMod val="95000"/>
                </a:schemeClr>
              </a:solidFill>
              <a:effectLst>
                <a:outerShdw blurRad="50800" dist="50800" dir="5400000" sx="102000" sy="102000" algn="ctr" rotWithShape="0">
                  <a:srgbClr val="000000">
                    <a:alpha val="43137"/>
                  </a:srgbClr>
                </a:outerShdw>
              </a:effectLst>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fontScale="77500" lnSpcReduction="20000"/>
          </a:bodyPr>
          <a:lstStyle/>
          <a:p>
            <a:pPr algn="just"/>
            <a:r>
              <a:rPr lang="en-US" dirty="0">
                <a:solidFill>
                  <a:schemeClr val="tx1"/>
                </a:solidFill>
              </a:rPr>
              <a:t>Summary : This Proposal is to show All Eligible validators by default on the Harmony Staking Dashboard.</a:t>
            </a:r>
          </a:p>
          <a:p>
            <a:pPr algn="just"/>
            <a:endParaRPr lang="en-US" dirty="0">
              <a:solidFill>
                <a:schemeClr val="tx1"/>
              </a:solidFill>
            </a:endParaRPr>
          </a:p>
          <a:p>
            <a:pPr algn="just"/>
            <a:r>
              <a:rPr lang="en-US" dirty="0">
                <a:solidFill>
                  <a:schemeClr val="tx1"/>
                </a:solidFill>
              </a:rPr>
              <a:t>Background : Currently, the staking portal show the “Elected” validators only by default.</a:t>
            </a:r>
          </a:p>
          <a:p>
            <a:pPr algn="just"/>
            <a:endParaRPr lang="en-US" dirty="0">
              <a:solidFill>
                <a:schemeClr val="tx1"/>
              </a:solidFill>
            </a:endParaRPr>
          </a:p>
          <a:p>
            <a:pPr algn="just"/>
            <a:r>
              <a:rPr lang="en-US" dirty="0">
                <a:solidFill>
                  <a:schemeClr val="tx1"/>
                </a:solidFill>
              </a:rPr>
              <a:t>Motivation : This change will give more visibility to the eligible unelected validators by showing them in the list by default. The ‘Inactive’ ones will be also separated from the list (currently the “All” option mixes the active and inactive validators)</a:t>
            </a:r>
          </a:p>
          <a:p>
            <a:pPr algn="just"/>
            <a:endParaRPr lang="en-US" dirty="0">
              <a:solidFill>
                <a:schemeClr val="tx1"/>
              </a:solidFill>
            </a:endParaRPr>
          </a:p>
          <a:p>
            <a:pPr algn="just"/>
            <a:r>
              <a:rPr lang="en-US" dirty="0">
                <a:solidFill>
                  <a:schemeClr val="tx1"/>
                </a:solidFill>
              </a:rPr>
              <a:t>Specification </a:t>
            </a:r>
            <a:r>
              <a:rPr lang="en-US" dirty="0" smtClean="0">
                <a:solidFill>
                  <a:schemeClr val="tx1"/>
                </a:solidFill>
              </a:rPr>
              <a:t>: By </a:t>
            </a:r>
            <a:r>
              <a:rPr lang="en-US" dirty="0">
                <a:solidFill>
                  <a:schemeClr val="tx1"/>
                </a:solidFill>
              </a:rPr>
              <a:t>default, select the option ‘All eligible’. All the active validators will show up there, the elected and unelected ones but not the inactive </a:t>
            </a:r>
            <a:r>
              <a:rPr lang="en-US" dirty="0" smtClean="0">
                <a:solidFill>
                  <a:schemeClr val="tx1"/>
                </a:solidFill>
              </a:rPr>
              <a:t>ones.  Keep </a:t>
            </a:r>
            <a:r>
              <a:rPr lang="en-US" dirty="0">
                <a:solidFill>
                  <a:schemeClr val="tx1"/>
                </a:solidFill>
              </a:rPr>
              <a:t>the “Elected” option but not selected by </a:t>
            </a:r>
            <a:r>
              <a:rPr lang="en-US" dirty="0" smtClean="0">
                <a:solidFill>
                  <a:schemeClr val="tx1"/>
                </a:solidFill>
              </a:rPr>
              <a:t>default.  </a:t>
            </a:r>
            <a:r>
              <a:rPr lang="en-US" smtClean="0">
                <a:solidFill>
                  <a:schemeClr val="tx1"/>
                </a:solidFill>
              </a:rPr>
              <a:t>Add </a:t>
            </a:r>
            <a:r>
              <a:rPr lang="en-US" dirty="0">
                <a:solidFill>
                  <a:schemeClr val="tx1"/>
                </a:solidFill>
              </a:rPr>
              <a:t>a third option “Inactive” to list the inactive validators only.</a:t>
            </a:r>
            <a:endParaRPr dirty="0">
              <a:solidFill>
                <a:schemeClr val="tx1"/>
              </a:solidFill>
              <a:latin typeface="+mj-lt"/>
            </a:endParaRPr>
          </a:p>
        </p:txBody>
      </p:sp>
      <p:pic>
        <p:nvPicPr>
          <p:cNvPr id="4" name="Picture 3"/>
          <p:cNvPicPr>
            <a:picLocks noChangeAspect="1"/>
          </p:cNvPicPr>
          <p:nvPr/>
        </p:nvPicPr>
        <p:blipFill>
          <a:blip r:embed="rId4" cstate="hqprint">
            <a:extLst>
              <a:ext uri="{BEBA8EAE-BF5A-486C-A8C5-ECC9F3942E4B}">
                <a14:imgProps xmlns:a14="http://schemas.microsoft.com/office/drawing/2010/main">
                  <a14:imgLayer r:embed="rId5">
                    <a14:imgEffect>
                      <a14:artisticPlasticWrap smoothness="8"/>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outerShdw sx="1000" sy="1000" algn="ctr" rotWithShape="0">
              <a:srgbClr val="000000"/>
            </a:outerShdw>
          </a:effectLst>
        </p:spPr>
      </p:pic>
      <p:sp>
        <p:nvSpPr>
          <p:cNvPr id="5" name="Rectangle 4"/>
          <p:cNvSpPr/>
          <p:nvPr/>
        </p:nvSpPr>
        <p:spPr>
          <a:xfrm>
            <a:off x="28575" y="-228600"/>
            <a:ext cx="12163425" cy="2092881"/>
          </a:xfrm>
          <a:prstGeom prst="rect">
            <a:avLst/>
          </a:prstGeom>
          <a:noFill/>
        </p:spPr>
        <p:txBody>
          <a:bodyPr wrap="square" lIns="91440" tIns="45720" rIns="91440" bIns="45720" anchor="t" anchorCtr="1">
            <a:spAutoFit/>
          </a:bodyPr>
          <a:lstStyle/>
          <a:p>
            <a:pPr algn="ctr"/>
            <a:r>
              <a:rPr lang="en-US" sz="130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HIP-22</a:t>
            </a:r>
            <a:endParaRPr lang="en-US" sz="130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talk.harmony.one</a:t>
            </a: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PlasticWrap smoothness="8"/>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429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3038</TotalTime>
  <Words>156</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HIP-22: Show "All Eligible" by default on the staking portal</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43</cp:revision>
  <dcterms:created xsi:type="dcterms:W3CDTF">2021-07-19T07:47:07Z</dcterms:created>
  <dcterms:modified xsi:type="dcterms:W3CDTF">2021-12-01T10:42:06Z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