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HIP-19: 100% external voting power and 100% external slots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</a:t>
            </a:r>
            <a:r>
              <a:rPr lang="en-US" dirty="0">
                <a:solidFill>
                  <a:schemeClr val="tx1"/>
                </a:solidFill>
              </a:rPr>
              <a:t>This proposal is to completely externalize the validator and voting power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</a:t>
            </a:r>
            <a:r>
              <a:rPr lang="en-US" dirty="0">
                <a:solidFill>
                  <a:schemeClr val="tx1"/>
                </a:solidFill>
              </a:rPr>
              <a:t>To make the network fully decentralized, this proposal is to fully externalize the voting power and validator nodes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Motivation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To have a fully decentralized and externalized network is the most critical goal of a 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 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</a:t>
            </a:r>
            <a:r>
              <a:rPr lang="en-US" dirty="0">
                <a:solidFill>
                  <a:schemeClr val="tx1"/>
                </a:solidFill>
              </a:rPr>
              <a:t>There will be a hard-fork created in a planned epoch to enable 100% external voting power and 100% external nodes. After the planned epoch, all voting powers belong to external nodes. </a:t>
            </a:r>
            <a:r>
              <a:rPr lang="en-US">
                <a:solidFill>
                  <a:schemeClr val="tx1"/>
                </a:solidFill>
              </a:rPr>
              <a:t>There will no internal nodes joining the consensus.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30480" y="91404"/>
            <a:ext cx="12163425" cy="1569660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96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HIP-19</a:t>
            </a:r>
            <a:endParaRPr lang="en-US" sz="9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1539</TotalTime>
  <Words>117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HIP-19: 100% external voting power and 100% external slots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33</cp:revision>
  <dcterms:created xsi:type="dcterms:W3CDTF">2021-07-19T07:47:07Z</dcterms:created>
  <dcterms:modified xsi:type="dcterms:W3CDTF">2021-10-19T22:05:13Z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