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4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HIP-15: Validator Governance Participation Indicator</a:t>
            </a:r>
            <a:endParaRPr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show validator participation in governance votes on the staking dashboard.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network benefits from active validators who participate in governance. Delegators may want to factor this in when choosing a validator to stake with.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To increase validator participation in governance, and allow delegates to easily identify validators who are actively participating in network governance.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A new Governance Participation indicator will be available on the validators staking page with the number of votes submitted versus the number of governance proposals created since validator creation.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 trans="0" pencilSize="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17062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V-Dao Vote</a:t>
            </a:r>
            <a:endParaRPr lang="en-US" sz="13000" b="1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</a:t>
            </a:r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 trans="0" pencilSize="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2933</TotalTime>
  <Words>110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HIP-15: Validator Governance Participation Indicator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35</cp:revision>
  <dcterms:created xsi:type="dcterms:W3CDTF">2021-07-19T07:47:07Z</dcterms:created>
  <dcterms:modified xsi:type="dcterms:W3CDTF">2021-10-05T06:18:37Z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