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Validator </a:t>
            </a:r>
            <a:r>
              <a:rPr lang="en-US" sz="55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DAO Candidate Nominations</a:t>
            </a:r>
            <a:endParaRPr lang="en-US" sz="55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We encourage all who are interested to submit their candidacy for an elected position as a Governor of the Validator DAO. The dates regarding the election process are as follows: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accent3"/>
                </a:solidFill>
              </a:rPr>
              <a:t>Thursday 30th September at 12 PM PST, 2021</a:t>
            </a:r>
            <a:r>
              <a:rPr lang="en-US" dirty="0">
                <a:solidFill>
                  <a:schemeClr val="tx1"/>
                </a:solidFill>
              </a:rPr>
              <a:t>: Submit Your Candidacy — To submit your candidacy, go to Governance/Validator - Harmony Community Forum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make a new topic with the title: </a:t>
            </a:r>
            <a:r>
              <a:rPr lang="en-US" dirty="0">
                <a:solidFill>
                  <a:schemeClr val="accent3"/>
                </a:solidFill>
              </a:rPr>
              <a:t>Validator DAO Council Candidate: [XXXX] </a:t>
            </a:r>
            <a:r>
              <a:rPr lang="en-US" dirty="0">
                <a:solidFill>
                  <a:schemeClr val="tx1"/>
                </a:solidFill>
              </a:rPr>
              <a:t>as the subject </a:t>
            </a:r>
            <a:r>
              <a:rPr lang="en-US" dirty="0" smtClean="0">
                <a:solidFill>
                  <a:schemeClr val="tx1"/>
                </a:solidFill>
              </a:rPr>
              <a:t>line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Fill </a:t>
            </a:r>
            <a:r>
              <a:rPr lang="en-US" dirty="0">
                <a:solidFill>
                  <a:schemeClr val="tx1"/>
                </a:solidFill>
              </a:rPr>
              <a:t>out any details you believe are important for the community to know about you in order to receive their vote.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pool for candidates </a:t>
            </a:r>
            <a:r>
              <a:rPr lang="en-US" dirty="0">
                <a:solidFill>
                  <a:schemeClr val="accent3"/>
                </a:solidFill>
              </a:rPr>
              <a:t>CLOSE at Midnight PST, Wednesday, October 6th</a:t>
            </a:r>
            <a:r>
              <a:rPr lang="en-US" dirty="0">
                <a:solidFill>
                  <a:schemeClr val="tx1"/>
                </a:solidFill>
              </a:rPr>
              <a:t> (Midnight PST the Night Of The 6th). No candidates will be considered who enter AFTER that time. </a:t>
            </a:r>
            <a:r>
              <a:rPr lang="en-US" dirty="0" smtClean="0">
                <a:solidFill>
                  <a:schemeClr val="tx1"/>
                </a:solidFill>
              </a:rPr>
              <a:t>Once </a:t>
            </a:r>
            <a:r>
              <a:rPr lang="en-US" dirty="0">
                <a:solidFill>
                  <a:schemeClr val="tx1"/>
                </a:solidFill>
              </a:rPr>
              <a:t>a candidate has submitted their candidacy to talk.harmony.one 2, they are free to campaign. Visit </a:t>
            </a:r>
            <a:r>
              <a:rPr lang="en-US" dirty="0" err="1">
                <a:solidFill>
                  <a:schemeClr val="tx1"/>
                </a:solidFill>
              </a:rPr>
              <a:t>reddit</a:t>
            </a:r>
            <a:r>
              <a:rPr lang="en-US" dirty="0">
                <a:solidFill>
                  <a:schemeClr val="tx1"/>
                </a:solidFill>
              </a:rPr>
              <a:t>, visit telegram, twitter or other social media channels.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Election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3038</TotalTime>
  <Words>170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Validator DAO Candidate Nominations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46</cp:revision>
  <dcterms:created xsi:type="dcterms:W3CDTF">2021-07-19T07:47:07Z</dcterms:created>
  <dcterms:modified xsi:type="dcterms:W3CDTF">2021-09-30T19:43:14Z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