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00" d="100"/>
          <a:sy n="100" d="100"/>
        </p:scale>
        <p:origin x="-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BE3B-B328-61AB-26A9-19531DCF2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8B43F-AF01-C27D-AC11-ECA06DB75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CA40-D2B3-651A-C333-6DEB6D3B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DC-A045-EE43-A7CD-E7CB61F595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D0EA-09A0-A8A4-FEF5-AEB85CCA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CC00D-4668-427A-C6A6-6B1281D2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0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B45-71E2-9373-3F8D-12B5DFB4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CCE76-C590-F120-E31B-1ECB1558E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A564E-31E4-FB0C-34D2-2F8C302F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DC-A045-EE43-A7CD-E7CB61F595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38DF1-34BB-22FD-1BFD-0628B25A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30890-1553-858E-9D51-ED8C2AA5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742CE-8C39-7D5A-C5DE-1DBB78ABE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0990F-745A-5138-33E6-F97906E0E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38D82-9546-F3CB-5C6F-72AB1690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DC-A045-EE43-A7CD-E7CB61F595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4E51E-E7CE-EB27-755D-903C7499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7D7AA-0B58-9E5C-F6F1-C3C2BE7B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2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DD1C-4333-9523-03A7-FBD39C86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CDB5-E7C4-5B83-B651-0B3A8CD6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68259-58CD-294B-59E4-06EE4FE1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DC-A045-EE43-A7CD-E7CB61F595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1610-DC23-81C8-6C33-0F655265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5698-E976-94AE-CB09-08343694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8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3837-F639-B4A6-B261-913BB64D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2E221-7438-C089-3F28-C473E908F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8D01-84D0-D3D5-1FE7-3D9D09E0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DC-A045-EE43-A7CD-E7CB61F595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C725-0B36-94B0-CDF5-3FFDA717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D09D0-1006-1F86-3338-EC47EE22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3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7DAE-8AF5-0555-DC0C-6532B986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0AB8-2E1E-F337-BB05-D1D1049AB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4E426-AAD5-F6BD-11D1-2206527CE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B28DD-13F9-7AC4-6F69-0AA4CD9A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DC-A045-EE43-A7CD-E7CB61F595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26B67-4E6D-9A61-90F0-EED2BEB2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FC039-3FB9-EA5C-7ACA-AD908B02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45CB-2850-5F6F-0210-6CCEEB71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5393C-2331-772B-0B7E-A1DF84D1C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E7AB2-767D-3B4F-0E22-B5CE533DB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71F93-6AF9-2574-6AD1-3E6186D88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2CB8E-CD86-0C8A-013F-24A0A4D79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5BF7D-D5E6-05C3-6D5E-48933199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DC-A045-EE43-A7CD-E7CB61F595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521B7-C952-F849-6333-8C8CD215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93209-3FB0-1873-45EA-F12F6348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1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DD05-679A-052C-AA57-FF8D48D3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E8517-E96D-5226-494E-5E9ED851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DC-A045-EE43-A7CD-E7CB61F595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37B56-7406-607C-088B-35A35E31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22680-244F-6B5C-D456-F110343B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5EF8F-8810-0AA4-F131-A5C6A111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DC-A045-EE43-A7CD-E7CB61F595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6C438-74A4-DA58-0FEC-3815E50A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D5A3E-4BDF-779B-FA34-481FA753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7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FA05-404B-956B-F81C-BD6CE933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7BD73-DA32-B21D-13DC-B03922C41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A0FC6-2818-B9FF-7553-C840E6467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BEDB7-F7AB-CBB9-9AC0-47B81E02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DC-A045-EE43-A7CD-E7CB61F595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6D9F3-D51B-9F4C-7391-11CCAE95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2E876-CE7A-BD9F-F8C0-C2AEA083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1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E8B0-DC14-7D29-CBBE-C6586499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B11BA-4483-79CF-822A-EBBBB195C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A2A85-17B4-FA20-E4AC-A91A8E15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6FE41-CD33-A2C8-F94F-7F90EFA7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DC-A045-EE43-A7CD-E7CB61F595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4EA1F-68B2-2DFF-31CD-A55B15A0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8D28-4BB7-2494-69E9-3F172359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6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9E8EB-CE8F-35A6-ECAD-B0053873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4332D-98B4-B964-0D8A-9741DD4AF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36118-5B11-8043-B03E-1071C6F9B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AEDC-A045-EE43-A7CD-E7CB61F595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539CB-D404-56CF-77B3-E66640A18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E466F-086A-D698-F5AD-F37D1B928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07F57-8A4D-D049-A6E4-38ACDD24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0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C496C2-C9B1-A5C4-48E0-03671E8EBFF8}"/>
              </a:ext>
            </a:extLst>
          </p:cNvPr>
          <p:cNvSpPr/>
          <p:nvPr/>
        </p:nvSpPr>
        <p:spPr>
          <a:xfrm>
            <a:off x="1186543" y="1164771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470DF6-DFC5-B62A-10F6-8227580C5114}"/>
              </a:ext>
            </a:extLst>
          </p:cNvPr>
          <p:cNvSpPr/>
          <p:nvPr/>
        </p:nvSpPr>
        <p:spPr>
          <a:xfrm>
            <a:off x="1796143" y="1164771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5FE256-D1C7-E6B2-FB7F-01DDBD3844CB}"/>
              </a:ext>
            </a:extLst>
          </p:cNvPr>
          <p:cNvSpPr/>
          <p:nvPr/>
        </p:nvSpPr>
        <p:spPr>
          <a:xfrm>
            <a:off x="3603172" y="1164771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4D69C5-BF9E-A83C-A85B-1005706BF4E5}"/>
              </a:ext>
            </a:extLst>
          </p:cNvPr>
          <p:cNvSpPr/>
          <p:nvPr/>
        </p:nvSpPr>
        <p:spPr>
          <a:xfrm>
            <a:off x="4212772" y="1164771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B049A-65B1-EDDD-9F80-20D071BAA531}"/>
              </a:ext>
            </a:extLst>
          </p:cNvPr>
          <p:cNvSpPr/>
          <p:nvPr/>
        </p:nvSpPr>
        <p:spPr>
          <a:xfrm>
            <a:off x="8436429" y="1164771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B8357F-246F-55BF-1F97-BDC73866CB06}"/>
              </a:ext>
            </a:extLst>
          </p:cNvPr>
          <p:cNvCxnSpPr/>
          <p:nvPr/>
        </p:nvCxnSpPr>
        <p:spPr>
          <a:xfrm>
            <a:off x="2394857" y="1164771"/>
            <a:ext cx="120831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A86070-D765-5485-ACDC-3CA4DF416408}"/>
              </a:ext>
            </a:extLst>
          </p:cNvPr>
          <p:cNvCxnSpPr>
            <a:cxnSpLocks/>
          </p:cNvCxnSpPr>
          <p:nvPr/>
        </p:nvCxnSpPr>
        <p:spPr>
          <a:xfrm>
            <a:off x="2394857" y="1763486"/>
            <a:ext cx="120831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FFD6F6-F2D1-E401-5C87-8B0972199D58}"/>
              </a:ext>
            </a:extLst>
          </p:cNvPr>
          <p:cNvCxnSpPr>
            <a:cxnSpLocks/>
          </p:cNvCxnSpPr>
          <p:nvPr/>
        </p:nvCxnSpPr>
        <p:spPr>
          <a:xfrm>
            <a:off x="4811486" y="1164771"/>
            <a:ext cx="362494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29DAFF-BE56-6F70-0A50-5D1B26A8A141}"/>
              </a:ext>
            </a:extLst>
          </p:cNvPr>
          <p:cNvCxnSpPr>
            <a:cxnSpLocks/>
          </p:cNvCxnSpPr>
          <p:nvPr/>
        </p:nvCxnSpPr>
        <p:spPr>
          <a:xfrm>
            <a:off x="4811486" y="1763486"/>
            <a:ext cx="362494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8F20F1D2-E498-0C3B-79CC-06AAD5BD778A}"/>
              </a:ext>
            </a:extLst>
          </p:cNvPr>
          <p:cNvSpPr/>
          <p:nvPr/>
        </p:nvSpPr>
        <p:spPr>
          <a:xfrm rot="5400000">
            <a:off x="2848838" y="-276887"/>
            <a:ext cx="300352" cy="240574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D4B0E2B-A756-96DC-7382-189C8FF2F709}"/>
              </a:ext>
            </a:extLst>
          </p:cNvPr>
          <p:cNvSpPr/>
          <p:nvPr/>
        </p:nvSpPr>
        <p:spPr>
          <a:xfrm rot="5400000">
            <a:off x="6473781" y="-1485201"/>
            <a:ext cx="300353" cy="4822372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84B157-4377-3673-CD81-26265FEAD267}"/>
              </a:ext>
            </a:extLst>
          </p:cNvPr>
          <p:cNvSpPr txBox="1"/>
          <p:nvPr/>
        </p:nvSpPr>
        <p:spPr>
          <a:xfrm>
            <a:off x="2394857" y="406476"/>
            <a:ext cx="13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inode</a:t>
            </a:r>
            <a:r>
              <a:rPr lang="en-US" dirty="0"/>
              <a:t> blocks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AE8ABA-1787-2688-5FB2-ABD706BB35E2}"/>
              </a:ext>
            </a:extLst>
          </p:cNvPr>
          <p:cNvSpPr txBox="1"/>
          <p:nvPr/>
        </p:nvSpPr>
        <p:spPr>
          <a:xfrm>
            <a:off x="5739099" y="406476"/>
            <a:ext cx="176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remaining blocks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F2EAEB-3F6E-17FA-B50F-162E8262C707}"/>
              </a:ext>
            </a:extLst>
          </p:cNvPr>
          <p:cNvGrpSpPr/>
          <p:nvPr/>
        </p:nvGrpSpPr>
        <p:grpSpPr>
          <a:xfrm>
            <a:off x="1842408" y="1251860"/>
            <a:ext cx="506186" cy="424535"/>
            <a:chOff x="2095500" y="2590800"/>
            <a:chExt cx="506186" cy="75111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61EBD3-DF52-C74A-7CF3-524D71742D74}"/>
                </a:ext>
              </a:extLst>
            </p:cNvPr>
            <p:cNvSpPr/>
            <p:nvPr/>
          </p:nvSpPr>
          <p:spPr>
            <a:xfrm>
              <a:off x="2095500" y="2590800"/>
              <a:ext cx="506186" cy="1306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FB2A9A-44EF-C1FA-67BD-79478A3CC15E}"/>
                </a:ext>
              </a:extLst>
            </p:cNvPr>
            <p:cNvSpPr/>
            <p:nvPr/>
          </p:nvSpPr>
          <p:spPr>
            <a:xfrm>
              <a:off x="2095500" y="2797628"/>
              <a:ext cx="506186" cy="1306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74D7BF9-9A42-1017-D3C6-DFE94D581DDD}"/>
                </a:ext>
              </a:extLst>
            </p:cNvPr>
            <p:cNvSpPr/>
            <p:nvPr/>
          </p:nvSpPr>
          <p:spPr>
            <a:xfrm>
              <a:off x="2095500" y="3004457"/>
              <a:ext cx="506186" cy="1306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BAEC7F9-7B59-D363-F342-D90BE28A87ED}"/>
                </a:ext>
              </a:extLst>
            </p:cNvPr>
            <p:cNvSpPr/>
            <p:nvPr/>
          </p:nvSpPr>
          <p:spPr>
            <a:xfrm>
              <a:off x="2095500" y="3211285"/>
              <a:ext cx="506186" cy="1306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DF24F5-B606-239E-DD2E-F7B102E3155F}"/>
              </a:ext>
            </a:extLst>
          </p:cNvPr>
          <p:cNvGrpSpPr/>
          <p:nvPr/>
        </p:nvGrpSpPr>
        <p:grpSpPr>
          <a:xfrm>
            <a:off x="3649437" y="1251860"/>
            <a:ext cx="506186" cy="424535"/>
            <a:chOff x="2095500" y="2590800"/>
            <a:chExt cx="506186" cy="75111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4DB3982-35B2-B960-83C7-DF94733B9B5B}"/>
                </a:ext>
              </a:extLst>
            </p:cNvPr>
            <p:cNvSpPr/>
            <p:nvPr/>
          </p:nvSpPr>
          <p:spPr>
            <a:xfrm>
              <a:off x="2095500" y="2590800"/>
              <a:ext cx="506186" cy="1306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502F81-C0CB-1A7D-7EF5-3C6FDA2EB328}"/>
                </a:ext>
              </a:extLst>
            </p:cNvPr>
            <p:cNvSpPr/>
            <p:nvPr/>
          </p:nvSpPr>
          <p:spPr>
            <a:xfrm>
              <a:off x="2095500" y="2797628"/>
              <a:ext cx="506186" cy="1306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BD8A498-D13D-C959-2EFE-B193FF97A0F3}"/>
                </a:ext>
              </a:extLst>
            </p:cNvPr>
            <p:cNvSpPr/>
            <p:nvPr/>
          </p:nvSpPr>
          <p:spPr>
            <a:xfrm>
              <a:off x="2095500" y="3004457"/>
              <a:ext cx="506186" cy="1306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37BC40-A189-6C44-A818-6C71078B72EE}"/>
                </a:ext>
              </a:extLst>
            </p:cNvPr>
            <p:cNvSpPr/>
            <p:nvPr/>
          </p:nvSpPr>
          <p:spPr>
            <a:xfrm>
              <a:off x="2095500" y="3211285"/>
              <a:ext cx="506186" cy="1306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89596DF-7824-B9B9-02FC-A13D490F2359}"/>
              </a:ext>
            </a:extLst>
          </p:cNvPr>
          <p:cNvSpPr txBox="1"/>
          <p:nvPr/>
        </p:nvSpPr>
        <p:spPr>
          <a:xfrm>
            <a:off x="1344384" y="1777207"/>
            <a:ext cx="283029" cy="36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1C289F-BAC3-FE13-3A28-80E7CCB6AF78}"/>
              </a:ext>
            </a:extLst>
          </p:cNvPr>
          <p:cNvSpPr txBox="1"/>
          <p:nvPr/>
        </p:nvSpPr>
        <p:spPr>
          <a:xfrm>
            <a:off x="1953985" y="1777207"/>
            <a:ext cx="283029" cy="36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C146D36-27AE-89C0-8856-8CD067E7315B}"/>
                  </a:ext>
                </a:extLst>
              </p:cNvPr>
              <p:cNvSpPr txBox="1"/>
              <p:nvPr/>
            </p:nvSpPr>
            <p:spPr>
              <a:xfrm>
                <a:off x="3472543" y="1777207"/>
                <a:ext cx="89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C146D36-27AE-89C0-8856-8CD067E73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543" y="1777207"/>
                <a:ext cx="89807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7910CC-6DBE-2119-777F-5B06046CE88F}"/>
                  </a:ext>
                </a:extLst>
              </p:cNvPr>
              <p:cNvSpPr txBox="1"/>
              <p:nvPr/>
            </p:nvSpPr>
            <p:spPr>
              <a:xfrm>
                <a:off x="8338457" y="1777207"/>
                <a:ext cx="89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7910CC-6DBE-2119-777F-5B06046CE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457" y="1777207"/>
                <a:ext cx="8980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7608A43-20ED-5913-A22B-7B9CCB1CA7F4}"/>
                  </a:ext>
                </a:extLst>
              </p:cNvPr>
              <p:cNvSpPr txBox="1"/>
              <p:nvPr/>
            </p:nvSpPr>
            <p:spPr>
              <a:xfrm>
                <a:off x="4112079" y="1777207"/>
                <a:ext cx="89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7608A43-20ED-5913-A22B-7B9CCB1CA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079" y="1777207"/>
                <a:ext cx="8980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49">
            <a:extLst>
              <a:ext uri="{FF2B5EF4-FFF2-40B4-BE49-F238E27FC236}">
                <a16:creationId xmlns:a16="http://schemas.microsoft.com/office/drawing/2014/main" id="{F22EBD11-AE19-4F7F-CB6E-3B6919FA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6916"/>
              </p:ext>
            </p:extLst>
          </p:nvPr>
        </p:nvGraphicFramePr>
        <p:xfrm>
          <a:off x="1140280" y="2720563"/>
          <a:ext cx="120831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94055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19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2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125635"/>
                  </a:ext>
                </a:extLst>
              </a:tr>
            </a:tbl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69136322-1FA6-CFB8-7436-8048C29B249B}"/>
              </a:ext>
            </a:extLst>
          </p:cNvPr>
          <p:cNvSpPr/>
          <p:nvPr/>
        </p:nvSpPr>
        <p:spPr>
          <a:xfrm>
            <a:off x="2863623" y="2610496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758215-9A6B-A755-6DAC-F5AB6068F3AE}"/>
              </a:ext>
            </a:extLst>
          </p:cNvPr>
          <p:cNvCxnSpPr>
            <a:cxnSpLocks/>
          </p:cNvCxnSpPr>
          <p:nvPr/>
        </p:nvCxnSpPr>
        <p:spPr>
          <a:xfrm flipV="1">
            <a:off x="2231096" y="2949009"/>
            <a:ext cx="929706" cy="333341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9016BB0-899C-ED17-CF08-7812C51EB891}"/>
              </a:ext>
            </a:extLst>
          </p:cNvPr>
          <p:cNvSpPr/>
          <p:nvPr/>
        </p:nvSpPr>
        <p:spPr>
          <a:xfrm>
            <a:off x="2863623" y="3524896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687AD2-3E29-213F-1DF3-75BB557C4F4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2231096" y="3650151"/>
            <a:ext cx="632527" cy="174102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33A58C4-DD80-576E-A30C-FBDBAB8E2AB2}"/>
              </a:ext>
            </a:extLst>
          </p:cNvPr>
          <p:cNvSpPr/>
          <p:nvPr/>
        </p:nvSpPr>
        <p:spPr>
          <a:xfrm>
            <a:off x="2861445" y="3524896"/>
            <a:ext cx="598714" cy="2993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0307CB-18B6-7FFF-EC9E-74E5EEAB8C78}"/>
              </a:ext>
            </a:extLst>
          </p:cNvPr>
          <p:cNvSpPr/>
          <p:nvPr/>
        </p:nvSpPr>
        <p:spPr>
          <a:xfrm>
            <a:off x="2861445" y="3677296"/>
            <a:ext cx="598714" cy="2993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E34ACB-ABEA-DC75-B454-B810CBA36178}"/>
              </a:ext>
            </a:extLst>
          </p:cNvPr>
          <p:cNvSpPr/>
          <p:nvPr/>
        </p:nvSpPr>
        <p:spPr>
          <a:xfrm>
            <a:off x="4071257" y="2720563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7C51A0-EEBA-D2C9-C00B-1C86F9C9A6EE}"/>
              </a:ext>
            </a:extLst>
          </p:cNvPr>
          <p:cNvSpPr/>
          <p:nvPr/>
        </p:nvSpPr>
        <p:spPr>
          <a:xfrm>
            <a:off x="4069624" y="3430310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0EF5891-D360-A1DB-3EB8-AB51464F25ED}"/>
              </a:ext>
            </a:extLst>
          </p:cNvPr>
          <p:cNvCxnSpPr>
            <a:cxnSpLocks/>
          </p:cNvCxnSpPr>
          <p:nvPr/>
        </p:nvCxnSpPr>
        <p:spPr>
          <a:xfrm flipV="1">
            <a:off x="3209653" y="3018449"/>
            <a:ext cx="1168588" cy="582647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F9F62A-5A00-89C1-6F86-F20594AE618B}"/>
              </a:ext>
            </a:extLst>
          </p:cNvPr>
          <p:cNvCxnSpPr>
            <a:cxnSpLocks/>
          </p:cNvCxnSpPr>
          <p:nvPr/>
        </p:nvCxnSpPr>
        <p:spPr>
          <a:xfrm flipV="1">
            <a:off x="3209653" y="3712129"/>
            <a:ext cx="1159328" cy="41367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8CEE9E6-1A2C-A910-28D1-D64FB0FF3D5E}"/>
              </a:ext>
            </a:extLst>
          </p:cNvPr>
          <p:cNvSpPr/>
          <p:nvPr/>
        </p:nvSpPr>
        <p:spPr>
          <a:xfrm>
            <a:off x="6626942" y="2528735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2A39C7A-A46C-9BF6-24A9-C31ED1C969B1}"/>
              </a:ext>
            </a:extLst>
          </p:cNvPr>
          <p:cNvSpPr/>
          <p:nvPr/>
        </p:nvSpPr>
        <p:spPr>
          <a:xfrm>
            <a:off x="6624764" y="2528735"/>
            <a:ext cx="598714" cy="2993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A609D5-DB57-B8C8-5B08-213D4205D2E0}"/>
              </a:ext>
            </a:extLst>
          </p:cNvPr>
          <p:cNvSpPr/>
          <p:nvPr/>
        </p:nvSpPr>
        <p:spPr>
          <a:xfrm>
            <a:off x="6624764" y="2681135"/>
            <a:ext cx="598714" cy="2993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F1BA29-BBE3-913B-6C9D-091157C29602}"/>
              </a:ext>
            </a:extLst>
          </p:cNvPr>
          <p:cNvSpPr/>
          <p:nvPr/>
        </p:nvSpPr>
        <p:spPr>
          <a:xfrm>
            <a:off x="6626942" y="3374310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326DEA-8EE0-6F6C-0DA2-C475E9C76F03}"/>
              </a:ext>
            </a:extLst>
          </p:cNvPr>
          <p:cNvSpPr/>
          <p:nvPr/>
        </p:nvSpPr>
        <p:spPr>
          <a:xfrm>
            <a:off x="6624764" y="3374310"/>
            <a:ext cx="598714" cy="2993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77F4FC7-60FC-D768-2959-B6DF01A8F2E6}"/>
              </a:ext>
            </a:extLst>
          </p:cNvPr>
          <p:cNvSpPr/>
          <p:nvPr/>
        </p:nvSpPr>
        <p:spPr>
          <a:xfrm>
            <a:off x="6624764" y="3526710"/>
            <a:ext cx="598714" cy="2993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D5A5CE2-39DD-3835-9C4B-8F2240485512}"/>
              </a:ext>
            </a:extLst>
          </p:cNvPr>
          <p:cNvSpPr/>
          <p:nvPr/>
        </p:nvSpPr>
        <p:spPr>
          <a:xfrm>
            <a:off x="5296427" y="2530225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721F9D-7D84-B1A6-E940-6827964BEB98}"/>
              </a:ext>
            </a:extLst>
          </p:cNvPr>
          <p:cNvSpPr/>
          <p:nvPr/>
        </p:nvSpPr>
        <p:spPr>
          <a:xfrm>
            <a:off x="8466276" y="2482541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DFA76B-81C2-A5FD-6254-7A471FE48914}"/>
              </a:ext>
            </a:extLst>
          </p:cNvPr>
          <p:cNvSpPr/>
          <p:nvPr/>
        </p:nvSpPr>
        <p:spPr>
          <a:xfrm>
            <a:off x="8464643" y="3192288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3B0E4AA-F92C-45CB-C397-5E08C9973EA7}"/>
              </a:ext>
            </a:extLst>
          </p:cNvPr>
          <p:cNvSpPr/>
          <p:nvPr/>
        </p:nvSpPr>
        <p:spPr>
          <a:xfrm>
            <a:off x="7758353" y="2482541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8ECADA3-D370-6359-B4FA-505F05E9C13D}"/>
              </a:ext>
            </a:extLst>
          </p:cNvPr>
          <p:cNvSpPr/>
          <p:nvPr/>
        </p:nvSpPr>
        <p:spPr>
          <a:xfrm>
            <a:off x="7756720" y="3192288"/>
            <a:ext cx="598714" cy="598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886821B-1258-92DE-E21D-FC900A70DA6F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5810865" y="2830814"/>
            <a:ext cx="813899" cy="948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83767-56EF-FBEC-BB9C-052012B5E530}"/>
              </a:ext>
            </a:extLst>
          </p:cNvPr>
          <p:cNvCxnSpPr>
            <a:cxnSpLocks/>
          </p:cNvCxnSpPr>
          <p:nvPr/>
        </p:nvCxnSpPr>
        <p:spPr>
          <a:xfrm>
            <a:off x="7082877" y="2749983"/>
            <a:ext cx="991148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0E6032-1609-3A1C-741A-329D2AE43968}"/>
              </a:ext>
            </a:extLst>
          </p:cNvPr>
          <p:cNvCxnSpPr>
            <a:cxnSpLocks/>
          </p:cNvCxnSpPr>
          <p:nvPr/>
        </p:nvCxnSpPr>
        <p:spPr>
          <a:xfrm flipV="1">
            <a:off x="7081083" y="2775596"/>
            <a:ext cx="1678409" cy="819814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085159B-164A-38B1-07C1-A5227EFB309F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804955" y="2604482"/>
            <a:ext cx="119166" cy="769828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A9E6A4D-56E4-BFE8-4B99-533D3D193438}"/>
              </a:ext>
            </a:extLst>
          </p:cNvPr>
          <p:cNvCxnSpPr>
            <a:cxnSpLocks/>
          </p:cNvCxnSpPr>
          <p:nvPr/>
        </p:nvCxnSpPr>
        <p:spPr>
          <a:xfrm flipV="1">
            <a:off x="7077759" y="3479080"/>
            <a:ext cx="996266" cy="267139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E8285A2-A218-708B-4828-2EA448D76D3F}"/>
              </a:ext>
            </a:extLst>
          </p:cNvPr>
          <p:cNvCxnSpPr>
            <a:cxnSpLocks/>
          </p:cNvCxnSpPr>
          <p:nvPr/>
        </p:nvCxnSpPr>
        <p:spPr>
          <a:xfrm flipV="1">
            <a:off x="7077759" y="3490864"/>
            <a:ext cx="1681733" cy="411171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4E109C-1B69-A6E4-B46C-E40A7BB4EDCA}"/>
              </a:ext>
            </a:extLst>
          </p:cNvPr>
          <p:cNvCxnSpPr>
            <a:cxnSpLocks/>
          </p:cNvCxnSpPr>
          <p:nvPr/>
        </p:nvCxnSpPr>
        <p:spPr>
          <a:xfrm flipV="1">
            <a:off x="7081050" y="2899693"/>
            <a:ext cx="380820" cy="6759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08592B3-373F-01DC-4EE5-E91D638C2948}"/>
              </a:ext>
            </a:extLst>
          </p:cNvPr>
          <p:cNvCxnSpPr>
            <a:cxnSpLocks/>
          </p:cNvCxnSpPr>
          <p:nvPr/>
        </p:nvCxnSpPr>
        <p:spPr>
          <a:xfrm flipV="1">
            <a:off x="7461870" y="2843889"/>
            <a:ext cx="0" cy="1150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94FAB37-AD83-348B-6A11-181A2ED7BB95}"/>
              </a:ext>
            </a:extLst>
          </p:cNvPr>
          <p:cNvCxnSpPr>
            <a:cxnSpLocks/>
          </p:cNvCxnSpPr>
          <p:nvPr/>
        </p:nvCxnSpPr>
        <p:spPr>
          <a:xfrm flipV="1">
            <a:off x="7081050" y="3046199"/>
            <a:ext cx="380820" cy="6759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61BF93F-D5F3-E26E-D6DA-F5BB775ED05B}"/>
              </a:ext>
            </a:extLst>
          </p:cNvPr>
          <p:cNvCxnSpPr>
            <a:cxnSpLocks/>
          </p:cNvCxnSpPr>
          <p:nvPr/>
        </p:nvCxnSpPr>
        <p:spPr>
          <a:xfrm flipV="1">
            <a:off x="7461870" y="2990395"/>
            <a:ext cx="0" cy="1150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C30E163-902E-F4F2-E7C0-4C75EBF88322}"/>
              </a:ext>
            </a:extLst>
          </p:cNvPr>
          <p:cNvGrpSpPr/>
          <p:nvPr/>
        </p:nvGrpSpPr>
        <p:grpSpPr>
          <a:xfrm rot="20224081">
            <a:off x="7067005" y="3317580"/>
            <a:ext cx="380820" cy="115021"/>
            <a:chOff x="7081050" y="3346345"/>
            <a:chExt cx="380820" cy="115021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CA10ED4-3E7A-30D3-7DAA-4D6CBB7AA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1050" y="3402149"/>
              <a:ext cx="380820" cy="675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60F06A3-0E20-D81C-478A-F90631338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1870" y="3346345"/>
              <a:ext cx="0" cy="1150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B896492-8BE6-DDA4-2786-06B2DB7F260A}"/>
              </a:ext>
            </a:extLst>
          </p:cNvPr>
          <p:cNvSpPr txBox="1"/>
          <p:nvPr/>
        </p:nvSpPr>
        <p:spPr>
          <a:xfrm>
            <a:off x="1413356" y="237364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DD8C4EF-BCD4-6819-DF87-385D01C9EFC4}"/>
              </a:ext>
            </a:extLst>
          </p:cNvPr>
          <p:cNvSpPr txBox="1"/>
          <p:nvPr/>
        </p:nvSpPr>
        <p:spPr>
          <a:xfrm>
            <a:off x="5426556" y="3300742"/>
            <a:ext cx="8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list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FB1E7FB-9B5D-18D8-4226-D902993FF961}"/>
              </a:ext>
            </a:extLst>
          </p:cNvPr>
          <p:cNvSpPr txBox="1"/>
          <p:nvPr/>
        </p:nvSpPr>
        <p:spPr>
          <a:xfrm>
            <a:off x="1180623" y="591142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6C4A9DA-7278-EB65-A06F-9D7A3E57CE30}"/>
              </a:ext>
            </a:extLst>
          </p:cNvPr>
          <p:cNvSpPr txBox="1"/>
          <p:nvPr/>
        </p:nvSpPr>
        <p:spPr>
          <a:xfrm>
            <a:off x="1543051" y="3995338"/>
            <a:ext cx="59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140C47-C780-7FCC-EAD6-B53373A064BA}"/>
              </a:ext>
            </a:extLst>
          </p:cNvPr>
          <p:cNvSpPr txBox="1"/>
          <p:nvPr/>
        </p:nvSpPr>
        <p:spPr>
          <a:xfrm>
            <a:off x="5546009" y="3938944"/>
            <a:ext cx="59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07356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32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Robbert Van Renesse</dc:creator>
  <cp:lastModifiedBy>Robbert Van Renesse</cp:lastModifiedBy>
  <cp:revision>1</cp:revision>
  <dcterms:created xsi:type="dcterms:W3CDTF">2023-07-24T14:45:00Z</dcterms:created>
  <dcterms:modified xsi:type="dcterms:W3CDTF">2023-07-24T15:20:50Z</dcterms:modified>
</cp:coreProperties>
</file>