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34F5-B33D-FF9D-2150-77DC7E13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8A60-8E83-9BB4-BBB4-679CA4415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2ECF-97D9-0A5F-D95F-669C196B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E9EC-B24A-FBD9-C22E-C1DA06E0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8BD1-2AD7-56A9-BEB1-E7A37E5A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8526-9ACE-8D05-EBFE-01F526E8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3B36D-CB83-F62D-16D3-BAC7C042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90A4-2447-C672-D984-CEDC0A68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DD39-BCD5-A8A3-9988-952D21B9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00A8-515E-0355-B166-DC3F921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6343-E451-143F-7FA6-4AEC8D1F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07914-EA34-41F9-1CD8-E24981E4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3466-9902-9EDE-2644-C23D3E3F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74F8-A738-3650-23FE-123776F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741E-283E-910C-40BB-F8274041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A9D3-0568-E6A5-2CC9-73A318E5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25C8-1458-88E7-28CA-551B024A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371A-D5FA-1F9F-3134-A482B5A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923B-8A26-8439-52F6-F1184A8B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0D91-FFF4-C43B-6E25-FA5E8B7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4CC-F420-33D3-5312-18425869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F083A-08AA-5815-339D-BD93B44D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5A80-3AA2-040B-CD15-A2FDAC6B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7B8F-72FD-F1FC-44F3-2AE33AFC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4411-40B2-6E2C-057C-C8691210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E914-8E90-2D12-20E2-1C02D947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ECFA-537A-0E9B-B275-AA7AD78C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AA65-5970-A1DC-2C01-A8A5AA11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E7CE-0C4C-0799-DF8F-4EC9825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C925-CF3C-EDA9-D080-76184EEC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A758-9794-ACD3-4B18-79C8B7E3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57B2-015C-901B-2E62-A7C70059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B6ED-D97D-FFB5-3AF8-F951ADFE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24AD-6C2D-1317-A10F-3A6CBF09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D0606-E4C8-436B-DE89-10D2B16B8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E84D2-8273-F1AA-1247-042C5B6FA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3DCA-799A-CD76-40F8-953B20B7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6D8B-6C19-8DFB-3E6F-36D4B1FD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0887A-DBBD-3477-5154-C57EADF0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50D6-052B-3AFF-0DDD-D522D1A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BC9C7-3BD5-558C-4483-2495F216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C79E1-0BF5-3C8D-90D5-A8A77312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7CF55-A7B2-F605-1CE2-51507D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5A2B-1E1F-A89F-17FE-9F1D803B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9D41A-5694-8AC8-2475-424DAD49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EAA8-D0D5-3850-895F-A8CD6D0E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FE04-563F-AFD1-A5F4-9D293701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566D-C5A2-B6E9-C276-B426E737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19CD-A3DD-B46F-B74F-9987C43A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C5D8-8CCB-B726-5D0D-A6A42039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5644-B2AF-DC65-C1FB-E4152EB3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3A07-3577-1ABF-8CD7-16D922AA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772B-1111-4D58-FCBE-11903674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E5FE0-EB57-121D-6C78-67B8256CA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A23C4-FC08-793C-236C-B94118AA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FF36-E8F1-CECB-1D54-5ABCA69B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F224-A956-30D5-D04A-8750F87F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F1FB-CCC8-5D3A-D33D-DB64ACE1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C300B-B0EF-6E24-1636-A224074D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08E7-7DAD-E123-08D5-0B9862CD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B5F4-959A-399C-78CD-D989D1A9F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4648-A8B7-0D45-A670-3558A0A32E5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4412-6C64-1134-A47B-45935C64C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678E-607A-360F-1B98-A684CA710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7D92-7FFA-4D40-B150-D0302FE4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0F0939-53A1-BB06-0FAC-492751992B99}"/>
              </a:ext>
            </a:extLst>
          </p:cNvPr>
          <p:cNvSpPr/>
          <p:nvPr/>
        </p:nvSpPr>
        <p:spPr>
          <a:xfrm>
            <a:off x="420142" y="685799"/>
            <a:ext cx="1255927" cy="1299236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</a:rPr>
              <a:t>.head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.tail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.lock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EC67FA-545B-DB75-C0F9-C8B74D2E722E}"/>
              </a:ext>
            </a:extLst>
          </p:cNvPr>
          <p:cNvSpPr/>
          <p:nvPr/>
        </p:nvSpPr>
        <p:spPr>
          <a:xfrm>
            <a:off x="3292893" y="945269"/>
            <a:ext cx="1255927" cy="780296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</a:rPr>
              <a:t>.value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.next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BFBFC0-8461-7CEA-8E5F-62B03AF83D10}"/>
              </a:ext>
            </a:extLst>
          </p:cNvPr>
          <p:cNvSpPr/>
          <p:nvPr/>
        </p:nvSpPr>
        <p:spPr>
          <a:xfrm>
            <a:off x="6079030" y="945269"/>
            <a:ext cx="1255927" cy="780296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</a:rPr>
              <a:t>.value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.next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A762C1-A013-6428-ED17-0AE3B77D182D}"/>
              </a:ext>
            </a:extLst>
          </p:cNvPr>
          <p:cNvSpPr/>
          <p:nvPr/>
        </p:nvSpPr>
        <p:spPr>
          <a:xfrm>
            <a:off x="8879603" y="945269"/>
            <a:ext cx="1255927" cy="780296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</a:rPr>
              <a:t>.value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.next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78FA14-CE84-0C4C-DF67-A812E6BD32E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01786" y="1047074"/>
            <a:ext cx="1891107" cy="2883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7E1BD-8765-09BE-91B4-D23CB4A498A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159051" y="1335417"/>
            <a:ext cx="1919979" cy="1844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C35DD7-480C-043B-584D-A7AA9A15177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002931" y="1335417"/>
            <a:ext cx="1876672" cy="1844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0BB29-1702-565C-57BA-3632B0DB85A8}"/>
              </a:ext>
            </a:extLst>
          </p:cNvPr>
          <p:cNvCxnSpPr/>
          <p:nvPr/>
        </p:nvCxnSpPr>
        <p:spPr>
          <a:xfrm>
            <a:off x="9760196" y="1519851"/>
            <a:ext cx="1342543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6F4B7-BC90-80A5-67FC-50345288935D}"/>
              </a:ext>
            </a:extLst>
          </p:cNvPr>
          <p:cNvCxnSpPr>
            <a:cxnSpLocks/>
          </p:cNvCxnSpPr>
          <p:nvPr/>
        </p:nvCxnSpPr>
        <p:spPr>
          <a:xfrm flipV="1">
            <a:off x="11102738" y="1360455"/>
            <a:ext cx="0" cy="342854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CC109A-6999-E4BF-69C4-DAF80C654B41}"/>
              </a:ext>
            </a:extLst>
          </p:cNvPr>
          <p:cNvSpPr txBox="1"/>
          <p:nvPr/>
        </p:nvSpPr>
        <p:spPr>
          <a:xfrm>
            <a:off x="11102738" y="1325455"/>
            <a:ext cx="74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None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37AC5F2-6ED0-ECFC-E022-1DA8124F3E10}"/>
              </a:ext>
            </a:extLst>
          </p:cNvPr>
          <p:cNvSpPr/>
          <p:nvPr/>
        </p:nvSpPr>
        <p:spPr>
          <a:xfrm>
            <a:off x="1241531" y="1333198"/>
            <a:ext cx="7597846" cy="1052192"/>
          </a:xfrm>
          <a:custGeom>
            <a:avLst/>
            <a:gdLst>
              <a:gd name="connsiteX0" fmla="*/ 0 w 4335694"/>
              <a:gd name="connsiteY0" fmla="*/ 0 h 600431"/>
              <a:gd name="connsiteX1" fmla="*/ 2250040 w 4335694"/>
              <a:gd name="connsiteY1" fmla="*/ 595901 h 600431"/>
              <a:gd name="connsiteX2" fmla="*/ 4335694 w 4335694"/>
              <a:gd name="connsiteY2" fmla="*/ 226032 h 60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5694" h="600431">
                <a:moveTo>
                  <a:pt x="0" y="0"/>
                </a:moveTo>
                <a:cubicBezTo>
                  <a:pt x="763712" y="279114"/>
                  <a:pt x="1527424" y="558229"/>
                  <a:pt x="2250040" y="595901"/>
                </a:cubicBezTo>
                <a:cubicBezTo>
                  <a:pt x="2972656" y="633573"/>
                  <a:pt x="3654175" y="429802"/>
                  <a:pt x="4335694" y="226032"/>
                </a:cubicBezTo>
              </a:path>
            </a:pathLst>
          </a:custGeom>
          <a:noFill/>
          <a:ln w="22225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0556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2</cp:revision>
  <dcterms:created xsi:type="dcterms:W3CDTF">2023-07-25T17:07:52Z</dcterms:created>
  <dcterms:modified xsi:type="dcterms:W3CDTF">2023-07-25T17:14:32Z</dcterms:modified>
</cp:coreProperties>
</file>