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5"/>
    <p:restoredTop sz="96327"/>
  </p:normalViewPr>
  <p:slideViewPr>
    <p:cSldViewPr snapToGrid="0">
      <p:cViewPr varScale="1">
        <p:scale>
          <a:sx n="117" d="100"/>
          <a:sy n="117" d="100"/>
        </p:scale>
        <p:origin x="4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2AFD-28E5-8D44-93EF-DF7BDB17BA0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146D-CB85-8C4B-89FF-8478938F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7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2AFD-28E5-8D44-93EF-DF7BDB17BA0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146D-CB85-8C4B-89FF-8478938F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2AFD-28E5-8D44-93EF-DF7BDB17BA0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146D-CB85-8C4B-89FF-8478938F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5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2AFD-28E5-8D44-93EF-DF7BDB17BA0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146D-CB85-8C4B-89FF-8478938F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2AFD-28E5-8D44-93EF-DF7BDB17BA0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146D-CB85-8C4B-89FF-8478938F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0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2AFD-28E5-8D44-93EF-DF7BDB17BA0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146D-CB85-8C4B-89FF-8478938F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4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2AFD-28E5-8D44-93EF-DF7BDB17BA0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146D-CB85-8C4B-89FF-8478938F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2AFD-28E5-8D44-93EF-DF7BDB17BA0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146D-CB85-8C4B-89FF-8478938F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5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2AFD-28E5-8D44-93EF-DF7BDB17BA0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146D-CB85-8C4B-89FF-8478938F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2AFD-28E5-8D44-93EF-DF7BDB17BA0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146D-CB85-8C4B-89FF-8478938F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2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2AFD-28E5-8D44-93EF-DF7BDB17BA0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146D-CB85-8C4B-89FF-8478938F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7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A2AFD-28E5-8D44-93EF-DF7BDB17BA05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6146D-CB85-8C4B-89FF-8478938F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3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0DED0-E7FB-9A47-098F-B7FB5A19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02" y="2614021"/>
            <a:ext cx="6879602" cy="3928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FB334-875D-3AE2-EC8B-6FD2DD559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602" y="6531427"/>
            <a:ext cx="6890462" cy="2612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2F5F55-7681-169A-9474-E5893317A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602" y="21770"/>
            <a:ext cx="6890462" cy="2612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7471C2-5E97-47BB-F627-509C36200B04}"/>
              </a:ext>
            </a:extLst>
          </p:cNvPr>
          <p:cNvSpPr txBox="1"/>
          <p:nvPr/>
        </p:nvSpPr>
        <p:spPr>
          <a:xfrm>
            <a:off x="522311" y="587496"/>
            <a:ext cx="555228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Concurrent Programming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with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</a:rPr>
              <a:t>Harmony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64175-89FB-582D-188C-E43DD120BE71}"/>
              </a:ext>
            </a:extLst>
          </p:cNvPr>
          <p:cNvSpPr txBox="1"/>
          <p:nvPr/>
        </p:nvSpPr>
        <p:spPr>
          <a:xfrm>
            <a:off x="975544" y="6781328"/>
            <a:ext cx="4645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</a:rPr>
              <a:t>Robbert</a:t>
            </a:r>
            <a:r>
              <a:rPr lang="en-US" sz="4000" b="1" dirty="0">
                <a:solidFill>
                  <a:schemeClr val="bg1"/>
                </a:solidFill>
              </a:rPr>
              <a:t> van </a:t>
            </a:r>
            <a:r>
              <a:rPr lang="en-US" sz="4000" b="1" dirty="0" err="1">
                <a:solidFill>
                  <a:schemeClr val="bg1"/>
                </a:solidFill>
              </a:rPr>
              <a:t>Renesse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2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7</Words>
  <Application>Microsoft Macintosh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Robbert Van Renesse</dc:creator>
  <cp:lastModifiedBy>Robbert Van Renesse</cp:lastModifiedBy>
  <cp:revision>1</cp:revision>
  <dcterms:created xsi:type="dcterms:W3CDTF">2023-06-14T21:19:54Z</dcterms:created>
  <dcterms:modified xsi:type="dcterms:W3CDTF">2023-06-14T21:26:53Z</dcterms:modified>
</cp:coreProperties>
</file>