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207" d="100"/>
          <a:sy n="207" d="100"/>
        </p:scale>
        <p:origin x="-1096" y="-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BE3B-B328-61AB-26A9-19531DCF2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8B43F-AF01-C27D-AC11-ECA06DB75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CA40-D2B3-651A-C333-6DEB6D3B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EDC-A045-EE43-A7CD-E7CB61F5952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D0EA-09A0-A8A4-FEF5-AEB85CCA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CC00D-4668-427A-C6A6-6B1281D2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F57-8A4D-D049-A6E4-38ACDD24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0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B45-71E2-9373-3F8D-12B5DFB4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CCE76-C590-F120-E31B-1ECB1558E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A564E-31E4-FB0C-34D2-2F8C302F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EDC-A045-EE43-A7CD-E7CB61F5952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38DF1-34BB-22FD-1BFD-0628B25A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30890-1553-858E-9D51-ED8C2AA5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F57-8A4D-D049-A6E4-38ACDD24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742CE-8C39-7D5A-C5DE-1DBB78ABE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0990F-745A-5138-33E6-F97906E0E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38D82-9546-F3CB-5C6F-72AB1690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EDC-A045-EE43-A7CD-E7CB61F5952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4E51E-E7CE-EB27-755D-903C7499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7D7AA-0B58-9E5C-F6F1-C3C2BE7B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F57-8A4D-D049-A6E4-38ACDD24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2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DD1C-4333-9523-03A7-FBD39C86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CDB5-E7C4-5B83-B651-0B3A8CD6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68259-58CD-294B-59E4-06EE4FE1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EDC-A045-EE43-A7CD-E7CB61F5952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1610-DC23-81C8-6C33-0F655265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5698-E976-94AE-CB09-08343694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F57-8A4D-D049-A6E4-38ACDD24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8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3837-F639-B4A6-B261-913BB64D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2E221-7438-C089-3F28-C473E908F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8D01-84D0-D3D5-1FE7-3D9D09E0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EDC-A045-EE43-A7CD-E7CB61F5952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C725-0B36-94B0-CDF5-3FFDA717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D09D0-1006-1F86-3338-EC47EE22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F57-8A4D-D049-A6E4-38ACDD24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3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7DAE-8AF5-0555-DC0C-6532B986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90AB8-2E1E-F337-BB05-D1D1049AB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4E426-AAD5-F6BD-11D1-2206527CE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B28DD-13F9-7AC4-6F69-0AA4CD9A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EDC-A045-EE43-A7CD-E7CB61F5952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26B67-4E6D-9A61-90F0-EED2BEB2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FC039-3FB9-EA5C-7ACA-AD908B02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F57-8A4D-D049-A6E4-38ACDD24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45CB-2850-5F6F-0210-6CCEEB71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5393C-2331-772B-0B7E-A1DF84D1C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E7AB2-767D-3B4F-0E22-B5CE533DB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71F93-6AF9-2574-6AD1-3E6186D88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2CB8E-CD86-0C8A-013F-24A0A4D79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5BF7D-D5E6-05C3-6D5E-48933199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EDC-A045-EE43-A7CD-E7CB61F5952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521B7-C952-F849-6333-8C8CD215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93209-3FB0-1873-45EA-F12F6348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F57-8A4D-D049-A6E4-38ACDD24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1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DD05-679A-052C-AA57-FF8D48D3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E8517-E96D-5226-494E-5E9ED851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EDC-A045-EE43-A7CD-E7CB61F5952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37B56-7406-607C-088B-35A35E31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22680-244F-6B5C-D456-F110343B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F57-8A4D-D049-A6E4-38ACDD24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5EF8F-8810-0AA4-F131-A5C6A111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EDC-A045-EE43-A7CD-E7CB61F5952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6C438-74A4-DA58-0FEC-3815E50A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D5A3E-4BDF-779B-FA34-481FA753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F57-8A4D-D049-A6E4-38ACDD24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7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FA05-404B-956B-F81C-BD6CE933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7BD73-DA32-B21D-13DC-B03922C41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A0FC6-2818-B9FF-7553-C840E6467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BEDB7-F7AB-CBB9-9AC0-47B81E02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EDC-A045-EE43-A7CD-E7CB61F5952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6D9F3-D51B-9F4C-7391-11CCAE95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2E876-CE7A-BD9F-F8C0-C2AEA083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F57-8A4D-D049-A6E4-38ACDD24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1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E8B0-DC14-7D29-CBBE-C6586499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B11BA-4483-79CF-822A-EBBBB195C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A2A85-17B4-FA20-E4AC-A91A8E15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6FE41-CD33-A2C8-F94F-7F90EFA7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EDC-A045-EE43-A7CD-E7CB61F5952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4EA1F-68B2-2DFF-31CD-A55B15A0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8D28-4BB7-2494-69E9-3F172359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F57-8A4D-D049-A6E4-38ACDD24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6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9E8EB-CE8F-35A6-ECAD-B0053873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4332D-98B4-B964-0D8A-9741DD4AF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36118-5B11-8043-B03E-1071C6F9B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AEDC-A045-EE43-A7CD-E7CB61F5952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539CB-D404-56CF-77B3-E66640A18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E466F-086A-D698-F5AD-F37D1B928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07F57-8A4D-D049-A6E4-38ACDD24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0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C496C2-C9B1-A5C4-48E0-03671E8EBFF8}"/>
              </a:ext>
            </a:extLst>
          </p:cNvPr>
          <p:cNvSpPr/>
          <p:nvPr/>
        </p:nvSpPr>
        <p:spPr>
          <a:xfrm>
            <a:off x="1653038" y="1164771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470DF6-DFC5-B62A-10F6-8227580C5114}"/>
              </a:ext>
            </a:extLst>
          </p:cNvPr>
          <p:cNvSpPr/>
          <p:nvPr/>
        </p:nvSpPr>
        <p:spPr>
          <a:xfrm>
            <a:off x="4157910" y="1164771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5FE256-D1C7-E6B2-FB7F-01DDBD3844CB}"/>
              </a:ext>
            </a:extLst>
          </p:cNvPr>
          <p:cNvSpPr/>
          <p:nvPr/>
        </p:nvSpPr>
        <p:spPr>
          <a:xfrm>
            <a:off x="5964939" y="1164771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4D69C5-BF9E-A83C-A85B-1005706BF4E5}"/>
              </a:ext>
            </a:extLst>
          </p:cNvPr>
          <p:cNvSpPr/>
          <p:nvPr/>
        </p:nvSpPr>
        <p:spPr>
          <a:xfrm>
            <a:off x="6572250" y="1164771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3B049A-65B1-EDDD-9F80-20D071BAA531}"/>
              </a:ext>
            </a:extLst>
          </p:cNvPr>
          <p:cNvSpPr/>
          <p:nvPr/>
        </p:nvSpPr>
        <p:spPr>
          <a:xfrm>
            <a:off x="8436429" y="1164771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B8357F-246F-55BF-1F97-BDC73866CB06}"/>
              </a:ext>
            </a:extLst>
          </p:cNvPr>
          <p:cNvCxnSpPr/>
          <p:nvPr/>
        </p:nvCxnSpPr>
        <p:spPr>
          <a:xfrm>
            <a:off x="4756624" y="1164771"/>
            <a:ext cx="120831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A86070-D765-5485-ACDC-3CA4DF416408}"/>
              </a:ext>
            </a:extLst>
          </p:cNvPr>
          <p:cNvCxnSpPr>
            <a:cxnSpLocks/>
          </p:cNvCxnSpPr>
          <p:nvPr/>
        </p:nvCxnSpPr>
        <p:spPr>
          <a:xfrm>
            <a:off x="4756624" y="1763486"/>
            <a:ext cx="120831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FFD6F6-F2D1-E401-5C87-8B0972199D58}"/>
              </a:ext>
            </a:extLst>
          </p:cNvPr>
          <p:cNvCxnSpPr>
            <a:cxnSpLocks/>
          </p:cNvCxnSpPr>
          <p:nvPr/>
        </p:nvCxnSpPr>
        <p:spPr>
          <a:xfrm>
            <a:off x="7170964" y="1164771"/>
            <a:ext cx="128451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29DAFF-BE56-6F70-0A50-5D1B26A8A141}"/>
              </a:ext>
            </a:extLst>
          </p:cNvPr>
          <p:cNvCxnSpPr>
            <a:cxnSpLocks/>
          </p:cNvCxnSpPr>
          <p:nvPr/>
        </p:nvCxnSpPr>
        <p:spPr>
          <a:xfrm>
            <a:off x="7170964" y="1763486"/>
            <a:ext cx="128451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8F20F1D2-E498-0C3B-79CC-06AAD5BD778A}"/>
              </a:ext>
            </a:extLst>
          </p:cNvPr>
          <p:cNvSpPr/>
          <p:nvPr/>
        </p:nvSpPr>
        <p:spPr>
          <a:xfrm rot="5400000">
            <a:off x="5210605" y="-276887"/>
            <a:ext cx="300352" cy="240574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84B157-4377-3673-CD81-26265FEAD267}"/>
              </a:ext>
            </a:extLst>
          </p:cNvPr>
          <p:cNvSpPr txBox="1"/>
          <p:nvPr/>
        </p:nvSpPr>
        <p:spPr>
          <a:xfrm>
            <a:off x="4756624" y="406476"/>
            <a:ext cx="135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inode</a:t>
            </a:r>
            <a:r>
              <a:rPr lang="en-US" dirty="0"/>
              <a:t> blocks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AE8ABA-1787-2688-5FB2-ABD706BB35E2}"/>
              </a:ext>
            </a:extLst>
          </p:cNvPr>
          <p:cNvSpPr txBox="1"/>
          <p:nvPr/>
        </p:nvSpPr>
        <p:spPr>
          <a:xfrm>
            <a:off x="7105258" y="406476"/>
            <a:ext cx="176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remaining blocks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F2EAEB-3F6E-17FA-B50F-162E8262C707}"/>
              </a:ext>
            </a:extLst>
          </p:cNvPr>
          <p:cNvGrpSpPr/>
          <p:nvPr/>
        </p:nvGrpSpPr>
        <p:grpSpPr>
          <a:xfrm>
            <a:off x="4204175" y="1251860"/>
            <a:ext cx="506186" cy="424535"/>
            <a:chOff x="2095500" y="2590800"/>
            <a:chExt cx="506186" cy="75111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61EBD3-DF52-C74A-7CF3-524D71742D74}"/>
                </a:ext>
              </a:extLst>
            </p:cNvPr>
            <p:cNvSpPr/>
            <p:nvPr/>
          </p:nvSpPr>
          <p:spPr>
            <a:xfrm>
              <a:off x="2095500" y="2590800"/>
              <a:ext cx="506186" cy="1306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FB2A9A-44EF-C1FA-67BD-79478A3CC15E}"/>
                </a:ext>
              </a:extLst>
            </p:cNvPr>
            <p:cNvSpPr/>
            <p:nvPr/>
          </p:nvSpPr>
          <p:spPr>
            <a:xfrm>
              <a:off x="2095500" y="2797628"/>
              <a:ext cx="506186" cy="1306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74D7BF9-9A42-1017-D3C6-DFE94D581DDD}"/>
                </a:ext>
              </a:extLst>
            </p:cNvPr>
            <p:cNvSpPr/>
            <p:nvPr/>
          </p:nvSpPr>
          <p:spPr>
            <a:xfrm>
              <a:off x="2095500" y="3004457"/>
              <a:ext cx="506186" cy="1306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BAEC7F9-7B59-D363-F342-D90BE28A87ED}"/>
                </a:ext>
              </a:extLst>
            </p:cNvPr>
            <p:cNvSpPr/>
            <p:nvPr/>
          </p:nvSpPr>
          <p:spPr>
            <a:xfrm>
              <a:off x="2095500" y="3211285"/>
              <a:ext cx="506186" cy="1306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DF24F5-B606-239E-DD2E-F7B102E3155F}"/>
              </a:ext>
            </a:extLst>
          </p:cNvPr>
          <p:cNvGrpSpPr/>
          <p:nvPr/>
        </p:nvGrpSpPr>
        <p:grpSpPr>
          <a:xfrm>
            <a:off x="6011204" y="1251860"/>
            <a:ext cx="506186" cy="424535"/>
            <a:chOff x="2095500" y="2590800"/>
            <a:chExt cx="506186" cy="75111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4DB3982-35B2-B960-83C7-DF94733B9B5B}"/>
                </a:ext>
              </a:extLst>
            </p:cNvPr>
            <p:cNvSpPr/>
            <p:nvPr/>
          </p:nvSpPr>
          <p:spPr>
            <a:xfrm>
              <a:off x="2095500" y="2590800"/>
              <a:ext cx="506186" cy="1306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7502F81-C0CB-1A7D-7EF5-3C6FDA2EB328}"/>
                </a:ext>
              </a:extLst>
            </p:cNvPr>
            <p:cNvSpPr/>
            <p:nvPr/>
          </p:nvSpPr>
          <p:spPr>
            <a:xfrm>
              <a:off x="2095500" y="2797628"/>
              <a:ext cx="506186" cy="1306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BD8A498-D13D-C959-2EFE-B193FF97A0F3}"/>
                </a:ext>
              </a:extLst>
            </p:cNvPr>
            <p:cNvSpPr/>
            <p:nvPr/>
          </p:nvSpPr>
          <p:spPr>
            <a:xfrm>
              <a:off x="2095500" y="3004457"/>
              <a:ext cx="506186" cy="1306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37BC40-A189-6C44-A818-6C71078B72EE}"/>
                </a:ext>
              </a:extLst>
            </p:cNvPr>
            <p:cNvSpPr/>
            <p:nvPr/>
          </p:nvSpPr>
          <p:spPr>
            <a:xfrm>
              <a:off x="2095500" y="3211285"/>
              <a:ext cx="506186" cy="1306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89596DF-7824-B9B9-02FC-A13D490F2359}"/>
              </a:ext>
            </a:extLst>
          </p:cNvPr>
          <p:cNvSpPr txBox="1"/>
          <p:nvPr/>
        </p:nvSpPr>
        <p:spPr>
          <a:xfrm>
            <a:off x="1848032" y="1777207"/>
            <a:ext cx="283029" cy="36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1C289F-BAC3-FE13-3A28-80E7CCB6AF78}"/>
              </a:ext>
            </a:extLst>
          </p:cNvPr>
          <p:cNvSpPr txBox="1"/>
          <p:nvPr/>
        </p:nvSpPr>
        <p:spPr>
          <a:xfrm>
            <a:off x="2406735" y="1777207"/>
            <a:ext cx="283029" cy="36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C146D36-27AE-89C0-8856-8CD067E7315B}"/>
                  </a:ext>
                </a:extLst>
              </p:cNvPr>
              <p:cNvSpPr txBox="1"/>
              <p:nvPr/>
            </p:nvSpPr>
            <p:spPr>
              <a:xfrm>
                <a:off x="3426504" y="1777207"/>
                <a:ext cx="89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C146D36-27AE-89C0-8856-8CD067E73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504" y="1777207"/>
                <a:ext cx="89807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7910CC-6DBE-2119-777F-5B06046CE88F}"/>
                  </a:ext>
                </a:extLst>
              </p:cNvPr>
              <p:cNvSpPr txBox="1"/>
              <p:nvPr/>
            </p:nvSpPr>
            <p:spPr>
              <a:xfrm>
                <a:off x="8338457" y="1777207"/>
                <a:ext cx="89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7910CC-6DBE-2119-777F-5B06046CE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457" y="1777207"/>
                <a:ext cx="8980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7608A43-20ED-5913-A22B-7B9CCB1CA7F4}"/>
                  </a:ext>
                </a:extLst>
              </p:cNvPr>
              <p:cNvSpPr txBox="1"/>
              <p:nvPr/>
            </p:nvSpPr>
            <p:spPr>
              <a:xfrm>
                <a:off x="4042792" y="1777207"/>
                <a:ext cx="89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7608A43-20ED-5913-A22B-7B9CCB1CA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792" y="1777207"/>
                <a:ext cx="8980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49">
            <a:extLst>
              <a:ext uri="{FF2B5EF4-FFF2-40B4-BE49-F238E27FC236}">
                <a16:creationId xmlns:a16="http://schemas.microsoft.com/office/drawing/2014/main" id="{F22EBD11-AE19-4F7F-CB6E-3B6919FAA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65240"/>
              </p:ext>
            </p:extLst>
          </p:nvPr>
        </p:nvGraphicFramePr>
        <p:xfrm>
          <a:off x="2457989" y="2720563"/>
          <a:ext cx="120831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94055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19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2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125635"/>
                  </a:ext>
                </a:extLst>
              </a:tr>
            </a:tbl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69136322-1FA6-CFB8-7436-8048C29B249B}"/>
              </a:ext>
            </a:extLst>
          </p:cNvPr>
          <p:cNvSpPr/>
          <p:nvPr/>
        </p:nvSpPr>
        <p:spPr>
          <a:xfrm>
            <a:off x="4205468" y="2490227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758215-9A6B-A755-6DAC-F5AB6068F3AE}"/>
              </a:ext>
            </a:extLst>
          </p:cNvPr>
          <p:cNvCxnSpPr>
            <a:cxnSpLocks/>
          </p:cNvCxnSpPr>
          <p:nvPr/>
        </p:nvCxnSpPr>
        <p:spPr>
          <a:xfrm flipV="1">
            <a:off x="3548805" y="2949009"/>
            <a:ext cx="929706" cy="333341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9016BB0-899C-ED17-CF08-7812C51EB891}"/>
              </a:ext>
            </a:extLst>
          </p:cNvPr>
          <p:cNvSpPr/>
          <p:nvPr/>
        </p:nvSpPr>
        <p:spPr>
          <a:xfrm>
            <a:off x="4221930" y="3276294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687AD2-3E29-213F-1DF3-75BB557C4F4C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3542433" y="3575651"/>
            <a:ext cx="679497" cy="5362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33A58C4-DD80-576E-A30C-FBDBAB8E2AB2}"/>
              </a:ext>
            </a:extLst>
          </p:cNvPr>
          <p:cNvSpPr/>
          <p:nvPr/>
        </p:nvSpPr>
        <p:spPr>
          <a:xfrm>
            <a:off x="4219752" y="3276294"/>
            <a:ext cx="598714" cy="2993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0307CB-18B6-7FFF-EC9E-74E5EEAB8C78}"/>
              </a:ext>
            </a:extLst>
          </p:cNvPr>
          <p:cNvSpPr/>
          <p:nvPr/>
        </p:nvSpPr>
        <p:spPr>
          <a:xfrm>
            <a:off x="4219752" y="3428694"/>
            <a:ext cx="598714" cy="2993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E34ACB-ABEA-DC75-B454-B810CBA36178}"/>
              </a:ext>
            </a:extLst>
          </p:cNvPr>
          <p:cNvSpPr/>
          <p:nvPr/>
        </p:nvSpPr>
        <p:spPr>
          <a:xfrm>
            <a:off x="5995552" y="2490227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7C51A0-EEBA-D2C9-C00B-1C86F9C9A6EE}"/>
              </a:ext>
            </a:extLst>
          </p:cNvPr>
          <p:cNvSpPr/>
          <p:nvPr/>
        </p:nvSpPr>
        <p:spPr>
          <a:xfrm>
            <a:off x="5993919" y="3199974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0EF5891-D360-A1DB-3EB8-AB51464F25ED}"/>
              </a:ext>
            </a:extLst>
          </p:cNvPr>
          <p:cNvCxnSpPr>
            <a:cxnSpLocks/>
          </p:cNvCxnSpPr>
          <p:nvPr/>
        </p:nvCxnSpPr>
        <p:spPr>
          <a:xfrm flipV="1">
            <a:off x="4527362" y="2891294"/>
            <a:ext cx="1744563" cy="758898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F9F62A-5A00-89C1-6F86-F20594AE618B}"/>
              </a:ext>
            </a:extLst>
          </p:cNvPr>
          <p:cNvCxnSpPr>
            <a:cxnSpLocks/>
          </p:cNvCxnSpPr>
          <p:nvPr/>
        </p:nvCxnSpPr>
        <p:spPr>
          <a:xfrm flipV="1">
            <a:off x="4536622" y="3575651"/>
            <a:ext cx="1735303" cy="22543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1B896492-8BE6-DDA4-2786-06B2DB7F260A}"/>
              </a:ext>
            </a:extLst>
          </p:cNvPr>
          <p:cNvSpPr txBox="1"/>
          <p:nvPr/>
        </p:nvSpPr>
        <p:spPr>
          <a:xfrm>
            <a:off x="2731065" y="237364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FB1E7FB-9B5D-18D8-4226-D902993FF961}"/>
              </a:ext>
            </a:extLst>
          </p:cNvPr>
          <p:cNvSpPr txBox="1"/>
          <p:nvPr/>
        </p:nvSpPr>
        <p:spPr>
          <a:xfrm>
            <a:off x="1362741" y="591142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6C4A9DA-7278-EB65-A06F-9D7A3E57CE30}"/>
              </a:ext>
            </a:extLst>
          </p:cNvPr>
          <p:cNvSpPr txBox="1"/>
          <p:nvPr/>
        </p:nvSpPr>
        <p:spPr>
          <a:xfrm>
            <a:off x="1358198" y="2210596"/>
            <a:ext cx="51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B285709-ED9E-07B9-647B-438E1CD0B762}"/>
              </a:ext>
            </a:extLst>
          </p:cNvPr>
          <p:cNvGrpSpPr/>
          <p:nvPr/>
        </p:nvGrpSpPr>
        <p:grpSpPr>
          <a:xfrm>
            <a:off x="2335072" y="1272414"/>
            <a:ext cx="430892" cy="378181"/>
            <a:chOff x="1439865" y="5220668"/>
            <a:chExt cx="430892" cy="37818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A127AD-8460-D178-7533-9912F0F242D0}"/>
                </a:ext>
              </a:extLst>
            </p:cNvPr>
            <p:cNvSpPr/>
            <p:nvPr/>
          </p:nvSpPr>
          <p:spPr>
            <a:xfrm>
              <a:off x="1439865" y="522066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87F47F-5B9F-C22F-07FE-2826C4DC9C33}"/>
                </a:ext>
              </a:extLst>
            </p:cNvPr>
            <p:cNvSpPr/>
            <p:nvPr/>
          </p:nvSpPr>
          <p:spPr>
            <a:xfrm>
              <a:off x="1516065" y="522066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8F7296-79FC-4E5C-6FA0-0BD63A231199}"/>
                </a:ext>
              </a:extLst>
            </p:cNvPr>
            <p:cNvSpPr/>
            <p:nvPr/>
          </p:nvSpPr>
          <p:spPr>
            <a:xfrm>
              <a:off x="1595440" y="522066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A2F5B0-9CF3-B23A-8A40-89636B924DD5}"/>
                </a:ext>
              </a:extLst>
            </p:cNvPr>
            <p:cNvSpPr/>
            <p:nvPr/>
          </p:nvSpPr>
          <p:spPr>
            <a:xfrm>
              <a:off x="1671640" y="522066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96FAB02-071D-92EA-138C-49A1AFD2EFF7}"/>
                </a:ext>
              </a:extLst>
            </p:cNvPr>
            <p:cNvSpPr/>
            <p:nvPr/>
          </p:nvSpPr>
          <p:spPr>
            <a:xfrm>
              <a:off x="1747840" y="522066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249B652-ED16-FE34-B018-02CC259C6382}"/>
                </a:ext>
              </a:extLst>
            </p:cNvPr>
            <p:cNvSpPr/>
            <p:nvPr/>
          </p:nvSpPr>
          <p:spPr>
            <a:xfrm>
              <a:off x="1824040" y="522066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F4A129F-2B54-FC96-3A57-E5AA991E0AB3}"/>
                </a:ext>
              </a:extLst>
            </p:cNvPr>
            <p:cNvSpPr/>
            <p:nvPr/>
          </p:nvSpPr>
          <p:spPr>
            <a:xfrm>
              <a:off x="1439865" y="530321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BCAE5C-B974-8390-D5D4-9B01D0B3B1CF}"/>
                </a:ext>
              </a:extLst>
            </p:cNvPr>
            <p:cNvSpPr/>
            <p:nvPr/>
          </p:nvSpPr>
          <p:spPr>
            <a:xfrm>
              <a:off x="1516065" y="530321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6A9900F-0B3D-3C11-5A88-911D2802E23E}"/>
                </a:ext>
              </a:extLst>
            </p:cNvPr>
            <p:cNvSpPr/>
            <p:nvPr/>
          </p:nvSpPr>
          <p:spPr>
            <a:xfrm>
              <a:off x="1595440" y="530321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A7244A-ECC0-D31F-068F-B868F0A81700}"/>
                </a:ext>
              </a:extLst>
            </p:cNvPr>
            <p:cNvSpPr/>
            <p:nvPr/>
          </p:nvSpPr>
          <p:spPr>
            <a:xfrm>
              <a:off x="1671640" y="530321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1F7CF66-9A93-86AE-15B9-301E8A9B67F5}"/>
                </a:ext>
              </a:extLst>
            </p:cNvPr>
            <p:cNvSpPr/>
            <p:nvPr/>
          </p:nvSpPr>
          <p:spPr>
            <a:xfrm>
              <a:off x="1747840" y="530321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D147D06-0656-1FC1-6C11-48825BBD319E}"/>
                </a:ext>
              </a:extLst>
            </p:cNvPr>
            <p:cNvSpPr/>
            <p:nvPr/>
          </p:nvSpPr>
          <p:spPr>
            <a:xfrm>
              <a:off x="1824040" y="530321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18E7E4C-2FAB-3C82-0EED-D155D4EED87D}"/>
                </a:ext>
              </a:extLst>
            </p:cNvPr>
            <p:cNvSpPr/>
            <p:nvPr/>
          </p:nvSpPr>
          <p:spPr>
            <a:xfrm>
              <a:off x="1439865" y="5382593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BB134F-617D-4CF0-025E-9D4FB3CE5C6D}"/>
                </a:ext>
              </a:extLst>
            </p:cNvPr>
            <p:cNvSpPr/>
            <p:nvPr/>
          </p:nvSpPr>
          <p:spPr>
            <a:xfrm>
              <a:off x="1516065" y="5382593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2C60339-6D69-B89C-4CD5-ED8DC443A3E6}"/>
                </a:ext>
              </a:extLst>
            </p:cNvPr>
            <p:cNvSpPr/>
            <p:nvPr/>
          </p:nvSpPr>
          <p:spPr>
            <a:xfrm>
              <a:off x="1595440" y="5382593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6057D1A-1842-486B-76C8-47430FC34CA4}"/>
                </a:ext>
              </a:extLst>
            </p:cNvPr>
            <p:cNvSpPr/>
            <p:nvPr/>
          </p:nvSpPr>
          <p:spPr>
            <a:xfrm>
              <a:off x="1671640" y="5382593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1DAE42A-4AD9-7991-D6ED-A12C26A44925}"/>
                </a:ext>
              </a:extLst>
            </p:cNvPr>
            <p:cNvSpPr/>
            <p:nvPr/>
          </p:nvSpPr>
          <p:spPr>
            <a:xfrm>
              <a:off x="1747840" y="5382593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659A56B-8352-9A28-C315-23BEB67A5F9D}"/>
                </a:ext>
              </a:extLst>
            </p:cNvPr>
            <p:cNvSpPr/>
            <p:nvPr/>
          </p:nvSpPr>
          <p:spPr>
            <a:xfrm>
              <a:off x="1824040" y="5382593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66B4FDB-A08E-53E9-C6B6-82741E3481D6}"/>
                </a:ext>
              </a:extLst>
            </p:cNvPr>
            <p:cNvSpPr/>
            <p:nvPr/>
          </p:nvSpPr>
          <p:spPr>
            <a:xfrm>
              <a:off x="1439865" y="5465143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C6C9062-C4ED-FB66-50ED-5BDC942ED444}"/>
                </a:ext>
              </a:extLst>
            </p:cNvPr>
            <p:cNvSpPr/>
            <p:nvPr/>
          </p:nvSpPr>
          <p:spPr>
            <a:xfrm>
              <a:off x="1516065" y="5465143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94820BD-1804-306C-851B-3D7301965A81}"/>
                </a:ext>
              </a:extLst>
            </p:cNvPr>
            <p:cNvSpPr/>
            <p:nvPr/>
          </p:nvSpPr>
          <p:spPr>
            <a:xfrm>
              <a:off x="1595440" y="5465143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BBDB93D-DB98-4046-F6EF-AA2EEC065733}"/>
                </a:ext>
              </a:extLst>
            </p:cNvPr>
            <p:cNvSpPr/>
            <p:nvPr/>
          </p:nvSpPr>
          <p:spPr>
            <a:xfrm>
              <a:off x="1671640" y="5465143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54E349E-0B56-D3C6-15F0-1D9BAA4A6993}"/>
                </a:ext>
              </a:extLst>
            </p:cNvPr>
            <p:cNvSpPr/>
            <p:nvPr/>
          </p:nvSpPr>
          <p:spPr>
            <a:xfrm>
              <a:off x="1747840" y="5465143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4F5D344-8177-B7E4-380A-AACD40D3A87C}"/>
                </a:ext>
              </a:extLst>
            </p:cNvPr>
            <p:cNvSpPr/>
            <p:nvPr/>
          </p:nvSpPr>
          <p:spPr>
            <a:xfrm>
              <a:off x="1824040" y="5465143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44D0C04-9930-FB8F-3CF5-D2E6DB3F34F3}"/>
                </a:ext>
              </a:extLst>
            </p:cNvPr>
            <p:cNvSpPr/>
            <p:nvPr/>
          </p:nvSpPr>
          <p:spPr>
            <a:xfrm>
              <a:off x="1439865" y="555086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88D4A5A-5A68-F476-05F2-02479985C835}"/>
                </a:ext>
              </a:extLst>
            </p:cNvPr>
            <p:cNvSpPr/>
            <p:nvPr/>
          </p:nvSpPr>
          <p:spPr>
            <a:xfrm>
              <a:off x="1516065" y="555086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F5724B7-A98A-5431-6DBF-6822E483D87A}"/>
                </a:ext>
              </a:extLst>
            </p:cNvPr>
            <p:cNvSpPr/>
            <p:nvPr/>
          </p:nvSpPr>
          <p:spPr>
            <a:xfrm>
              <a:off x="1595440" y="555086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01A20B5-4D29-5C43-1F73-5D5A5CE46B69}"/>
                </a:ext>
              </a:extLst>
            </p:cNvPr>
            <p:cNvSpPr/>
            <p:nvPr/>
          </p:nvSpPr>
          <p:spPr>
            <a:xfrm>
              <a:off x="1671640" y="555086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4DF0FCB-4FA3-F53E-66B8-58CD1245BE31}"/>
                </a:ext>
              </a:extLst>
            </p:cNvPr>
            <p:cNvSpPr/>
            <p:nvPr/>
          </p:nvSpPr>
          <p:spPr>
            <a:xfrm>
              <a:off x="1747840" y="555086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5AF2960-64C7-9297-B943-63D85A3977F0}"/>
                </a:ext>
              </a:extLst>
            </p:cNvPr>
            <p:cNvSpPr/>
            <p:nvPr/>
          </p:nvSpPr>
          <p:spPr>
            <a:xfrm>
              <a:off x="1824040" y="555086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61DCD83-851D-525E-1E77-999EBBAF26E5}"/>
              </a:ext>
            </a:extLst>
          </p:cNvPr>
          <p:cNvSpPr/>
          <p:nvPr/>
        </p:nvSpPr>
        <p:spPr>
          <a:xfrm>
            <a:off x="2248558" y="1164771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232FFC3-8695-E56E-8933-F1D46C21FC00}"/>
              </a:ext>
            </a:extLst>
          </p:cNvPr>
          <p:cNvSpPr/>
          <p:nvPr/>
        </p:nvSpPr>
        <p:spPr>
          <a:xfrm>
            <a:off x="3551939" y="1164771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727EFEC-1158-7786-465C-C7BB89F8BA37}"/>
              </a:ext>
            </a:extLst>
          </p:cNvPr>
          <p:cNvCxnSpPr>
            <a:cxnSpLocks/>
          </p:cNvCxnSpPr>
          <p:nvPr/>
        </p:nvCxnSpPr>
        <p:spPr>
          <a:xfrm>
            <a:off x="2861445" y="1164771"/>
            <a:ext cx="69049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A38D4F-91AA-41E4-2043-F2E458020D39}"/>
              </a:ext>
            </a:extLst>
          </p:cNvPr>
          <p:cNvCxnSpPr>
            <a:cxnSpLocks/>
          </p:cNvCxnSpPr>
          <p:nvPr/>
        </p:nvCxnSpPr>
        <p:spPr>
          <a:xfrm>
            <a:off x="2861445" y="1763486"/>
            <a:ext cx="69049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4454851-90BB-FD46-85E7-721B93594EDA}"/>
              </a:ext>
            </a:extLst>
          </p:cNvPr>
          <p:cNvGrpSpPr/>
          <p:nvPr/>
        </p:nvGrpSpPr>
        <p:grpSpPr>
          <a:xfrm>
            <a:off x="3635259" y="1288317"/>
            <a:ext cx="430892" cy="378181"/>
            <a:chOff x="1439865" y="5220668"/>
            <a:chExt cx="430892" cy="378181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28D2985-1BD1-54C2-F83F-2EFA143452F5}"/>
                </a:ext>
              </a:extLst>
            </p:cNvPr>
            <p:cNvSpPr/>
            <p:nvPr/>
          </p:nvSpPr>
          <p:spPr>
            <a:xfrm>
              <a:off x="1439865" y="522066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E87C2D6-A348-83C8-05DE-FDC825112784}"/>
                </a:ext>
              </a:extLst>
            </p:cNvPr>
            <p:cNvSpPr/>
            <p:nvPr/>
          </p:nvSpPr>
          <p:spPr>
            <a:xfrm>
              <a:off x="1516065" y="522066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04B5A4C-111C-16E1-F507-AE61CE6244E2}"/>
                </a:ext>
              </a:extLst>
            </p:cNvPr>
            <p:cNvSpPr/>
            <p:nvPr/>
          </p:nvSpPr>
          <p:spPr>
            <a:xfrm>
              <a:off x="1595440" y="522066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46284EF-D63A-9586-8656-5EDFFBA9A6D1}"/>
                </a:ext>
              </a:extLst>
            </p:cNvPr>
            <p:cNvSpPr/>
            <p:nvPr/>
          </p:nvSpPr>
          <p:spPr>
            <a:xfrm>
              <a:off x="1671640" y="522066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CFBD7E6-6838-3D6E-AA55-18AC17E31F07}"/>
                </a:ext>
              </a:extLst>
            </p:cNvPr>
            <p:cNvSpPr/>
            <p:nvPr/>
          </p:nvSpPr>
          <p:spPr>
            <a:xfrm>
              <a:off x="1747840" y="522066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AD69BCB-44C8-1518-20E4-FDF92F1CEA1F}"/>
                </a:ext>
              </a:extLst>
            </p:cNvPr>
            <p:cNvSpPr/>
            <p:nvPr/>
          </p:nvSpPr>
          <p:spPr>
            <a:xfrm>
              <a:off x="1824040" y="522066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7F2E073B-2CC5-22DE-A872-D768028D4947}"/>
                </a:ext>
              </a:extLst>
            </p:cNvPr>
            <p:cNvSpPr/>
            <p:nvPr/>
          </p:nvSpPr>
          <p:spPr>
            <a:xfrm>
              <a:off x="1439865" y="530321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C7E73CA-0890-4EFE-4BC3-BC6867442248}"/>
                </a:ext>
              </a:extLst>
            </p:cNvPr>
            <p:cNvSpPr/>
            <p:nvPr/>
          </p:nvSpPr>
          <p:spPr>
            <a:xfrm>
              <a:off x="1516065" y="530321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DDAE84E-1DBD-3061-121E-7403D49A8FC4}"/>
                </a:ext>
              </a:extLst>
            </p:cNvPr>
            <p:cNvSpPr/>
            <p:nvPr/>
          </p:nvSpPr>
          <p:spPr>
            <a:xfrm>
              <a:off x="1595440" y="530321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8F39F81-4EF9-A51B-56C1-43DFF2E1B7C6}"/>
                </a:ext>
              </a:extLst>
            </p:cNvPr>
            <p:cNvSpPr/>
            <p:nvPr/>
          </p:nvSpPr>
          <p:spPr>
            <a:xfrm>
              <a:off x="1671640" y="530321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86DF103-F6B7-FB55-8FAF-74910960699A}"/>
                </a:ext>
              </a:extLst>
            </p:cNvPr>
            <p:cNvSpPr/>
            <p:nvPr/>
          </p:nvSpPr>
          <p:spPr>
            <a:xfrm>
              <a:off x="1747840" y="530321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4E93F04-01A9-8409-0B66-AC148C834993}"/>
                </a:ext>
              </a:extLst>
            </p:cNvPr>
            <p:cNvSpPr/>
            <p:nvPr/>
          </p:nvSpPr>
          <p:spPr>
            <a:xfrm>
              <a:off x="1824040" y="530321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34041A85-5CB2-ABE4-A9B4-61C82063BA85}"/>
                </a:ext>
              </a:extLst>
            </p:cNvPr>
            <p:cNvSpPr/>
            <p:nvPr/>
          </p:nvSpPr>
          <p:spPr>
            <a:xfrm>
              <a:off x="1439865" y="5382593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DDA8468-6DDF-2E65-FE0F-E9C38835378E}"/>
                </a:ext>
              </a:extLst>
            </p:cNvPr>
            <p:cNvSpPr/>
            <p:nvPr/>
          </p:nvSpPr>
          <p:spPr>
            <a:xfrm>
              <a:off x="1516065" y="5382593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1CEB99B-6B86-4CE7-5D5B-C1BCF79B7114}"/>
                </a:ext>
              </a:extLst>
            </p:cNvPr>
            <p:cNvSpPr/>
            <p:nvPr/>
          </p:nvSpPr>
          <p:spPr>
            <a:xfrm>
              <a:off x="1595440" y="5382593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F78B122-298F-F6D3-576B-B618973B46A2}"/>
                </a:ext>
              </a:extLst>
            </p:cNvPr>
            <p:cNvSpPr/>
            <p:nvPr/>
          </p:nvSpPr>
          <p:spPr>
            <a:xfrm>
              <a:off x="1671640" y="5382593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59B1FBA-3CE2-D6FE-E021-182FEBFE630C}"/>
                </a:ext>
              </a:extLst>
            </p:cNvPr>
            <p:cNvSpPr/>
            <p:nvPr/>
          </p:nvSpPr>
          <p:spPr>
            <a:xfrm>
              <a:off x="1747840" y="5382593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846E1C6-53BE-39EE-074C-C053CD31C06D}"/>
                </a:ext>
              </a:extLst>
            </p:cNvPr>
            <p:cNvSpPr/>
            <p:nvPr/>
          </p:nvSpPr>
          <p:spPr>
            <a:xfrm>
              <a:off x="1824040" y="5382593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A4224D7-A67A-0AA4-5D77-8BDF7CB4DCF3}"/>
                </a:ext>
              </a:extLst>
            </p:cNvPr>
            <p:cNvSpPr/>
            <p:nvPr/>
          </p:nvSpPr>
          <p:spPr>
            <a:xfrm>
              <a:off x="1439865" y="5465143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E5380D2F-3BA5-D665-1750-3FB465DBBE90}"/>
                </a:ext>
              </a:extLst>
            </p:cNvPr>
            <p:cNvSpPr/>
            <p:nvPr/>
          </p:nvSpPr>
          <p:spPr>
            <a:xfrm>
              <a:off x="1516065" y="5465143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C205017-6D04-EA09-BC7A-EBF83203236C}"/>
                </a:ext>
              </a:extLst>
            </p:cNvPr>
            <p:cNvSpPr/>
            <p:nvPr/>
          </p:nvSpPr>
          <p:spPr>
            <a:xfrm>
              <a:off x="1595440" y="5465143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48024BE-B094-4B11-9791-104C42638831}"/>
                </a:ext>
              </a:extLst>
            </p:cNvPr>
            <p:cNvSpPr/>
            <p:nvPr/>
          </p:nvSpPr>
          <p:spPr>
            <a:xfrm>
              <a:off x="1671640" y="5465143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24BE108-7B7C-212A-0252-ECAABA961644}"/>
                </a:ext>
              </a:extLst>
            </p:cNvPr>
            <p:cNvSpPr/>
            <p:nvPr/>
          </p:nvSpPr>
          <p:spPr>
            <a:xfrm>
              <a:off x="1747840" y="5465143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3F16601-066A-9582-8253-B6D2757928C3}"/>
                </a:ext>
              </a:extLst>
            </p:cNvPr>
            <p:cNvSpPr/>
            <p:nvPr/>
          </p:nvSpPr>
          <p:spPr>
            <a:xfrm>
              <a:off x="1824040" y="5465143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2B18EAF9-2DB2-5A61-8ECF-6F67D388B9B7}"/>
                </a:ext>
              </a:extLst>
            </p:cNvPr>
            <p:cNvSpPr/>
            <p:nvPr/>
          </p:nvSpPr>
          <p:spPr>
            <a:xfrm>
              <a:off x="1439865" y="555086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8378716C-1B7F-1B42-AF3F-28CE6E742A13}"/>
                </a:ext>
              </a:extLst>
            </p:cNvPr>
            <p:cNvSpPr/>
            <p:nvPr/>
          </p:nvSpPr>
          <p:spPr>
            <a:xfrm>
              <a:off x="1516065" y="555086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7BB92CA1-003A-E35F-0AB0-0D1EC869B6E0}"/>
                </a:ext>
              </a:extLst>
            </p:cNvPr>
            <p:cNvSpPr/>
            <p:nvPr/>
          </p:nvSpPr>
          <p:spPr>
            <a:xfrm>
              <a:off x="1595440" y="555086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0361731-810A-ADCB-D2D2-D07AA191033B}"/>
                </a:ext>
              </a:extLst>
            </p:cNvPr>
            <p:cNvSpPr/>
            <p:nvPr/>
          </p:nvSpPr>
          <p:spPr>
            <a:xfrm>
              <a:off x="1671640" y="555086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3E04A999-C42B-A24A-A117-7FD37AEAE884}"/>
                </a:ext>
              </a:extLst>
            </p:cNvPr>
            <p:cNvSpPr/>
            <p:nvPr/>
          </p:nvSpPr>
          <p:spPr>
            <a:xfrm>
              <a:off x="1747840" y="555086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78322A3-CC95-E451-E9AC-981731FC7737}"/>
                </a:ext>
              </a:extLst>
            </p:cNvPr>
            <p:cNvSpPr/>
            <p:nvPr/>
          </p:nvSpPr>
          <p:spPr>
            <a:xfrm>
              <a:off x="1824040" y="5550868"/>
              <a:ext cx="46717" cy="479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132D9F6-CD03-C12B-82F8-69F1B5C2CD12}"/>
                  </a:ext>
                </a:extLst>
              </p:cNvPr>
              <p:cNvSpPr txBox="1"/>
              <p:nvPr/>
            </p:nvSpPr>
            <p:spPr>
              <a:xfrm>
                <a:off x="5844448" y="1777207"/>
                <a:ext cx="89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132D9F6-CD03-C12B-82F8-69F1B5C2C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448" y="1777207"/>
                <a:ext cx="89807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Left Brace 207">
            <a:extLst>
              <a:ext uri="{FF2B5EF4-FFF2-40B4-BE49-F238E27FC236}">
                <a16:creationId xmlns:a16="http://schemas.microsoft.com/office/drawing/2014/main" id="{5F70F044-831B-42ED-9962-8792ACEF8BB6}"/>
              </a:ext>
            </a:extLst>
          </p:cNvPr>
          <p:cNvSpPr/>
          <p:nvPr/>
        </p:nvSpPr>
        <p:spPr>
          <a:xfrm rot="5400000">
            <a:off x="3050026" y="-25660"/>
            <a:ext cx="300352" cy="190328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F3CBDE6-8A30-AFDE-12DE-1C809C0F45CF}"/>
              </a:ext>
            </a:extLst>
          </p:cNvPr>
          <p:cNvSpPr txBox="1"/>
          <p:nvPr/>
        </p:nvSpPr>
        <p:spPr>
          <a:xfrm>
            <a:off x="2497748" y="406476"/>
            <a:ext cx="149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bitmap blocks</a:t>
            </a:r>
          </a:p>
        </p:txBody>
      </p:sp>
      <p:sp>
        <p:nvSpPr>
          <p:cNvPr id="210" name="Left Brace 209">
            <a:extLst>
              <a:ext uri="{FF2B5EF4-FFF2-40B4-BE49-F238E27FC236}">
                <a16:creationId xmlns:a16="http://schemas.microsoft.com/office/drawing/2014/main" id="{08A1019B-C379-E277-F382-EF14D1D3D29B}"/>
              </a:ext>
            </a:extLst>
          </p:cNvPr>
          <p:cNvSpPr/>
          <p:nvPr/>
        </p:nvSpPr>
        <p:spPr>
          <a:xfrm rot="5400000">
            <a:off x="7646962" y="-276887"/>
            <a:ext cx="300352" cy="240574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6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Robbert Van Renesse</dc:creator>
  <cp:lastModifiedBy>Robbert Van Renesse</cp:lastModifiedBy>
  <cp:revision>2</cp:revision>
  <dcterms:created xsi:type="dcterms:W3CDTF">2023-07-24T14:45:00Z</dcterms:created>
  <dcterms:modified xsi:type="dcterms:W3CDTF">2023-11-01T14:38:56Z</dcterms:modified>
</cp:coreProperties>
</file>