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847-F298-5413-D6B3-D51B1F6BC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51231-8008-B5A6-1227-61761763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F17B-712E-BB00-CD37-2D1DBCF7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779-E2C8-45C6-E9BF-7070CF78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3B4D-5421-75D9-F096-1B0F3352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B508-5DE2-7755-7F0E-B2C00D6E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59DA2-5DA6-B5A0-02EB-173BCE0BC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25EF-D746-1514-65D5-176D3E22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A849-BCEF-C1E0-BDBA-45CDC17C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0FAE-5D03-B300-4607-8420AC8E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D3074-75D5-DBC2-84B3-953B04B0B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04320-FBB0-61B3-24AD-4859FAD87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7AB1-78A6-0E16-04F6-4A8970EA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7F45-BEF6-E9C2-A5CF-63991E4B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126E-AB15-7BB7-C0DC-201791E6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83BE-8D4D-F43A-BC12-5C1EF6C9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B7B0-A213-52D2-7A90-66A0E49A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8704-535B-79A2-0CA5-7DA18941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C930-99EB-7DC6-302F-9FC87030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6696-F38D-FF8E-8F89-AE1E3DC9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9AFA-8465-AF3E-3648-91C42225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D88B1-EE1F-123C-EECB-31350B5F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7AD8-D7B1-5C45-A01C-77E8859D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E242-9C11-660F-6048-293111D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9181-4F4A-0427-0FEF-6F4D8473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240F-67F4-A93D-336F-4048611E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EF5D-7C8E-0AFC-1751-B71EEF796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2B31F-398A-F854-2D00-FF0D68B4B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70113-0FD4-7685-E674-F472B35D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81866-5173-C4A3-86ED-095C76D4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E87DB-10B0-3AAA-BF78-828B3FA2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AACE-84FE-7AFC-EA3F-C18A1237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5D5A-9CED-90DF-76F0-FA120524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4C4E6-F1F3-D8FD-E02F-B6E42FE6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366E9-D80E-FE67-93ED-7DDC5F26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CBC98-2D5D-B56F-136F-368B1262D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95F57-1657-A2FB-12CE-0399D452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925FF-E043-5C86-74A5-55EB8276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E9C32-8C35-ADB4-3732-01782EE0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15E8-A11E-CB60-8720-B9366DDE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9DC64-4BA5-DE41-8BAB-481016E8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FA1B9-D5BF-3A6C-62A0-B9AFFB45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7C87-2535-1047-7EC1-1A1C32A6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F6C6C-54E9-DFD7-CEFD-62C33DEC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0CA0C-B35C-4A61-67D4-FE2D4D56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7DE2-65E4-B6AC-EE04-E2966E16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6415-F3BD-C974-F5BC-DCEBCC34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1ABC-D785-4DCA-591E-52213C09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9F7B-2C37-7D36-78D6-4CE80BE4B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B1BA3-93B9-E168-A368-ECE9506B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381A-38E6-2DE5-3B66-E2BFA817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C9A36-9F22-D590-433D-5C30DBC8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9F7E-872C-71B8-FEA5-C1670D68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1CB70-7DB2-4FA1-E53A-60B1835A6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B3C98-58B6-7BEC-4A82-63E293459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21CB-4345-A583-8DDE-CBB7BCA4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3576B-6524-E0D9-066C-92CF4F1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B0CD-B098-5A2E-75B4-9C07CDFA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76891-482D-4DFD-7DEE-77CB7958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5BE35-783F-B676-249C-76DDE9C5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FB74-328B-23FF-3E56-5FB505E2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F1FA-6332-AC48-9DA5-6775D45387F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3E8F-A3EA-91DA-0B1B-6EE308EA2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ED73-33B9-7E39-3696-D8BB17054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BEEF-1C37-0349-A836-B405A80C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9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F379B-D545-89EA-85C5-222189D8CCF5}"/>
              </a:ext>
            </a:extLst>
          </p:cNvPr>
          <p:cNvSpPr/>
          <p:nvPr/>
        </p:nvSpPr>
        <p:spPr>
          <a:xfrm>
            <a:off x="575631" y="1078706"/>
            <a:ext cx="1326331" cy="1450741"/>
          </a:xfrm>
          <a:prstGeom prst="roundRect">
            <a:avLst/>
          </a:prstGeom>
          <a:noFill/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/>
                </a:solidFill>
              </a:rPr>
              <a:t>.head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.tail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.</a:t>
            </a:r>
            <a:r>
              <a:rPr lang="en-US" sz="2000" dirty="0" err="1">
                <a:solidFill>
                  <a:schemeClr val="accent2"/>
                </a:solidFill>
              </a:rPr>
              <a:t>hdlock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.</a:t>
            </a:r>
            <a:r>
              <a:rPr lang="en-US" sz="2000" dirty="0" err="1">
                <a:solidFill>
                  <a:schemeClr val="accent2"/>
                </a:solidFill>
              </a:rPr>
              <a:t>tllock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EF931-F490-6E6F-40CC-B4C207A668D0}"/>
              </a:ext>
            </a:extLst>
          </p:cNvPr>
          <p:cNvSpPr/>
          <p:nvPr/>
        </p:nvSpPr>
        <p:spPr>
          <a:xfrm>
            <a:off x="3360208" y="1297855"/>
            <a:ext cx="1217378" cy="756345"/>
          </a:xfrm>
          <a:prstGeom prst="round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/>
                </a:solidFill>
              </a:rPr>
              <a:t>.value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.next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62E5A7-B961-2A5A-E47B-D79EBA400C96}"/>
              </a:ext>
            </a:extLst>
          </p:cNvPr>
          <p:cNvSpPr/>
          <p:nvPr/>
        </p:nvSpPr>
        <p:spPr>
          <a:xfrm>
            <a:off x="6060827" y="1297855"/>
            <a:ext cx="1217378" cy="756345"/>
          </a:xfrm>
          <a:prstGeom prst="roundRect">
            <a:avLst/>
          </a:prstGeom>
          <a:noFill/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/>
                </a:solidFill>
              </a:rPr>
              <a:t>.value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.next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2D9C571-2B9B-4411-4469-AF4C1F1E8740}"/>
              </a:ext>
            </a:extLst>
          </p:cNvPr>
          <p:cNvSpPr/>
          <p:nvPr/>
        </p:nvSpPr>
        <p:spPr>
          <a:xfrm>
            <a:off x="8775440" y="1297855"/>
            <a:ext cx="1217378" cy="756345"/>
          </a:xfrm>
          <a:prstGeom prst="roundRect">
            <a:avLst/>
          </a:prstGeom>
          <a:noFill/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/>
                </a:solidFill>
              </a:rPr>
              <a:t>.value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.next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3E423F-FEF1-5B5C-E185-1056B661E14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27146" y="1396535"/>
            <a:ext cx="1833061" cy="27949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C2267-5F06-EF79-79FC-2BE46C736C5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199780" y="1676027"/>
            <a:ext cx="1861048" cy="17877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9F598-552D-2ECB-FBEE-B3BA903D3FB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956370" y="1676027"/>
            <a:ext cx="1819070" cy="17877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9E4FEE-1909-8667-21A8-F3B56E2D5BAC}"/>
              </a:ext>
            </a:extLst>
          </p:cNvPr>
          <p:cNvCxnSpPr/>
          <p:nvPr/>
        </p:nvCxnSpPr>
        <p:spPr>
          <a:xfrm>
            <a:off x="9629003" y="1854801"/>
            <a:ext cx="1301335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177B95-B7B2-D708-7766-210F78FE56B5}"/>
              </a:ext>
            </a:extLst>
          </p:cNvPr>
          <p:cNvCxnSpPr>
            <a:cxnSpLocks/>
          </p:cNvCxnSpPr>
          <p:nvPr/>
        </p:nvCxnSpPr>
        <p:spPr>
          <a:xfrm flipV="1">
            <a:off x="10930338" y="1700297"/>
            <a:ext cx="0" cy="332331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D09B9D-CC35-8A01-08DA-CE1857FDB30B}"/>
              </a:ext>
            </a:extLst>
          </p:cNvPr>
          <p:cNvSpPr txBox="1"/>
          <p:nvPr/>
        </p:nvSpPr>
        <p:spPr>
          <a:xfrm>
            <a:off x="10923450" y="1669685"/>
            <a:ext cx="69281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None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8476484-0A0F-BCA9-77EA-1FCD4A389183}"/>
              </a:ext>
            </a:extLst>
          </p:cNvPr>
          <p:cNvSpPr/>
          <p:nvPr/>
        </p:nvSpPr>
        <p:spPr>
          <a:xfrm>
            <a:off x="1371810" y="1673877"/>
            <a:ext cx="7364638" cy="1019896"/>
          </a:xfrm>
          <a:custGeom>
            <a:avLst/>
            <a:gdLst>
              <a:gd name="connsiteX0" fmla="*/ 0 w 4335694"/>
              <a:gd name="connsiteY0" fmla="*/ 0 h 600431"/>
              <a:gd name="connsiteX1" fmla="*/ 2250040 w 4335694"/>
              <a:gd name="connsiteY1" fmla="*/ 595901 h 600431"/>
              <a:gd name="connsiteX2" fmla="*/ 4335694 w 4335694"/>
              <a:gd name="connsiteY2" fmla="*/ 226032 h 60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5694" h="600431">
                <a:moveTo>
                  <a:pt x="0" y="0"/>
                </a:moveTo>
                <a:cubicBezTo>
                  <a:pt x="763712" y="279114"/>
                  <a:pt x="1527424" y="558229"/>
                  <a:pt x="2250040" y="595901"/>
                </a:cubicBezTo>
                <a:cubicBezTo>
                  <a:pt x="2972656" y="633573"/>
                  <a:pt x="3654175" y="429802"/>
                  <a:pt x="4335694" y="226032"/>
                </a:cubicBezTo>
              </a:path>
            </a:pathLst>
          </a:custGeom>
          <a:noFill/>
          <a:ln w="22225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A6675B-A2CE-618B-AC1E-202E5DB426DF}"/>
              </a:ext>
            </a:extLst>
          </p:cNvPr>
          <p:cNvSpPr txBox="1"/>
          <p:nvPr/>
        </p:nvSpPr>
        <p:spPr>
          <a:xfrm>
            <a:off x="3424294" y="910795"/>
            <a:ext cx="97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354439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2</cp:revision>
  <dcterms:created xsi:type="dcterms:W3CDTF">2023-07-25T17:09:12Z</dcterms:created>
  <dcterms:modified xsi:type="dcterms:W3CDTF">2023-07-25T17:12:44Z</dcterms:modified>
</cp:coreProperties>
</file>