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/>
    <p:restoredTop sz="94643"/>
  </p:normalViewPr>
  <p:slideViewPr>
    <p:cSldViewPr snapToGrid="0" snapToObjects="1">
      <p:cViewPr varScale="1">
        <p:scale>
          <a:sx n="88" d="100"/>
          <a:sy n="88" d="100"/>
        </p:scale>
        <p:origin x="2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D6662-2E78-E749-AC74-8B6293A2273E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14B7A-5E2A-A34B-A342-251CCED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1435-967F-014C-8218-639B94FE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2F24D-5667-C241-864B-70FFC30A5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9019-F91E-6843-A9E2-141BD7F2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1ACC-FDE7-6F49-BB98-05E1F15E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EF4B-ABC3-074F-ABF0-D10C0CFF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35D2-D16F-3741-A816-EBA3DA8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AABA8-DDD2-304B-9005-975F3AB3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72C4-8A24-9C40-9906-36177D76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B264-EFF9-E540-959B-69365CC9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BD6B-C906-9E4E-B568-5924CC3B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C0DF5-E340-D74B-947D-8DEDF58D5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01C29-9B69-7849-893E-11619EEB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2A8A-1675-1148-9BD1-0DF7F1F1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E0F7-34E3-1B4D-A62F-999924BC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C5BD-E24C-4042-AD98-83320A58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32EF-BFE2-0340-8500-4C6C6575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ACBB-D1A7-FB4B-B060-74B30105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8FFC-A1B9-B840-AFA9-0E95D5BA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25DE-0E09-8A4B-BF27-BA8194A9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4429-E201-DA46-86A9-9570DF4F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17C-6213-B14C-B62E-81922FD6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A7FD-2282-8A4D-B125-CCB25308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8379-B4D6-8741-A56E-8F8855FF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EEC6-2D78-F148-BBB7-A1C60A41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DE31-732F-1C46-87DF-22379904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9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7E91-8BA0-4F4D-AF69-417133D7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38E3-86E2-DB4C-9890-50C90F0DF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48D2-D1EB-1B4A-BA48-97D47278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983C4-A16A-9742-953E-D2BE8F99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74D87-D4D7-8F49-A1FE-C957C32F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5744-0AAB-1A4A-BBDE-E8FF1B4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912B-00B7-3E49-B1C8-6443C409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A128-90A6-274C-B0F5-3D44EC04C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EEC1E-9DB0-9440-AD14-E0CFA06B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20456-014D-2E4C-A2F7-E4BD470F2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296BB-DA4C-C44D-B98D-39AE55504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991AE-2709-D44E-BD58-CA06304C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7446B-A664-A84C-B029-1C0C9F50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5812C-032D-5F40-A930-3C5CA0D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9DC-E751-0E4F-A1E2-98633C2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29"/>
            <a:ext cx="10515600" cy="1008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DE245-656C-504E-B45A-A023B39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113DF-0870-ED4E-BCA3-90F92C25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205AF-5531-154A-87EF-29D0F4FD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EBB95-9646-3F41-B852-B2FDB077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5979A-FB64-2940-ABD2-C7D69BFA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A0750-6C14-B747-93DD-E13C3311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782D-8CEB-FD4D-BB14-6B688084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A03F-C2A6-6D45-B4F7-15DC06EE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AC65E-E322-2740-8075-C34983B4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D4DD8-1A31-014A-8CFA-996CFD7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BADE2-3B1C-7042-9BA3-352CC50E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281E-11AE-EF41-A384-23DDCCE8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6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516E-8E73-8540-9956-3CD721CD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CCC8E-A1C4-3D44-B85C-3FA9AA618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6A0F-D35D-9649-9411-47D9F5C6B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390F-085E-D04E-B401-2E63A6A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DB879-7A5B-6448-82B6-8EFDA880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EF66-C1D3-D644-96D3-E93A2426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90EEE-6DA0-DB4A-9528-870D18C9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FBEF6-5457-3043-B620-2BE29AC81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63EC-C2A7-EB4A-8E71-241724C2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4100-F070-AD4C-B025-37E5903F439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2DBD-9F0A-564A-AA80-336E8D301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53B9-7D6B-8B40-872B-2D04BD22E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D73F2FE-E25F-F344-8FE9-977E0C2151E2}"/>
              </a:ext>
            </a:extLst>
          </p:cNvPr>
          <p:cNvGrpSpPr/>
          <p:nvPr/>
        </p:nvGrpSpPr>
        <p:grpSpPr>
          <a:xfrm>
            <a:off x="5422605" y="2530550"/>
            <a:ext cx="2583712" cy="558210"/>
            <a:chOff x="2955851" y="1796902"/>
            <a:chExt cx="2583712" cy="5582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D72D15-0049-7C43-92E3-CD5FAB988F3E}"/>
                </a:ext>
              </a:extLst>
            </p:cNvPr>
            <p:cNvGrpSpPr/>
            <p:nvPr/>
          </p:nvGrpSpPr>
          <p:grpSpPr>
            <a:xfrm>
              <a:off x="2955851" y="1889937"/>
              <a:ext cx="878959" cy="372140"/>
              <a:chOff x="1998921" y="1796902"/>
              <a:chExt cx="1318438" cy="55821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E0368FB9-0E6C-6B43-9A38-B6B3EC18F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921" y="1796902"/>
                <a:ext cx="13184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B0995CC-6C45-7142-85C6-79303F2DA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921" y="2355112"/>
                <a:ext cx="13184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00189B-D9D2-FB41-BC89-D76C68349697}"/>
                  </a:ext>
                </a:extLst>
              </p:cNvPr>
              <p:cNvSpPr/>
              <p:nvPr/>
            </p:nvSpPr>
            <p:spPr>
              <a:xfrm>
                <a:off x="3051546" y="1796902"/>
                <a:ext cx="265813" cy="5582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F25C07A-9611-0147-BD9C-05875FE05C5F}"/>
                  </a:ext>
                </a:extLst>
              </p:cNvPr>
              <p:cNvSpPr/>
              <p:nvPr/>
            </p:nvSpPr>
            <p:spPr>
              <a:xfrm>
                <a:off x="2785733" y="1796902"/>
                <a:ext cx="265813" cy="5582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C2760E-6623-2B43-8144-7B2E0B4A1ED9}"/>
                  </a:ext>
                </a:extLst>
              </p:cNvPr>
              <p:cNvSpPr/>
              <p:nvPr/>
            </p:nvSpPr>
            <p:spPr>
              <a:xfrm>
                <a:off x="2519918" y="1796902"/>
                <a:ext cx="265813" cy="5582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BFF916-0564-8E44-AE42-CBB33AF35BF8}"/>
                  </a:ext>
                </a:extLst>
              </p:cNvPr>
              <p:cNvSpPr/>
              <p:nvPr/>
            </p:nvSpPr>
            <p:spPr>
              <a:xfrm>
                <a:off x="2254105" y="1796902"/>
                <a:ext cx="265813" cy="5582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83BD33-B5AF-FD4D-954F-D2FADDBC4A6E}"/>
                </a:ext>
              </a:extLst>
            </p:cNvPr>
            <p:cNvSpPr/>
            <p:nvPr/>
          </p:nvSpPr>
          <p:spPr>
            <a:xfrm>
              <a:off x="4104167" y="1796902"/>
              <a:ext cx="1435396" cy="5582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pc_actor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E095C4A-C8B3-D94D-81E5-6511245B6A68}"/>
                </a:ext>
              </a:extLst>
            </p:cNvPr>
            <p:cNvCxnSpPr>
              <a:stCxn id="4" idx="3"/>
              <a:endCxn id="8" idx="2"/>
            </p:cNvCxnSpPr>
            <p:nvPr/>
          </p:nvCxnSpPr>
          <p:spPr>
            <a:xfrm>
              <a:off x="3834810" y="2076007"/>
              <a:ext cx="2693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29836FED-3562-A54F-904C-5D3DC5566FD0}"/>
              </a:ext>
            </a:extLst>
          </p:cNvPr>
          <p:cNvSpPr/>
          <p:nvPr/>
        </p:nvSpPr>
        <p:spPr>
          <a:xfrm>
            <a:off x="2681768" y="1403499"/>
            <a:ext cx="1571256" cy="5582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producer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EC1EC0D-DCB6-F748-A6B7-5E76D6DF36E9}"/>
              </a:ext>
            </a:extLst>
          </p:cNvPr>
          <p:cNvGrpSpPr/>
          <p:nvPr/>
        </p:nvGrpSpPr>
        <p:grpSpPr>
          <a:xfrm>
            <a:off x="1424764" y="3561908"/>
            <a:ext cx="2828260" cy="558210"/>
            <a:chOff x="2955851" y="1796902"/>
            <a:chExt cx="2583712" cy="55821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A519623-6435-C84F-B46C-83E58AA025D8}"/>
                </a:ext>
              </a:extLst>
            </p:cNvPr>
            <p:cNvGrpSpPr/>
            <p:nvPr/>
          </p:nvGrpSpPr>
          <p:grpSpPr>
            <a:xfrm>
              <a:off x="2955851" y="1889937"/>
              <a:ext cx="878959" cy="372140"/>
              <a:chOff x="1998921" y="1796902"/>
              <a:chExt cx="1318438" cy="55821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046F8834-24E7-DA4B-AE68-B6446B9ED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921" y="1796902"/>
                <a:ext cx="13184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CA7A81E-A6C6-2147-B5B4-FC0B69CF4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921" y="2355112"/>
                <a:ext cx="13184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772ED2A-26A1-5E4A-9F60-A3104C1A2FAE}"/>
                  </a:ext>
                </a:extLst>
              </p:cNvPr>
              <p:cNvSpPr/>
              <p:nvPr/>
            </p:nvSpPr>
            <p:spPr>
              <a:xfrm>
                <a:off x="3051546" y="1796902"/>
                <a:ext cx="265813" cy="5582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0F0C1B4-D65E-C841-A21B-9189ED7E4E97}"/>
                  </a:ext>
                </a:extLst>
              </p:cNvPr>
              <p:cNvSpPr/>
              <p:nvPr/>
            </p:nvSpPr>
            <p:spPr>
              <a:xfrm>
                <a:off x="2785733" y="1796902"/>
                <a:ext cx="265813" cy="5582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043E40B-5C22-EA45-A0D2-BC05F9B081AC}"/>
                  </a:ext>
                </a:extLst>
              </p:cNvPr>
              <p:cNvSpPr/>
              <p:nvPr/>
            </p:nvSpPr>
            <p:spPr>
              <a:xfrm>
                <a:off x="2519918" y="1796902"/>
                <a:ext cx="265813" cy="5582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7963E91-CB89-CE48-A96C-44A5C43B9933}"/>
                  </a:ext>
                </a:extLst>
              </p:cNvPr>
              <p:cNvSpPr/>
              <p:nvPr/>
            </p:nvSpPr>
            <p:spPr>
              <a:xfrm>
                <a:off x="2254105" y="1796902"/>
                <a:ext cx="265813" cy="5582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5200039-7F8D-E84B-888E-776297438010}"/>
                </a:ext>
              </a:extLst>
            </p:cNvPr>
            <p:cNvSpPr/>
            <p:nvPr/>
          </p:nvSpPr>
          <p:spPr>
            <a:xfrm>
              <a:off x="4104167" y="1796902"/>
              <a:ext cx="1435396" cy="5582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consumer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7FE7223-1F90-D54C-A30D-BC547B34FB9B}"/>
                </a:ext>
              </a:extLst>
            </p:cNvPr>
            <p:cNvCxnSpPr>
              <a:stCxn id="76" idx="3"/>
              <a:endCxn id="72" idx="2"/>
            </p:cNvCxnSpPr>
            <p:nvPr/>
          </p:nvCxnSpPr>
          <p:spPr>
            <a:xfrm>
              <a:off x="3834810" y="2076007"/>
              <a:ext cx="2693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79A692-DDE9-0148-A7FC-5A4C0D6D55A2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4022919" y="1879961"/>
            <a:ext cx="1399686" cy="85260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63EDC47-89DF-E74C-B13E-1AF310A398A0}"/>
              </a:ext>
            </a:extLst>
          </p:cNvPr>
          <p:cNvCxnSpPr>
            <a:cxnSpLocks/>
            <a:stCxn id="72" idx="7"/>
          </p:cNvCxnSpPr>
          <p:nvPr/>
        </p:nvCxnSpPr>
        <p:spPr>
          <a:xfrm flipV="1">
            <a:off x="4022919" y="2902857"/>
            <a:ext cx="1376395" cy="74079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728B205-57D3-D64D-BA6E-0DDBF618305D}"/>
              </a:ext>
            </a:extLst>
          </p:cNvPr>
          <p:cNvCxnSpPr>
            <a:cxnSpLocks/>
            <a:endCxn id="79" idx="1"/>
          </p:cNvCxnSpPr>
          <p:nvPr/>
        </p:nvCxnSpPr>
        <p:spPr>
          <a:xfrm rot="5400000" flipH="1" flipV="1">
            <a:off x="1212715" y="3868927"/>
            <a:ext cx="426187" cy="370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C8C6269-1C00-B549-B07A-16EFE1D1FB90}"/>
              </a:ext>
            </a:extLst>
          </p:cNvPr>
          <p:cNvCxnSpPr>
            <a:endCxn id="8" idx="4"/>
          </p:cNvCxnSpPr>
          <p:nvPr/>
        </p:nvCxnSpPr>
        <p:spPr>
          <a:xfrm flipV="1">
            <a:off x="1240628" y="3088760"/>
            <a:ext cx="6047991" cy="11784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2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17898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Exclusion, 3 processes</dc:title>
  <dc:creator>Microsoft Office User</dc:creator>
  <cp:lastModifiedBy>Microsoft Office User</cp:lastModifiedBy>
  <cp:revision>35</cp:revision>
  <cp:lastPrinted>2020-05-29T04:38:42Z</cp:lastPrinted>
  <dcterms:created xsi:type="dcterms:W3CDTF">2020-05-23T07:17:06Z</dcterms:created>
  <dcterms:modified xsi:type="dcterms:W3CDTF">2020-06-18T15:36:48Z</dcterms:modified>
</cp:coreProperties>
</file>