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A3BFA-E53C-5742-85D6-B013A237D22E}"/>
              </a:ext>
            </a:extLst>
          </p:cNvPr>
          <p:cNvSpPr/>
          <p:nvPr/>
        </p:nvSpPr>
        <p:spPr>
          <a:xfrm>
            <a:off x="637953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78773-021B-8A4C-947C-ABD7708C7A28}"/>
              </a:ext>
            </a:extLst>
          </p:cNvPr>
          <p:cNvSpPr/>
          <p:nvPr/>
        </p:nvSpPr>
        <p:spPr>
          <a:xfrm>
            <a:off x="935220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D744-6853-9041-BC38-E976224AF925}"/>
              </a:ext>
            </a:extLst>
          </p:cNvPr>
          <p:cNvSpPr/>
          <p:nvPr/>
        </p:nvSpPr>
        <p:spPr>
          <a:xfrm>
            <a:off x="751896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A910-0343-F146-8F7E-6AC13BD3FB4E}"/>
              </a:ext>
            </a:extLst>
          </p:cNvPr>
          <p:cNvSpPr/>
          <p:nvPr/>
        </p:nvSpPr>
        <p:spPr>
          <a:xfrm>
            <a:off x="637953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8AB6A-07B7-084B-B374-A179B2B7F915}"/>
              </a:ext>
            </a:extLst>
          </p:cNvPr>
          <p:cNvSpPr txBox="1"/>
          <p:nvPr/>
        </p:nvSpPr>
        <p:spPr>
          <a:xfrm>
            <a:off x="9040640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71C0-6784-8B45-A808-F269C46856EC}"/>
              </a:ext>
            </a:extLst>
          </p:cNvPr>
          <p:cNvSpPr txBox="1"/>
          <p:nvPr/>
        </p:nvSpPr>
        <p:spPr>
          <a:xfrm>
            <a:off x="781934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87EFA-C2EC-EB4A-A3BF-DAB9D136F13A}"/>
              </a:ext>
            </a:extLst>
          </p:cNvPr>
          <p:cNvSpPr txBox="1"/>
          <p:nvPr/>
        </p:nvSpPr>
        <p:spPr>
          <a:xfrm>
            <a:off x="963751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59D8E8B-B2BE-4545-AAC2-20A45AD013C2}"/>
              </a:ext>
            </a:extLst>
          </p:cNvPr>
          <p:cNvSpPr/>
          <p:nvPr/>
        </p:nvSpPr>
        <p:spPr>
          <a:xfrm>
            <a:off x="10037135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B51B61F-CBFB-D14B-A9C1-775A54FF98A4}"/>
              </a:ext>
            </a:extLst>
          </p:cNvPr>
          <p:cNvSpPr/>
          <p:nvPr/>
        </p:nvSpPr>
        <p:spPr>
          <a:xfrm rot="5400000">
            <a:off x="621611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C36A4A9-D93A-0548-93B8-4AA91F7AAEDD}"/>
              </a:ext>
            </a:extLst>
          </p:cNvPr>
          <p:cNvSpPr/>
          <p:nvPr/>
        </p:nvSpPr>
        <p:spPr>
          <a:xfrm rot="10800000">
            <a:off x="671559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0C838F9-BB16-064C-AF2F-E7BF80B79236}"/>
              </a:ext>
            </a:extLst>
          </p:cNvPr>
          <p:cNvSpPr/>
          <p:nvPr/>
        </p:nvSpPr>
        <p:spPr>
          <a:xfrm>
            <a:off x="8197702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6AB8D62-99BC-9E4B-B32E-A76D04A0D429}"/>
              </a:ext>
            </a:extLst>
          </p:cNvPr>
          <p:cNvSpPr/>
          <p:nvPr/>
        </p:nvSpPr>
        <p:spPr>
          <a:xfrm>
            <a:off x="8197702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EBB6573-D664-2A4B-85C9-A61EF9082706}"/>
              </a:ext>
            </a:extLst>
          </p:cNvPr>
          <p:cNvSpPr/>
          <p:nvPr/>
        </p:nvSpPr>
        <p:spPr>
          <a:xfrm>
            <a:off x="10005237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7900EE-40BE-2743-BEE0-5FA58EEEADE0}"/>
              </a:ext>
            </a:extLst>
          </p:cNvPr>
          <p:cNvSpPr/>
          <p:nvPr/>
        </p:nvSpPr>
        <p:spPr>
          <a:xfrm>
            <a:off x="85060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C9CE8-9B16-D241-9683-BFD5B823A2CD}"/>
              </a:ext>
            </a:extLst>
          </p:cNvPr>
          <p:cNvSpPr/>
          <p:nvPr/>
        </p:nvSpPr>
        <p:spPr>
          <a:xfrm>
            <a:off x="382327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7C1775-1034-7B4F-9EEF-C7BE23D6D6D6}"/>
              </a:ext>
            </a:extLst>
          </p:cNvPr>
          <p:cNvSpPr/>
          <p:nvPr/>
        </p:nvSpPr>
        <p:spPr>
          <a:xfrm>
            <a:off x="199003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4909F-5290-AB4D-8E7C-463CE0005B13}"/>
              </a:ext>
            </a:extLst>
          </p:cNvPr>
          <p:cNvSpPr/>
          <p:nvPr/>
        </p:nvSpPr>
        <p:spPr>
          <a:xfrm>
            <a:off x="85060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BA6DB-581D-2B4D-A469-A0400BF4F077}"/>
              </a:ext>
            </a:extLst>
          </p:cNvPr>
          <p:cNvSpPr txBox="1"/>
          <p:nvPr/>
        </p:nvSpPr>
        <p:spPr>
          <a:xfrm>
            <a:off x="2705084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EC1DA-BD9A-2E4A-8DFA-09A203A02C73}"/>
              </a:ext>
            </a:extLst>
          </p:cNvPr>
          <p:cNvSpPr txBox="1"/>
          <p:nvPr/>
        </p:nvSpPr>
        <p:spPr>
          <a:xfrm>
            <a:off x="229041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3BEF8-1B18-B448-9CCF-3CA05A9072CD}"/>
              </a:ext>
            </a:extLst>
          </p:cNvPr>
          <p:cNvSpPr txBox="1"/>
          <p:nvPr/>
        </p:nvSpPr>
        <p:spPr>
          <a:xfrm>
            <a:off x="410858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E3F8BBD1-5E57-5A4D-8C06-02354FC06B20}"/>
              </a:ext>
            </a:extLst>
          </p:cNvPr>
          <p:cNvSpPr/>
          <p:nvPr/>
        </p:nvSpPr>
        <p:spPr>
          <a:xfrm>
            <a:off x="4033223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78E3E9A0-9FDC-C44C-9137-0C3C2CA62C10}"/>
              </a:ext>
            </a:extLst>
          </p:cNvPr>
          <p:cNvSpPr/>
          <p:nvPr/>
        </p:nvSpPr>
        <p:spPr>
          <a:xfrm rot="5400000">
            <a:off x="68718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BC2EEAE-06E6-9A4F-89B6-672BAA2A004F}"/>
              </a:ext>
            </a:extLst>
          </p:cNvPr>
          <p:cNvSpPr/>
          <p:nvPr/>
        </p:nvSpPr>
        <p:spPr>
          <a:xfrm rot="10800000">
            <a:off x="95784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8C8E69E3-6B31-B749-A9DF-8BCD5DD5F27B}"/>
              </a:ext>
            </a:extLst>
          </p:cNvPr>
          <p:cNvSpPr/>
          <p:nvPr/>
        </p:nvSpPr>
        <p:spPr>
          <a:xfrm>
            <a:off x="2234948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75FBC-0B65-704D-A7B4-BABE1192721A}"/>
              </a:ext>
            </a:extLst>
          </p:cNvPr>
          <p:cNvSpPr txBox="1"/>
          <p:nvPr/>
        </p:nvSpPr>
        <p:spPr>
          <a:xfrm>
            <a:off x="3522342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45F28D55-61BB-764A-9A83-A439A6A70410}"/>
              </a:ext>
            </a:extLst>
          </p:cNvPr>
          <p:cNvSpPr/>
          <p:nvPr/>
        </p:nvSpPr>
        <p:spPr>
          <a:xfrm rot="10800000">
            <a:off x="3079263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BDE645-4F68-1446-AE7D-F3D0506B35DC}"/>
              </a:ext>
            </a:extLst>
          </p:cNvPr>
          <p:cNvSpPr/>
          <p:nvPr/>
        </p:nvSpPr>
        <p:spPr>
          <a:xfrm rot="10800000">
            <a:off x="489743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2F7A6-E130-9945-97CB-61749C0F17C1}"/>
              </a:ext>
            </a:extLst>
          </p:cNvPr>
          <p:cNvSpPr txBox="1"/>
          <p:nvPr/>
        </p:nvSpPr>
        <p:spPr>
          <a:xfrm>
            <a:off x="8308442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269C3-DDC2-A544-9420-45AC86CFA892}"/>
              </a:ext>
            </a:extLst>
          </p:cNvPr>
          <p:cNvSpPr txBox="1"/>
          <p:nvPr/>
        </p:nvSpPr>
        <p:spPr>
          <a:xfrm>
            <a:off x="4969179" y="124541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3658B-E31B-2B42-9AA8-B66B5710A259}"/>
              </a:ext>
            </a:extLst>
          </p:cNvPr>
          <p:cNvSpPr txBox="1"/>
          <p:nvPr/>
        </p:nvSpPr>
        <p:spPr>
          <a:xfrm>
            <a:off x="10498109" y="1245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8A22F2-6849-4F43-AB05-2792F2B02F8C}"/>
              </a:ext>
            </a:extLst>
          </p:cNvPr>
          <p:cNvSpPr/>
          <p:nvPr/>
        </p:nvSpPr>
        <p:spPr>
          <a:xfrm>
            <a:off x="199003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CA96D6-CEBB-3A48-9193-156A8D4BBE20}"/>
              </a:ext>
            </a:extLst>
          </p:cNvPr>
          <p:cNvSpPr/>
          <p:nvPr/>
        </p:nvSpPr>
        <p:spPr>
          <a:xfrm>
            <a:off x="764655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543460-3FEA-6343-A889-30A75C108557}"/>
              </a:ext>
            </a:extLst>
          </p:cNvPr>
          <p:cNvSpPr/>
          <p:nvPr/>
        </p:nvSpPr>
        <p:spPr>
          <a:xfrm>
            <a:off x="7646551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038E93-8D30-9343-80D9-AAC19A94BFB0}"/>
              </a:ext>
            </a:extLst>
          </p:cNvPr>
          <p:cNvSpPr/>
          <p:nvPr/>
        </p:nvSpPr>
        <p:spPr>
          <a:xfrm>
            <a:off x="9040640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39772-DF21-F449-B765-A591AE31CE45}"/>
              </a:ext>
            </a:extLst>
          </p:cNvPr>
          <p:cNvSpPr/>
          <p:nvPr/>
        </p:nvSpPr>
        <p:spPr>
          <a:xfrm>
            <a:off x="2096355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AC05BC-BC56-4946-98C4-3F465BE3FEA2}"/>
              </a:ext>
            </a:extLst>
          </p:cNvPr>
          <p:cNvSpPr/>
          <p:nvPr/>
        </p:nvSpPr>
        <p:spPr>
          <a:xfrm>
            <a:off x="3490444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23FBD0-81A4-9D4C-883A-98DD9F49E93A}"/>
              </a:ext>
            </a:extLst>
          </p:cNvPr>
          <p:cNvSpPr/>
          <p:nvPr/>
        </p:nvSpPr>
        <p:spPr>
          <a:xfrm>
            <a:off x="1383972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8C217-7735-804C-8EBD-896DFF2AFADF}"/>
              </a:ext>
            </a:extLst>
          </p:cNvPr>
          <p:cNvSpPr/>
          <p:nvPr/>
        </p:nvSpPr>
        <p:spPr>
          <a:xfrm>
            <a:off x="1777377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EBAF0C-1C59-B247-B16A-714EB15EC6B6}"/>
              </a:ext>
            </a:extLst>
          </p:cNvPr>
          <p:cNvSpPr/>
          <p:nvPr/>
        </p:nvSpPr>
        <p:spPr>
          <a:xfrm>
            <a:off x="1617889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334244-756B-5B44-B938-B67C29230B50}"/>
              </a:ext>
            </a:extLst>
          </p:cNvPr>
          <p:cNvSpPr/>
          <p:nvPr/>
        </p:nvSpPr>
        <p:spPr>
          <a:xfrm>
            <a:off x="6845058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F1B3EF-05CB-A941-8C0E-2486716B1A56}"/>
              </a:ext>
            </a:extLst>
          </p:cNvPr>
          <p:cNvSpPr/>
          <p:nvPr/>
        </p:nvSpPr>
        <p:spPr>
          <a:xfrm>
            <a:off x="7238463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6070D-7CDF-FA4E-ACA3-E1A8A55CE84E}"/>
              </a:ext>
            </a:extLst>
          </p:cNvPr>
          <p:cNvSpPr/>
          <p:nvPr/>
        </p:nvSpPr>
        <p:spPr>
          <a:xfrm>
            <a:off x="7078975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19EA74B0-D18C-1140-9390-01E57233E1BE}"/>
              </a:ext>
            </a:extLst>
          </p:cNvPr>
          <p:cNvSpPr/>
          <p:nvPr/>
        </p:nvSpPr>
        <p:spPr>
          <a:xfrm rot="16200000">
            <a:off x="606725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270A46DE-022B-B948-9626-D7BF4EF32DA4}"/>
              </a:ext>
            </a:extLst>
          </p:cNvPr>
          <p:cNvSpPr/>
          <p:nvPr/>
        </p:nvSpPr>
        <p:spPr>
          <a:xfrm rot="16200000">
            <a:off x="53832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9F90B87D-321E-5F4C-9A21-B74BA69D02EF}"/>
              </a:ext>
            </a:extLst>
          </p:cNvPr>
          <p:cNvSpPr/>
          <p:nvPr/>
        </p:nvSpPr>
        <p:spPr>
          <a:xfrm>
            <a:off x="1437507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17891</TotalTime>
  <Words>14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35</cp:revision>
  <cp:lastPrinted>2020-05-29T04:38:42Z</cp:lastPrinted>
  <dcterms:created xsi:type="dcterms:W3CDTF">2020-05-23T07:17:06Z</dcterms:created>
  <dcterms:modified xsi:type="dcterms:W3CDTF">2020-07-30T14:02:50Z</dcterms:modified>
</cp:coreProperties>
</file>