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4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D6662-2E78-E749-AC74-8B6293A2273E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14B7A-5E2A-A34B-A342-251CCED5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4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1435-967F-014C-8218-639B94FE1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2F24D-5667-C241-864B-70FFC30A5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F9019-F91E-6843-A9E2-141BD7F2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E1ACC-FDE7-6F49-BB98-05E1F15E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9EF4B-ABC3-074F-ABF0-D10C0CFF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3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35D2-D16F-3741-A816-EBA3DA83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AABA8-DDD2-304B-9005-975F3AB3E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972C4-8A24-9C40-9906-36177D76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1B264-EFF9-E540-959B-69365CC9A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BBD6B-C906-9E4E-B568-5924CC3B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C0DF5-E340-D74B-947D-8DEDF58D5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01C29-9B69-7849-893E-11619EEB1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12A8A-1675-1148-9BD1-0DF7F1F1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CE0F7-34E3-1B4D-A62F-999924BC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5C5BD-E24C-4042-AD98-83320A58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332EF-BFE2-0340-8500-4C6C6575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ACBB-D1A7-FB4B-B060-74B301058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8FFC-A1B9-B840-AFA9-0E95D5BA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25DE-0E09-8A4B-BF27-BA8194A9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04429-E201-DA46-86A9-9570DF4F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2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117C-6213-B14C-B62E-81922FD68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DA7FD-2282-8A4D-B125-CCB25308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88379-B4D6-8741-A56E-8F8855FF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0EEC6-2D78-F148-BBB7-A1C60A418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1DE31-732F-1C46-87DF-22379904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9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7E91-8BA0-4F4D-AF69-417133D7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38E3-86E2-DB4C-9890-50C90F0DF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748D2-D1EB-1B4A-BA48-97D472789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983C4-A16A-9742-953E-D2BE8F99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74D87-D4D7-8F49-A1FE-C957C32F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A5744-0AAB-1A4A-BBDE-E8FF1B4D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9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912B-00B7-3E49-B1C8-6443C409B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BA128-90A6-274C-B0F5-3D44EC04C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EEC1E-9DB0-9440-AD14-E0CFA06B4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20456-014D-2E4C-A2F7-E4BD470F2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F296BB-DA4C-C44D-B98D-39AE55504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E991AE-2709-D44E-BD58-CA06304C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7446B-A664-A84C-B029-1C0C9F50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5812C-032D-5F40-A930-3C5CA0D4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1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39DC-E751-0E4F-A1E2-98633C2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129"/>
            <a:ext cx="10515600" cy="10085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DE245-656C-504E-B45A-A023B393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113DF-0870-ED4E-BCA3-90F92C25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205AF-5531-154A-87EF-29D0F4FD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2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EBB95-9646-3F41-B852-B2FDB077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5979A-FB64-2940-ABD2-C7D69BFA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A0750-6C14-B747-93DD-E13C3311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5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782D-8CEB-FD4D-BB14-6B688084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3A03F-C2A6-6D45-B4F7-15DC06EE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AC65E-E322-2740-8075-C34983B4F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D4DD8-1A31-014A-8CFA-996CFD71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BADE2-3B1C-7042-9BA3-352CC50E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E281E-11AE-EF41-A384-23DDCCE8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6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516E-8E73-8540-9956-3CD721CD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CCC8E-A1C4-3D44-B85C-3FA9AA618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36A0F-D35D-9649-9411-47D9F5C6B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9390F-085E-D04E-B401-2E63A6A3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DB879-7A5B-6448-82B6-8EFDA880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8EF66-C1D3-D644-96D3-E93A2426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3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90EEE-6DA0-DB4A-9528-870D18C94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FBEF6-5457-3043-B620-2BE29AC81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F63EC-C2A7-EB4A-8E71-241724C25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34100-F070-AD4C-B025-37E5903F439D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22DBD-9F0A-564A-AA80-336E8D301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353B9-7D6B-8B40-872B-2D04BD22E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F5429BEC-6F3D-0940-9B82-D7B8E11B822F}"/>
              </a:ext>
            </a:extLst>
          </p:cNvPr>
          <p:cNvSpPr/>
          <p:nvPr/>
        </p:nvSpPr>
        <p:spPr>
          <a:xfrm>
            <a:off x="10846519" y="2992594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0 0 0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C391D2-4E44-8948-93A3-C300D03094BA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10150439" y="3243227"/>
            <a:ext cx="69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E5E1A70-442A-C54A-9B5B-BDA1810710FA}"/>
              </a:ext>
            </a:extLst>
          </p:cNvPr>
          <p:cNvSpPr/>
          <p:nvPr/>
        </p:nvSpPr>
        <p:spPr>
          <a:xfrm>
            <a:off x="9198471" y="2992594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0 1 0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C423C0-1B5C-3D40-A073-04D89D8668E1}"/>
              </a:ext>
            </a:extLst>
          </p:cNvPr>
          <p:cNvCxnSpPr>
            <a:cxnSpLocks/>
            <a:stCxn id="27" idx="1"/>
            <a:endCxn id="51" idx="5"/>
          </p:cNvCxnSpPr>
          <p:nvPr/>
        </p:nvCxnSpPr>
        <p:spPr>
          <a:xfrm flipH="1" flipV="1">
            <a:off x="8383091" y="2389094"/>
            <a:ext cx="958244" cy="67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71D2CD3-9F2B-D746-9795-C23466F135D6}"/>
              </a:ext>
            </a:extLst>
          </p:cNvPr>
          <p:cNvSpPr/>
          <p:nvPr/>
        </p:nvSpPr>
        <p:spPr>
          <a:xfrm>
            <a:off x="9198471" y="1961237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1 0 0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F6D4356-4E1C-E340-859A-EB35CCE9A945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8502391" y="2211870"/>
            <a:ext cx="69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134578A5-139E-B040-98E1-E51D8A24413F}"/>
              </a:ext>
            </a:extLst>
          </p:cNvPr>
          <p:cNvSpPr/>
          <p:nvPr/>
        </p:nvSpPr>
        <p:spPr>
          <a:xfrm>
            <a:off x="9198471" y="4013319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0 0 1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A2F65A-8F4D-E641-B13C-1532ADD0C85A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502391" y="4263952"/>
            <a:ext cx="69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8FBB7B-A2EE-D942-B427-014D10EDB9E6}"/>
              </a:ext>
            </a:extLst>
          </p:cNvPr>
          <p:cNvCxnSpPr>
            <a:cxnSpLocks/>
            <a:stCxn id="21" idx="3"/>
            <a:endCxn id="37" idx="7"/>
          </p:cNvCxnSpPr>
          <p:nvPr/>
        </p:nvCxnSpPr>
        <p:spPr>
          <a:xfrm flipH="1">
            <a:off x="10031141" y="3420451"/>
            <a:ext cx="958242" cy="66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D8628D-2911-EA4D-99D0-58C306F7FCB6}"/>
              </a:ext>
            </a:extLst>
          </p:cNvPr>
          <p:cNvCxnSpPr>
            <a:cxnSpLocks/>
            <a:stCxn id="21" idx="1"/>
            <a:endCxn id="31" idx="5"/>
          </p:cNvCxnSpPr>
          <p:nvPr/>
        </p:nvCxnSpPr>
        <p:spPr>
          <a:xfrm flipH="1" flipV="1">
            <a:off x="10031141" y="2389094"/>
            <a:ext cx="958242" cy="67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9A8E4881-2BF7-9B44-A54B-98976FFE13DD}"/>
              </a:ext>
            </a:extLst>
          </p:cNvPr>
          <p:cNvSpPr/>
          <p:nvPr/>
        </p:nvSpPr>
        <p:spPr>
          <a:xfrm>
            <a:off x="7550421" y="2992594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1 0 1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CB19279-662D-D442-A960-9A9D39A8C163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6854341" y="3243227"/>
            <a:ext cx="69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6103330-805A-464A-888A-9579BEC607FE}"/>
              </a:ext>
            </a:extLst>
          </p:cNvPr>
          <p:cNvSpPr/>
          <p:nvPr/>
        </p:nvSpPr>
        <p:spPr>
          <a:xfrm>
            <a:off x="7550421" y="1961237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1 1 0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74EAC6A-6A1F-B94D-A032-1898876CC070}"/>
              </a:ext>
            </a:extLst>
          </p:cNvPr>
          <p:cNvCxnSpPr>
            <a:cxnSpLocks/>
            <a:stCxn id="51" idx="3"/>
            <a:endCxn id="59" idx="7"/>
          </p:cNvCxnSpPr>
          <p:nvPr/>
        </p:nvCxnSpPr>
        <p:spPr>
          <a:xfrm flipH="1">
            <a:off x="6713785" y="2389094"/>
            <a:ext cx="979500" cy="67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C4908EBE-C669-C94A-8FDE-6A7D10B79F6A}"/>
              </a:ext>
            </a:extLst>
          </p:cNvPr>
          <p:cNvSpPr/>
          <p:nvPr/>
        </p:nvSpPr>
        <p:spPr>
          <a:xfrm>
            <a:off x="7550421" y="4013319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0 1 1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7D7375E-49F6-3B47-A27D-189244210D3B}"/>
              </a:ext>
            </a:extLst>
          </p:cNvPr>
          <p:cNvCxnSpPr>
            <a:cxnSpLocks/>
            <a:stCxn id="31" idx="3"/>
            <a:endCxn id="48" idx="7"/>
          </p:cNvCxnSpPr>
          <p:nvPr/>
        </p:nvCxnSpPr>
        <p:spPr>
          <a:xfrm flipH="1">
            <a:off x="8383091" y="2389094"/>
            <a:ext cx="958244" cy="67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D36557E-A405-B54F-B6E7-4C74E207CA44}"/>
              </a:ext>
            </a:extLst>
          </p:cNvPr>
          <p:cNvCxnSpPr>
            <a:cxnSpLocks/>
            <a:stCxn id="27" idx="3"/>
            <a:endCxn id="53" idx="7"/>
          </p:cNvCxnSpPr>
          <p:nvPr/>
        </p:nvCxnSpPr>
        <p:spPr>
          <a:xfrm flipH="1">
            <a:off x="8383091" y="3420451"/>
            <a:ext cx="958244" cy="66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310CC4C-2AF2-AC4B-B1DB-70D6C7BA5E77}"/>
              </a:ext>
            </a:extLst>
          </p:cNvPr>
          <p:cNvCxnSpPr>
            <a:cxnSpLocks/>
            <a:stCxn id="37" idx="1"/>
            <a:endCxn id="48" idx="5"/>
          </p:cNvCxnSpPr>
          <p:nvPr/>
        </p:nvCxnSpPr>
        <p:spPr>
          <a:xfrm flipH="1" flipV="1">
            <a:off x="8383091" y="3420451"/>
            <a:ext cx="958244" cy="66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C73C030-69A4-5F44-AD7F-BB66BE10E008}"/>
              </a:ext>
            </a:extLst>
          </p:cNvPr>
          <p:cNvSpPr/>
          <p:nvPr/>
        </p:nvSpPr>
        <p:spPr>
          <a:xfrm>
            <a:off x="5881115" y="2992594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1 1 1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F24CE96-F282-2341-9A8D-B6A1F9B4ACD1}"/>
              </a:ext>
            </a:extLst>
          </p:cNvPr>
          <p:cNvCxnSpPr>
            <a:cxnSpLocks/>
            <a:stCxn id="53" idx="1"/>
            <a:endCxn id="59" idx="5"/>
          </p:cNvCxnSpPr>
          <p:nvPr/>
        </p:nvCxnSpPr>
        <p:spPr>
          <a:xfrm flipH="1" flipV="1">
            <a:off x="6713785" y="3420451"/>
            <a:ext cx="979500" cy="66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26622BA-B86A-6545-9ACA-7B8E0C823DA6}"/>
              </a:ext>
            </a:extLst>
          </p:cNvPr>
          <p:cNvCxnSpPr>
            <a:cxnSpLocks/>
          </p:cNvCxnSpPr>
          <p:nvPr/>
        </p:nvCxnSpPr>
        <p:spPr>
          <a:xfrm flipH="1">
            <a:off x="5172093" y="3243227"/>
            <a:ext cx="69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B93344CD-A198-F148-BCEE-C3286E471451}"/>
              </a:ext>
            </a:extLst>
          </p:cNvPr>
          <p:cNvSpPr/>
          <p:nvPr/>
        </p:nvSpPr>
        <p:spPr>
          <a:xfrm>
            <a:off x="4220125" y="2992594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1 2 1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35EDF9C-1E14-5A47-9ACC-31BEF0EE64BB}"/>
              </a:ext>
            </a:extLst>
          </p:cNvPr>
          <p:cNvCxnSpPr>
            <a:cxnSpLocks/>
            <a:stCxn id="88" idx="1"/>
            <a:endCxn id="98" idx="5"/>
          </p:cNvCxnSpPr>
          <p:nvPr/>
        </p:nvCxnSpPr>
        <p:spPr>
          <a:xfrm flipH="1" flipV="1">
            <a:off x="3404745" y="2389094"/>
            <a:ext cx="958244" cy="67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D1F819AC-23BE-A344-AABC-BB012BD6C07B}"/>
              </a:ext>
            </a:extLst>
          </p:cNvPr>
          <p:cNvSpPr/>
          <p:nvPr/>
        </p:nvSpPr>
        <p:spPr>
          <a:xfrm>
            <a:off x="4220125" y="1961237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2 1 1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1E8AB99-BC1E-C14D-B42F-F6E2B7F64724}"/>
              </a:ext>
            </a:extLst>
          </p:cNvPr>
          <p:cNvCxnSpPr>
            <a:cxnSpLocks/>
            <a:stCxn id="90" idx="2"/>
          </p:cNvCxnSpPr>
          <p:nvPr/>
        </p:nvCxnSpPr>
        <p:spPr>
          <a:xfrm flipH="1">
            <a:off x="3524045" y="2211870"/>
            <a:ext cx="69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C2EB8B65-98D1-1E4F-9C8E-6C63C194EDCF}"/>
              </a:ext>
            </a:extLst>
          </p:cNvPr>
          <p:cNvSpPr/>
          <p:nvPr/>
        </p:nvSpPr>
        <p:spPr>
          <a:xfrm>
            <a:off x="4220125" y="4013319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1 1 2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B7603D7-E59A-094E-B775-E75B590B6A47}"/>
              </a:ext>
            </a:extLst>
          </p:cNvPr>
          <p:cNvCxnSpPr>
            <a:cxnSpLocks/>
            <a:stCxn id="92" idx="2"/>
          </p:cNvCxnSpPr>
          <p:nvPr/>
        </p:nvCxnSpPr>
        <p:spPr>
          <a:xfrm flipH="1">
            <a:off x="3524045" y="4263952"/>
            <a:ext cx="69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0BB581A-11A0-AF46-A363-60D7485190E8}"/>
              </a:ext>
            </a:extLst>
          </p:cNvPr>
          <p:cNvCxnSpPr>
            <a:cxnSpLocks/>
            <a:endCxn id="92" idx="7"/>
          </p:cNvCxnSpPr>
          <p:nvPr/>
        </p:nvCxnSpPr>
        <p:spPr>
          <a:xfrm flipH="1">
            <a:off x="5052795" y="3420451"/>
            <a:ext cx="958242" cy="66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5CE75C8-E8D4-B845-BAA6-0418FC0A71B9}"/>
              </a:ext>
            </a:extLst>
          </p:cNvPr>
          <p:cNvCxnSpPr>
            <a:cxnSpLocks/>
            <a:endCxn id="90" idx="5"/>
          </p:cNvCxnSpPr>
          <p:nvPr/>
        </p:nvCxnSpPr>
        <p:spPr>
          <a:xfrm flipH="1" flipV="1">
            <a:off x="5052795" y="2389094"/>
            <a:ext cx="958242" cy="67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FBC08263-12C3-3844-902C-1CCE0DD9B669}"/>
              </a:ext>
            </a:extLst>
          </p:cNvPr>
          <p:cNvSpPr/>
          <p:nvPr/>
        </p:nvSpPr>
        <p:spPr>
          <a:xfrm>
            <a:off x="2572075" y="2992594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2 1 2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99F5947-6E69-984B-A3D4-298E347E3DB4}"/>
              </a:ext>
            </a:extLst>
          </p:cNvPr>
          <p:cNvCxnSpPr>
            <a:cxnSpLocks/>
            <a:stCxn id="96" idx="2"/>
          </p:cNvCxnSpPr>
          <p:nvPr/>
        </p:nvCxnSpPr>
        <p:spPr>
          <a:xfrm flipH="1">
            <a:off x="1875995" y="3243227"/>
            <a:ext cx="69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A074F0D1-CBFB-DA46-A5CA-77B04F2D8B25}"/>
              </a:ext>
            </a:extLst>
          </p:cNvPr>
          <p:cNvSpPr/>
          <p:nvPr/>
        </p:nvSpPr>
        <p:spPr>
          <a:xfrm>
            <a:off x="2572075" y="1961237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2 2 1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AE0B86C-D72C-D346-A039-292F1B143B34}"/>
              </a:ext>
            </a:extLst>
          </p:cNvPr>
          <p:cNvCxnSpPr>
            <a:cxnSpLocks/>
            <a:stCxn id="98" idx="3"/>
            <a:endCxn id="104" idx="7"/>
          </p:cNvCxnSpPr>
          <p:nvPr/>
        </p:nvCxnSpPr>
        <p:spPr>
          <a:xfrm flipH="1">
            <a:off x="1735439" y="2389094"/>
            <a:ext cx="979500" cy="67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B6071F93-0C17-0A43-8FCA-5C2B6FF10B3E}"/>
              </a:ext>
            </a:extLst>
          </p:cNvPr>
          <p:cNvSpPr/>
          <p:nvPr/>
        </p:nvSpPr>
        <p:spPr>
          <a:xfrm>
            <a:off x="2572075" y="4013319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1 2 2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014191E-A74D-A345-AE33-20EE06863FA8}"/>
              </a:ext>
            </a:extLst>
          </p:cNvPr>
          <p:cNvCxnSpPr>
            <a:cxnSpLocks/>
            <a:stCxn id="90" idx="3"/>
            <a:endCxn id="96" idx="7"/>
          </p:cNvCxnSpPr>
          <p:nvPr/>
        </p:nvCxnSpPr>
        <p:spPr>
          <a:xfrm flipH="1">
            <a:off x="3404745" y="2389094"/>
            <a:ext cx="958244" cy="67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5B74CAF-6F93-3B47-A8EE-6CF00CDAE4B0}"/>
              </a:ext>
            </a:extLst>
          </p:cNvPr>
          <p:cNvCxnSpPr>
            <a:cxnSpLocks/>
            <a:stCxn id="88" idx="3"/>
            <a:endCxn id="100" idx="7"/>
          </p:cNvCxnSpPr>
          <p:nvPr/>
        </p:nvCxnSpPr>
        <p:spPr>
          <a:xfrm flipH="1">
            <a:off x="3404745" y="3420451"/>
            <a:ext cx="958244" cy="66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1F5D8DB-F53F-4A4F-8039-6E496ACFF913}"/>
              </a:ext>
            </a:extLst>
          </p:cNvPr>
          <p:cNvCxnSpPr>
            <a:cxnSpLocks/>
            <a:stCxn id="92" idx="1"/>
            <a:endCxn id="96" idx="5"/>
          </p:cNvCxnSpPr>
          <p:nvPr/>
        </p:nvCxnSpPr>
        <p:spPr>
          <a:xfrm flipH="1" flipV="1">
            <a:off x="3404745" y="3420451"/>
            <a:ext cx="958244" cy="66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30C51360-45E3-C64C-9D8F-8C6FF3384BBC}"/>
              </a:ext>
            </a:extLst>
          </p:cNvPr>
          <p:cNvSpPr/>
          <p:nvPr/>
        </p:nvSpPr>
        <p:spPr>
          <a:xfrm>
            <a:off x="902769" y="2992594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2 2 2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1E3AC8E-0227-5F41-B657-A76C6C5DDB9C}"/>
              </a:ext>
            </a:extLst>
          </p:cNvPr>
          <p:cNvCxnSpPr>
            <a:cxnSpLocks/>
            <a:stCxn id="100" idx="1"/>
            <a:endCxn id="104" idx="5"/>
          </p:cNvCxnSpPr>
          <p:nvPr/>
        </p:nvCxnSpPr>
        <p:spPr>
          <a:xfrm flipH="1" flipV="1">
            <a:off x="1735439" y="3420451"/>
            <a:ext cx="979500" cy="66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325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17891</TotalTime>
  <Words>45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Mutual Exclusion, 3 processes</dc:title>
  <dc:creator>Microsoft Office User</dc:creator>
  <cp:lastModifiedBy>Microsoft Office User</cp:lastModifiedBy>
  <cp:revision>34</cp:revision>
  <cp:lastPrinted>2020-05-29T04:38:42Z</cp:lastPrinted>
  <dcterms:created xsi:type="dcterms:W3CDTF">2020-05-23T07:17:06Z</dcterms:created>
  <dcterms:modified xsi:type="dcterms:W3CDTF">2020-06-15T14:52:39Z</dcterms:modified>
</cp:coreProperties>
</file>