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73230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331817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stCxn id="4" idx="2"/>
            <a:endCxn id="5" idx="6"/>
          </p:cNvCxnSpPr>
          <p:nvPr/>
        </p:nvCxnSpPr>
        <p:spPr>
          <a:xfrm flipH="1">
            <a:off x="4263656" y="3721461"/>
            <a:ext cx="468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1904046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2849531" y="3721461"/>
            <a:ext cx="46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732301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3306527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4252012" y="2619733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65C756-96FC-9243-A150-58F38264E091}"/>
              </a:ext>
            </a:extLst>
          </p:cNvPr>
          <p:cNvSpPr/>
          <p:nvPr/>
        </p:nvSpPr>
        <p:spPr>
          <a:xfrm>
            <a:off x="4732301" y="1295211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3F90A5-8A75-3D46-9E38-37D401E57DC3}"/>
              </a:ext>
            </a:extLst>
          </p:cNvPr>
          <p:cNvSpPr/>
          <p:nvPr/>
        </p:nvSpPr>
        <p:spPr>
          <a:xfrm>
            <a:off x="4732301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3A22C0-0128-C64B-8D13-0A6828C53BDC}"/>
              </a:ext>
            </a:extLst>
          </p:cNvPr>
          <p:cNvSpPr/>
          <p:nvPr/>
        </p:nvSpPr>
        <p:spPr>
          <a:xfrm>
            <a:off x="3306527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9BF357-1B2F-F746-9356-8F26359FFDE7}"/>
              </a:ext>
            </a:extLst>
          </p:cNvPr>
          <p:cNvCxnSpPr>
            <a:cxnSpLocks/>
            <a:stCxn id="37" idx="2"/>
            <a:endCxn id="38" idx="6"/>
          </p:cNvCxnSpPr>
          <p:nvPr/>
        </p:nvCxnSpPr>
        <p:spPr>
          <a:xfrm flipH="1">
            <a:off x="4252012" y="4805982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EC626-8FC3-DC47-87DD-800DA38EF9A3}"/>
              </a:ext>
            </a:extLst>
          </p:cNvPr>
          <p:cNvGrpSpPr/>
          <p:nvPr/>
        </p:nvGrpSpPr>
        <p:grpSpPr>
          <a:xfrm>
            <a:off x="4628460" y="1664016"/>
            <a:ext cx="1153165" cy="861463"/>
            <a:chOff x="6515069" y="931263"/>
            <a:chExt cx="3091630" cy="2309579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BA7551B-EE2A-E040-8B34-6073BF84BC9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D2E0F8-6B3A-F341-A8CF-11CFC9BED492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C7B314-2147-7545-955E-EB7DF46A6534}"/>
              </a:ext>
            </a:extLst>
          </p:cNvPr>
          <p:cNvGrpSpPr/>
          <p:nvPr/>
        </p:nvGrpSpPr>
        <p:grpSpPr>
          <a:xfrm>
            <a:off x="3206060" y="2747749"/>
            <a:ext cx="1153165" cy="861463"/>
            <a:chOff x="6515069" y="931263"/>
            <a:chExt cx="3091630" cy="2309579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C08FC5F-C490-7945-A086-49087D213361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EBC27A93-8689-8140-AF14-D46DE0E8194D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0D0057-8A04-2549-BFFA-148B6EEE92BA}"/>
              </a:ext>
            </a:extLst>
          </p:cNvPr>
          <p:cNvGrpSpPr/>
          <p:nvPr/>
        </p:nvGrpSpPr>
        <p:grpSpPr>
          <a:xfrm>
            <a:off x="4636926" y="2747749"/>
            <a:ext cx="1153165" cy="861463"/>
            <a:chOff x="6515069" y="931263"/>
            <a:chExt cx="3091630" cy="2309579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FF5F388-A54F-4F4A-867A-75B093CE2B1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BD1683D-4746-7F44-8C07-38649F30D44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43144EB-A049-9F4D-998A-2A55AF8DE73D}"/>
              </a:ext>
            </a:extLst>
          </p:cNvPr>
          <p:cNvSpPr txBox="1"/>
          <p:nvPr/>
        </p:nvSpPr>
        <p:spPr>
          <a:xfrm>
            <a:off x="1998488" y="737591"/>
            <a:ext cx="3270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process not in </a:t>
            </a:r>
            <a:r>
              <a:rPr lang="en-US" dirty="0" err="1"/>
              <a:t>c.s</a:t>
            </a:r>
            <a:r>
              <a:rPr lang="en-US" dirty="0"/>
              <a:t>. terminates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492A1D-9B52-6F4B-AC6E-39B55521BD7D}"/>
              </a:ext>
            </a:extLst>
          </p:cNvPr>
          <p:cNvSpPr txBox="1"/>
          <p:nvPr/>
        </p:nvSpPr>
        <p:spPr>
          <a:xfrm>
            <a:off x="2887883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ACDC64-A1DF-CB4A-873C-31A8793BB42E}"/>
              </a:ext>
            </a:extLst>
          </p:cNvPr>
          <p:cNvSpPr txBox="1"/>
          <p:nvPr/>
        </p:nvSpPr>
        <p:spPr>
          <a:xfrm>
            <a:off x="4293350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330340-1A2E-294E-AE43-D9F578A26C97}"/>
              </a:ext>
            </a:extLst>
          </p:cNvPr>
          <p:cNvSpPr txBox="1"/>
          <p:nvPr/>
        </p:nvSpPr>
        <p:spPr>
          <a:xfrm>
            <a:off x="4293350" y="22869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91DC31-C3C7-D144-9A47-B432B617CB19}"/>
              </a:ext>
            </a:extLst>
          </p:cNvPr>
          <p:cNvSpPr txBox="1"/>
          <p:nvPr/>
        </p:nvSpPr>
        <p:spPr>
          <a:xfrm>
            <a:off x="4293350" y="4462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60CBA-2DB0-794D-874C-9EB543DB85F8}"/>
              </a:ext>
            </a:extLst>
          </p:cNvPr>
          <p:cNvSpPr txBox="1"/>
          <p:nvPr/>
        </p:nvSpPr>
        <p:spPr>
          <a:xfrm>
            <a:off x="31757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518840-0F6E-8240-BBAF-58B1E470A6FB}"/>
              </a:ext>
            </a:extLst>
          </p:cNvPr>
          <p:cNvSpPr txBox="1"/>
          <p:nvPr/>
        </p:nvSpPr>
        <p:spPr>
          <a:xfrm>
            <a:off x="45981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B42EE5-257F-9D4F-89DF-E58ECD087D8C}"/>
              </a:ext>
            </a:extLst>
          </p:cNvPr>
          <p:cNvSpPr txBox="1"/>
          <p:nvPr/>
        </p:nvSpPr>
        <p:spPr>
          <a:xfrm>
            <a:off x="45981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6502D-D7FC-2448-A7B9-6A282B4E3311}"/>
              </a:ext>
            </a:extLst>
          </p:cNvPr>
          <p:cNvSpPr txBox="1"/>
          <p:nvPr/>
        </p:nvSpPr>
        <p:spPr>
          <a:xfrm>
            <a:off x="53855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7387D6-3396-F948-A988-4FB658225919}"/>
              </a:ext>
            </a:extLst>
          </p:cNvPr>
          <p:cNvSpPr txBox="1"/>
          <p:nvPr/>
        </p:nvSpPr>
        <p:spPr>
          <a:xfrm>
            <a:off x="5385550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C97CB5-A7D2-CC4A-BEF6-18B153FB4C40}"/>
              </a:ext>
            </a:extLst>
          </p:cNvPr>
          <p:cNvSpPr txBox="1"/>
          <p:nvPr/>
        </p:nvSpPr>
        <p:spPr>
          <a:xfrm>
            <a:off x="3954684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5B5866-DE51-9C4B-8E6C-8788B113C13A}"/>
              </a:ext>
            </a:extLst>
          </p:cNvPr>
          <p:cNvSpPr txBox="1"/>
          <p:nvPr/>
        </p:nvSpPr>
        <p:spPr>
          <a:xfrm>
            <a:off x="39546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69E044-6DD0-6B44-B2E7-E50915D4E754}"/>
              </a:ext>
            </a:extLst>
          </p:cNvPr>
          <p:cNvSpPr txBox="1"/>
          <p:nvPr/>
        </p:nvSpPr>
        <p:spPr>
          <a:xfrm>
            <a:off x="5385550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1A184E-5E3F-BA42-8060-1A1F51CE3265}"/>
              </a:ext>
            </a:extLst>
          </p:cNvPr>
          <p:cNvSpPr txBox="1"/>
          <p:nvPr/>
        </p:nvSpPr>
        <p:spPr>
          <a:xfrm>
            <a:off x="46150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D6EC99-FC4C-9140-A18F-36D95D1CE5AF}"/>
              </a:ext>
            </a:extLst>
          </p:cNvPr>
          <p:cNvSpPr txBox="1"/>
          <p:nvPr/>
        </p:nvSpPr>
        <p:spPr>
          <a:xfrm>
            <a:off x="3184217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6E1A1E-3ACD-874B-BE68-A250738CB0A0}"/>
              </a:ext>
            </a:extLst>
          </p:cNvPr>
          <p:cNvGrpSpPr/>
          <p:nvPr/>
        </p:nvGrpSpPr>
        <p:grpSpPr>
          <a:xfrm flipV="1">
            <a:off x="3201151" y="3835287"/>
            <a:ext cx="1153165" cy="853674"/>
            <a:chOff x="6515069" y="931263"/>
            <a:chExt cx="3091630" cy="2309579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FBF8849C-4E24-7C49-A364-2C8C2B3C6A54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FFC1049F-C46B-8547-AEE1-8AFEC57B92C6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2E6C563-876D-4D4C-A464-9ED73C09AF4D}"/>
              </a:ext>
            </a:extLst>
          </p:cNvPr>
          <p:cNvGrpSpPr/>
          <p:nvPr/>
        </p:nvGrpSpPr>
        <p:grpSpPr>
          <a:xfrm flipV="1">
            <a:off x="4632017" y="3835287"/>
            <a:ext cx="1153165" cy="853674"/>
            <a:chOff x="6515069" y="931263"/>
            <a:chExt cx="3091630" cy="2309579"/>
          </a:xfrm>
        </p:grpSpPr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D0AFA5EB-191D-7D49-B4BC-993A0DEF7047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A4DFCAE0-5528-C542-84FA-6FCEE7205DC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93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17890</TotalTime>
  <Words>106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Robbert van Renesse</cp:lastModifiedBy>
  <cp:revision>35</cp:revision>
  <cp:lastPrinted>2020-05-29T04:38:42Z</cp:lastPrinted>
  <dcterms:created xsi:type="dcterms:W3CDTF">2020-05-23T07:17:06Z</dcterms:created>
  <dcterms:modified xsi:type="dcterms:W3CDTF">2020-09-23T13:34:09Z</dcterms:modified>
</cp:coreProperties>
</file>