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8" r:id="rId14"/>
    <p:sldId id="259" r:id="rId15"/>
    <p:sldId id="260" r:id="rId16"/>
    <p:sldId id="261" r:id="rId17"/>
    <p:sldId id="262" r:id="rId18"/>
    <p:sldId id="263" r:id="rId19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internal revenue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Harmony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Briefly explain the purpose of the presentation</a:t>
            </a:r>
          </a:p>
          <a:p>
            <a:r>
              <a:t>- Introduce the concept of getting unlimited live help from tax experts for free</a:t>
            </a:r>
          </a:p>
          <a:p>
            <a:r>
              <a:t>- Emphasize the additional benefit of a final review before filing taxes</a:t>
            </a:r>
          </a:p>
          <a:p>
            <a:r>
              <a:t>Keyword: Free help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Live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Highlight the advantages of accessing live help from tax experts</a:t>
            </a:r>
          </a:p>
          <a:p>
            <a:r>
              <a:t>- Stress the importance of expert guidance in navigating complex tax issues</a:t>
            </a:r>
          </a:p>
          <a:p>
            <a:r>
              <a:t>- Mention the convenience and time-saving aspect of having live help readily available</a:t>
            </a:r>
          </a:p>
          <a:p>
            <a:r>
              <a:t>Keyword: Expert assistance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Explain the process of receiving a final review before filing taxes</a:t>
            </a:r>
          </a:p>
          <a:p>
            <a:r>
              <a:t>- Describe the thoroughness and accuracy of the review</a:t>
            </a:r>
          </a:p>
          <a:p>
            <a:r>
              <a:t>- Mention any additional services offered during the review process</a:t>
            </a:r>
          </a:p>
          <a:p>
            <a:r>
              <a:t>Keyword: Quality review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Access the Free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step-by-step instructions on how to access the free services</a:t>
            </a:r>
          </a:p>
          <a:p>
            <a:r>
              <a:t>- Outline any requirements or qualifications for eligibility</a:t>
            </a:r>
          </a:p>
          <a:p>
            <a:r>
              <a:t>- Mention any additional resources or support available to users</a:t>
            </a:r>
          </a:p>
          <a:p>
            <a:r>
              <a:t>Keyword: Access instructions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