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32" r:id="rId2"/>
    <p:sldId id="331" r:id="rId3"/>
    <p:sldId id="330" r:id="rId4"/>
    <p:sldId id="256" r:id="rId5"/>
    <p:sldId id="261" r:id="rId6"/>
    <p:sldId id="260" r:id="rId7"/>
    <p:sldId id="262" r:id="rId8"/>
    <p:sldId id="333" r:id="rId9"/>
    <p:sldId id="279" r:id="rId10"/>
    <p:sldId id="280" r:id="rId11"/>
    <p:sldId id="289" r:id="rId12"/>
    <p:sldId id="319" r:id="rId13"/>
    <p:sldId id="281" r:id="rId14"/>
    <p:sldId id="288" r:id="rId15"/>
    <p:sldId id="284" r:id="rId16"/>
    <p:sldId id="282" r:id="rId17"/>
    <p:sldId id="293" r:id="rId18"/>
    <p:sldId id="290" r:id="rId19"/>
    <p:sldId id="291" r:id="rId20"/>
    <p:sldId id="285" r:id="rId21"/>
    <p:sldId id="312" r:id="rId22"/>
    <p:sldId id="296" r:id="rId23"/>
    <p:sldId id="297" r:id="rId24"/>
    <p:sldId id="313" r:id="rId25"/>
    <p:sldId id="301" r:id="rId26"/>
    <p:sldId id="294" r:id="rId27"/>
    <p:sldId id="292" r:id="rId28"/>
    <p:sldId id="295" r:id="rId29"/>
    <p:sldId id="314" r:id="rId30"/>
    <p:sldId id="329" r:id="rId31"/>
    <p:sldId id="299" r:id="rId32"/>
    <p:sldId id="300" r:id="rId33"/>
    <p:sldId id="328" r:id="rId34"/>
    <p:sldId id="283" r:id="rId35"/>
    <p:sldId id="286" r:id="rId36"/>
    <p:sldId id="287" r:id="rId37"/>
    <p:sldId id="302" r:id="rId38"/>
    <p:sldId id="310" r:id="rId39"/>
    <p:sldId id="311" r:id="rId40"/>
    <p:sldId id="318" r:id="rId41"/>
    <p:sldId id="317" r:id="rId42"/>
    <p:sldId id="316" r:id="rId43"/>
    <p:sldId id="308" r:id="rId44"/>
    <p:sldId id="320" r:id="rId45"/>
    <p:sldId id="309" r:id="rId46"/>
    <p:sldId id="3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/>
    <p:restoredTop sz="96966"/>
  </p:normalViewPr>
  <p:slideViewPr>
    <p:cSldViewPr snapToGrid="0" snapToObjects="1">
      <p:cViewPr varScale="1">
        <p:scale>
          <a:sx n="116" d="100"/>
          <a:sy n="116" d="100"/>
        </p:scale>
        <p:origin x="216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5620 6610 8126,'-24'13'84,"4"-1"1,3-1 395,3-2 0,2 0 0,-1-5 1,2-2-1,3-5 0,4-5 0,3-3 1,1-2-1,0-1 0,0-1 183,0-1 1,0-1 0,0 5 0,0-2 0,0-1 0,0-3-1,0-1 1,0-3 0,0-3 0,0-4 300,0-4 0,4 0-757,0-4 0,10 1 0,-2-10 0,3 2-4,-2-1 0,3 2 36,1 6 0,5 0-216,-2-1 0,0 7 8,0 2 0,-3 3-287,4 1 1,-6 4 153,1 0 1,2 8-517,-1 0 1,1 6-170,-2 7 1,-2 0 369,3 0 0,0 10 88,0 2 0,1 9 33,-2 0 1,0 5 269,4-1 1,1 2-164,4-6 0,0-3 501,-1-2 1,3-3-219,2-5 0,-2-2 524,6-6 0,0-2-69,4-2 1,-3-3 167,-1-5 1,0-6-306,4-3 0,0-4-91,0-4 0,-2 0-353,2-8 0,-4 4 148,4-4 0,1 0-436,-5 4 1,2 2 265,3 2 0,-7 5-290,-2 3 1,2-1 102,-2 5 1,0 5-32,-5 4 1,1 1 85,0-1 1,0 1 89,0 3 1,-1 2 240,1-2 1,0 3 19,0 1 0,1 0 85,3 0 1,-1 0-66,5 0 1,-2 0-127,2 0 0,3 1-16,-3 3 1,5-1 11,3 5 1,-2-5-115,2 1 0,2-1 76,-2 1 0,2-3-118,-2 3 1,2-8 41,2-4 0,2-3 481,-6-1 1,6-2-186,-1-3 0,-2-2 460,1-6 0,-5 0-326,2 1 0,-1-3 126,-4-2 1,3 3-353,-7-3 1,-2-2 93,-2-2 1,-5-2 26,-3 2 0,-3-3-27,-6 3 0,-1-3-155,-2-1 1,-4 0-85,-5 0 0,0-2 0,0-2 0,0-3 0,0-6 0,-5-4-128,-4 1 0,-3-3 128,-4 3 0,-1 6 0,-8-3 0,2 10 0,-10 3 0,0 1 0,-5 7 0,0-4 0,-4 4 0,2 0 0,-5 5 0,9 3 0,-1 0 0,4 5-271,0-5 1,4 6-485,8-2 0,-1 4-2113,6 0 1,3 5 434,5 0 2433,5 5 0,-2-3 0,5 6 0</inkml:trace>
  <inkml:trace contextRef="#ctx0" brushRef="#br0">7096 7826 8208,'0'37'0,"0"-5"1082,0-3 1,5-7-446,4-2 0,2-4-119,1 0 1,5-2 14,-1-2 0,2-3 115,-1-1 1,-2-5 328,5 1 0,5-3-356,4-1 0,6-1 206,-2-3 0,3 2-324,1-2 0,0-1-230,0 0 1,0 1-94,1 4 0,3-1-252,0-3 0,1 1 80,-5-5 1,0 4-84,0-5 0,5 0 207,-1-8 0,-4 3 25,-4-2 0,-1 6 10,1 2 0,2 1-70,-6-1 0,4 1-47,-4 3 0,4 2 107,-4-2 0,4 3-117,-4 1 0,4 0 3,-4 0 1,4 0-5,-4 0 1,4-1 161,-4-4 0,4-2-106,-4-5 0,0 0 196,-4-1 0,1-2-112,3-6 0,-3 1 408,3-9 0,-2-3-154,2-1 0,-1-8 6,5-5 1,1-2-181,8-2 1,-2 6-243,5 3 0,-5 2-17,2 2 0,-5 5 0,-4 4 0,-3 6 0,-5 1 0,0 6 0,0-2 0,-6 3 0,-3 2 0,-2 4 0,-1-1 0,-5 1-199,0-4 1,-1-2 98,1-3 0,-1 2 524,-3-5 1,-1-1-367,5-4 0,-5-5-58,1-3 0,3-9 0,1-3 0,-1 1 0,2-2 0,-1 4 0,4 0 0,6-2 0,3 11 0,4-1 0,4 5 0,2 3 0,7-3 0,0 7 0,3 1 0,-1 2 0,6-2 0,-1 2 0,5 2 0,4 3-238,0-2 0,5 3 238,-1 5 0,1-2 0,-1 6 0,5 0 0,-5 4 0,6 0 0,-7 0 0,3 0 0,-2 0 0,2 0 0,-2 0 0,-3 2 0,-1 2 0,-4-3-65,-5 3 1,2-2 64,-6-2 0,-3 0 0,-5 0 0,-4-2 0,4-2 0,-7 3 0,-1-3 0,-2-2-2858,-6 2-243,-1 0-2071,-3 4 2026,-6 0 3146,-2 0 0,-5-6 0,0-1 0</inkml:trace>
  <inkml:trace contextRef="#ctx0" brushRef="#br0">11128 7851 7996,'-13'-13'2125,"2"1"-1647,3-1 1,-3-4 1319,3-4 1,-2-4-864,2-4 0,-2-3 81,6-5 0,0-4-428,4 0 1,0-5-96,0 5 1,9-3-128,4 6 0,8 4-118,-1 9 0,4 6-184,0 2 0,1 9 122,0 4 1,5 3-261,3 1 1,5 0 111,3 0 0,3 5-424,6 3 1,-1 2 206,1-2 0,9 3-86,3-2 0,4-4 371,1-1 0,0-2 112,3-2 1,-33 0 0,0 0-45,33 0 0,-3-6 206,0-2 0,-4-5 173,-1-3 1,-1-3-158,-4-6 0,0-1 127,-3-3 1,-6 1-178,6-5 1,-7-1 78,2-8 0,-5-2-98,-6-5 0,-3-2-238,-2-3 1,-2 1-90,-6-4 0,-6 3 0,-3-4 0,-3 4 0,-5-4 0,2 0 0,-6-4 0,-1-4 0,-7 0 0,-3 0 0,-6 4 0,-5 0 0,-2 0 0,-5 5 0,-4 4 0,-4 6-68,-9 1 1,-7 6-227,21 19 0,-2 1 0,-32-13 119,29 18 1,0 1 0,-32-11 208,30 15 0,0 0 0,-29-10-88,2 4 1,6 2 659,6-3 1,10 2-441,3-1 0,8 1-166,0-6 0,8 0 0,5-4 0,8-1 0,3-3 0,4-2 0,1-7 0,7-4 0,5-4 0,3-5-311,10-7 1,-3-1 310,-7 24 0,-1 0 0,0-1 0,-2 0 0,1-3 0,-1 0 0,-1-4 0,-2 0 0,-1-2 0,0-1 0,-1 2 0,-1 0 0,-2 4 0,0 1 0,-3 0 0,-2 1 0,-7-28 0,-16 1 0,-9 8 0,11 27 0,-3 2 0,-3 2 0,-2 2 0,0-2 0,-2 2-352,0 5 0,-2 1 0,-1 0 0,-2 2-640,-3 2 0,-2 3 0,0 1 0,0 1 490,-6 0 0,1 1 0,3 3 0,1 2-349,1 0 0,1 2 0,1 0 0,1 2 5,-27 3 0,6 4-1160,6 9 2006,14 2 0,-4 4 0,11 6 0,0 6 0</inkml:trace>
  <inkml:trace contextRef="#ctx0" brushRef="#br0">9403 5246 8041,'0'-25'0,"-1"5"1078,-3-1 0,1 7-454,-5 2 1,-1-1 146,-3 5 0,-2 3-263,-2 1 0,-4 4-232,-4 4 0,-1 4-46,0 8 1,0 4 201,0 5 0,1 6-243,-1 6 0,1 6-208,4 7 1,-2-1-232,5 1 1,1 1 249,3 3 1,6-7-122,3 2 0,1-3 48,-1-1 0,3-2 201,-3-6 1,2-1-131,2-3 1,0-1 198,0-3 0,-1-6-42,-3 6 1,-4-7-19,-9 3 0,-2 2-158,-6-6 0,-5 5 77,-4-5 1,-3 1 188,-4-1 0,-7-1-90,-6-7 0,-1 1 814,1-10 1,-1 0-403,-3-4 1,3 0 238,5 0 1,2-4-508,2 0 0,-2 1-388,3 7 1,-2 8-537,1 9 0,-2 5 494,3 7 0,2 2-462,2 10 1,2-4 246,2 5 0,5 5-2549,3 7 0,8 8 2895,13-31 0,0 0 0,-1 3 0,1 0 0,2 2 0,0 0 0,2 1 0,1 1 0,2-1 0,-1 0 0</inkml:trace>
  <inkml:trace contextRef="#ctx0" brushRef="#br0">11884 8396 7926,'-5'-7'1695,"3"-4"-574,-3 10-433,-1-4 1,5 6-283,-3 3 1,3 10-256,1 11 1,1 8 85,3 12 1,-1 3-28,5 14 0,-4-6 242,4 6 1,-5-10-89,1-2 1,2-2 58,-2-7 0,6-5-123,-2-7 1,3-8 128,1-5 0,-2-3-145,2-5 1,-2-3 456,7-5 1,-2-7-162,1-5 0,-1-13-37,6-12 0,-2-6-229,2-6 0,-3-1-81,-6 0 0,1-3-589,-1-1 1,-3 0 385,-1 5 1,-5 6-992,1 6 0,-2 6 546,3 11 0,-4 2-1670,3 5 660,-3 6 1,-1 3-1892,0 8 3316,0 3 0,0 11 0,0 2 0</inkml:trace>
  <inkml:trace contextRef="#ctx0" brushRef="#br0">12443 8942 7969,'-7'-5'5790,"-3"-2"-4339,6-6 0,0 0-218,4-4 1,0-2 51,0-6 1,0-5 565,0-4 1,0-1-767,0-3 1,4 3-537,0 2 0,4-1-549,-4 10 0,5 2 0,-5 9 0,6 2-339,-2 3 1,-1 4 214,1 8 1,0 4-2,5 9 1,-1 1-138,0 2 0,1 4-352,-1-4 1,2-2 204,3-1 1,-4-3 80,4-2 0,-3-4 296,-2 1 0,0-7-237,1 2 238,-1-2 1,-1-8-54,-2-2 0,-3-3-123,-1-1 0,-4-6-358,3-3 0,-2-4-656,-2-4 0,-2-2-917,-2-7 1,3-3 390,-4 0 1747,-1-1 0,4 5 0,-3 0 0</inkml:trace>
  <inkml:trace contextRef="#ctx0" brushRef="#br0">13075 8979 7839,'-12'-5'984,"-1"-2"1,2-7 963,3-2 0,-1-5-966,4-8 0,-4 1 839,0-5 1,0-5-918,1-8 0,1-3-89,3-5 0,2 3-327,-2-3 0,8 5-335,4 3 1,3 8-217,2 4 0,-1 11-235,1-2 1,-1 9-996,0-1 1,5 5 814,0 3 0,5 0-733,-2 5 0,2-2 373,-1 2 0,2 3-2102,-2-3 2940,-3 2 0,11 2 0,-3 0 0</inkml:trace>
  <inkml:trace contextRef="#ctx0" brushRef="#br0">13038 8471 7905,'-19'0'0,"5"0"0,6 0 2146,5 0 0,-1 0-491,8 0 1,0 0 40,8 0 0,2-2-816,7-2 1,7 3-413,-4-3 0,4 2-546,-3 2 0,0 0 109,-1 0 0,1 2-406,0 2 1,-4 3 340,-1 5 1,-5 2-420,2 3 0,-7 0 235,-2 4 1,-4 3-16,4-4 1,-4-2 339,5-1 0,-2 1-153,1-2 0,3-3 585,-3-5 0,7-5-192,2 1 0,4-3 411,-5-1 0,5-5-213,-5-4 0,2-2-360,-1-1 0,-5-5-94,1 1 0,-2-2-163,-7 1 0,0 2-307,-4-6 0,-6 2 275,-2-1 0,-8 0-1095,-5 4 1,-3 6 574,0-2 0,-5 8-1283,0-1 0,1 4 194,8 1 1713,-4 0 0,10 6 0,-4 0 0</inkml:trace>
  <inkml:trace contextRef="#ctx0" brushRef="#br0">13795 8434 10049,'0'16'1810,"0"1"1,-2 6-453,-2 2 0,3 1-654,-3 7 0,2-1-155,2 1 0,6-3-282,2-5 1,5-2-354,3-2 0,-1-3 203,6-6 1,1 1-44,7-1 1,-3-5 142,3-3 0,-3-2 13,-1-2 1,-4 0-2716,-1 0 1,0-6 90,0-2 2394,-2 2 0,0-10 0,2 2 0</inkml:trace>
  <inkml:trace contextRef="#ctx0" brushRef="#br0">14279 8508 7905,'0'8'15,"0"1"1,0-5 1246,0 4 1,0 0-552,0 5 1,4 3 573,0 1 0,6 9-625,-2-1 1,1 4-288,0 0 1,2-3-231,-3 3 1,-1-3-235,1-1 0,-4-2-674,5-2 0,-7-3 400,2-6-2351,-2 0 1902,-2-5 1,0-2-355,0-10 0,-2-3 564,-2-8 0,-3-4 200,-5-5 0,-5-5 404,1-3 0,-5-7 0,5-1 0,-1-5 666,5 5 0,4 4-518,-1 4 1,6 9 1394,-1-1 0,4 9-658,4-1 1,5 5 534,7 4 0,1-2-707,8 6 1,-3 0 47,7 4 1,-3 1 209,-1 3 1,4 3 442,0 6 1,-1 0-308,-3 4 0,-5 4-523,-4 8 1,-3-2-1392,-5 6 0,-3-4 546,-5 4 0,0-4-1497,0 4 0,-1-9 478,-3 0 0,-3-3-1520,-5 0 2800,5-3 0,-4-6 0,4 0 0</inkml:trace>
  <inkml:trace contextRef="#ctx0" brushRef="#br0">14713 8533 7902,'-7'7'2053,"3"5"1,2 6-979,2 7 1,0 1 445,0 3 0,0-3-746,0 3 0,2-3 82,2-1 0,4-2-313,9-2 0,1-3-28,2-6 0,4-1-1058,-4-2 0,8 0 378,1-4 0,0-1-2259,-4-4 0,-1-6 365,1-2 2058,-5-3 0,-2-7 0,-6-1 0</inkml:trace>
  <inkml:trace contextRef="#ctx0" brushRef="#br0">14589 8446 7789,'14'-11'144,"2"3"0,-1-2 1018,6 6 1,1-6-97,7 2 1,-2 2 322,7 2 1,-3 3 309,2 1 1,2 1-893,-6 3 0,4 5-193,-4 7 1,0 4-213,-4 4 0,-2 3-267,-2 2 0,-3 6-73,-6 7 1,-1-1-102,-3-4 1,2-4-20,-6 0 1,0-1-208,-4 1 1,0-3-389,0-5 0,0-4 281,0 0 0,0-6-1044,0 1 440,0-7-664,0-4 0,-1-6 360,-3-3 0,-3-9-134,-6-7 0,1-5 808,0-4 0,1-7 91,2-5 0,0-6 975,4 1 0,1-2-339,4-2 1,2 4 321,2 4 0,-1 6-368,5 12 0,0 4 1099,5 4 0,0 3-161,4 5 0,-2 3 423,6 5 1,1 0 556,7 0 0,-2 5-1059,6 3 1,0 5 1218,5 3 0,-5 1-1119,0 8 0,-6-2-877,2 10 0,-12 0-157,-5 4 0,-8 1 0,1-1 0,-5 4-159,-5 1 1,-7-1-870,-9-4 1,-6 0 272,-2 0 1,-2-9-770,3-3 1,5-9-4117,-1 1 5640,7-9 0,-6-2 0,3-6 0</inkml:trace>
  <inkml:trace contextRef="#ctx0" brushRef="#br0">16350 5891 7983,'-12'-5'1043,"-1"-4"-782,1-7 0,1 6 1460,3-2 1,2 2-794,6-2 0,3-1-516,5 1 1,9 2 1230,16-2 0,14 5-1061,19-10 1,-26 13 0,3 2-65,7-5 0,3 1 0,8 3 0,2 2-201,-16-1 1,2 1 0,0 0-1,2 0 1,1 1 0,1-1-455,2 1 0,2 0 0,0 0 0,2 1 0,1-1 0,0 1 251,3 0 1,1 1 0,-1-1 0,3 0 0,1-1 0,-1 2-530,-1 0 0,-1 1 0,1 0 0,2 0 0,0-1 0,-1 1 398,-1 1 0,0 0 0,0 1 0,-4-1 0,0 0 0,0 0 18,0 0 0,0 0 1,-1 0-1,-5 1 0,0 1 1,-1-1-163,-1-1 0,-1 0 0,0 0 0,19 3 1,-3 0 194,-11-5 0,-2 0 0,-3 0 0,-1 0 239,-7-2 1,-1 0 0,-5 0 0,0 0-145,32 0 0,-16-1 579,-9-3 0,-6-2-708,-6-2 0,-4-2 1109,-8 6 0,-8-4-1109,-4 4 0,-6-6 806,1 2 1,-4-5-807,-4-3 0,-8 1 374,-4-6 0,-12-4-374,-1-4 0,-9-5 0,-4 1 0,-9-3-295,2-1 1,-4-5 294,4 1 0,-1-5 0,1 5 0,6 0 0,6 4 0,2 5 0,10 3 0,-1 3 0,10 1 0,1 6 0,6 2-1479,4 3-53,5 7 1,1 2-5037,3 5 6721,3 5 0,11 13 0,1 9 0</inkml:trace>
  <inkml:trace contextRef="#ctx0" brushRef="#br0">16437 6660 7980,'-19'-5'0,"15"2"2631,16-5 1,13 5-1312,16-1 0,20-2-140,-25 4 1,2 0-1,8-3 1,2 0-1038,3 1 1,1 0-1,8 1 1,0-1 556,4 0 0,1 0 1,2 2-1,2 1-714,-21 0 0,0-1 1,1 1-1,-1 0 0,1 1 1,0 0 165,3 0 1,0 0-1,1 0 1,-1 0-1,-1 0 1,2 0-88,2 0 1,0 0-1,0 0 1,-2 0 0,0 0-1,0 0-56,2-1 1,0 1 0,0 1-1,-3 0 1,0 1 0,-2 0-700,-2 1 0,-1 0 0,-1-1 0,17 2 0,-3-1 209,-7 1 0,-3 1 0,-5-2 0,-3 0-1609,-6 1 0,-2 1 0,23 4-997,-16-4 3087,-13-1 0,1-4 0,-10 0 0</inkml:trace>
  <inkml:trace contextRef="#ctx0" brushRef="#br0">16871 6660 8025,'-30'1'3418,"5"4"0,11-3-1728,10 7 0,10 0 902,6 8 1,6 3-1366,7 9 1,9 2 167,4 2 0,8 3-1630,4-3 1,0-2 234,3 2 0,4-1-242,1 1 1,-2-2 241,2-7 0,0 7 0,4 0 0</inkml:trace>
  <inkml:trace contextRef="#ctx0" brushRef="#br0">23707 4316 8105,'0'-7'580,"0"-4"0,-2 8 716,-2-5-869,3 5 1,-5-4 590,6 3-204,0 3 243,0-5-233,-5 6-369,-2 0 0,-4 2-155,3 2 0,-3 7 56,2 5 1,2 7-107,-1-3 0,1 4-13,-1 0 0,2 5-42,6 0 1,2 6 70,2-2 1,8 3-235,9 1 1,5 0 81,7 0 0,6-4-97,11 0 0,3-1 173,1 1 1,9-2-304,-1-7 1,-29-11 0,1-1 226,-1 1 0,0-1 0,32 9-27,-30-11 1,0 0 0,-1-2-1,1-1 133,0 2 0,0-1 0,33 0 55,-6-4 1,-4 2-182,-1-2 1,-4 0 136,1-4 1,-5 0-199,-3 0 1,1 0 83,-6 0 0,0-4-266,-4 0 1,-5-6 209,-3 2 1,-3-3-126,-1-1 1,-1-5 279,-4 0 0,-2 1-340,-5 4 0,-7-5 120,-1 0 0,-4 1-111,-1 4 1,-3-1-241,-5 1 1,-2-1 39,-10 1 1,-1 1 192,-4 3 1,-1-2 101,-3 6 0,1-4-114,-5 3 0,4 0 136,-4 1 1,0 2-132,-4-2 1,0 3 247,0 1 1,-1 0-117,1 0 0,-4 4 50,-1 0 1,-3 6-26,4-2 1,-8 3-5,0 2 0,-1-1-13,-4 0 1,3 5-200,2-1 0,-1 6-23,0-1 0,1 3 120,-1 0 1,-5 7-275,-3 2 0,2-2 80,-2 2 1,7 1 103,1 3 0,1 1 35,3 4 1,7-4 53,2 4 0,8-4 168,0-1 1,9 5-135,3-1 1,9 6 159,4-2 0,4 0-29,4 0 0,8 0 325,9 5 0,8-4-161,4-1 1,7-9 371,1 1 1,12-4-225,0 0 0,8-2-224,-28-18 0,0-2 1,32 10 168,-30-10 1,0-1 0,32 5 28,-32-7 0,0 0 0,31 5-55,-31-9 0,0 0 0,30 6-108,1-6 1,-2 0-37,-2-4 0,-3 0 73,-5 0 1,-2 0-165,-11 0 0,1-6 137,-5-2 0,-5 1-118,-3-1 0,-5 0-41,-3-5 0,-3 0 272,-6-4 0,-3 3-275,-1-2 0,-5-2 322,1 1 0,-3-5-529,-1 2 1,-5 2 150,-4 1 1,-3-1-71,-4 2 1,-4-1-49,-5 5 0,-1 3-123,-3 1 0,2 4-65,-6-4 1,0 5 90,-5-1 1,0 2 240,-4 2 1,2 2-111,-5 2 0,1-1 115,-2 5 0,-2 0-104,3 5 1,-2-1 126,1 1 1,-1-1-33,6 0 1,-4 5 135,3-1 0,-1 5 126,2-4 1,1 5-224,-5-2 1,-1 4-12,-3 1 1,3-1 23,1 1 1,0 5-140,0 4 1,4 1 99,8 3 0,2 0-41,6 4 0,7-4 73,6 3 0,1-2-13,7-2 0,7 0 206,9 1 0,6-1-83,7 0 0,5-1 19,3-3 1,7 3-304,2-3 1,6-3 175,1-1 0,5-7 59,4-1 1,4-2-70,0 2 1,2-3-48,-30-12 0,2 0 0,-1 0 0,0-1 0,2 0 0,1-2 0,-3 1 0,0-1 0,0 0 0,0-2 0,31 1 0,-30 0 0,-1 0 0,28-1 0,-1-1 0,0-4 0,-4 0 0,-7-6 0,-1 2 0,-9 1 0,0-1 0,-8 4 0,-4-4 0,-3-1 145,-1-3 0,-5 4-145,-4-1 0,-3 1 0,-5-4 0,-3-1 0,-5 1 0,0-1 213,0 1 1,-1-4-214,-3-1 0,-3 0 0,-5 5 0,-5 0 0,0-1 0,-5 5 0,2 0 0,-8 1 0,-1-1 0,-4 2 0,4 6 0,-9-4 0,0 0 0,-2 0 0,3 4 0,0 0 0,0 0 0,0 4 0,-1 0 0,-3 6 0,0-2 0,-5 3 0,5 1 0,-12 1 0,0-1 0,-3 6-186,-1 3 1,3-1 185,-4 5 0,0-3-333,-4 7 1,0 1 332,0-1 0,5 6 0,4-2 0,2 7 0,1 1 0,6 2 0,3-2 0,8 1-162,4 7 1,8-2 161,4 7 0,5-3 0,4-2 0,4 0 0,8-4 0,4 3 0,9-2 0,2-3 0,6-2 0,5-3 0,3 0 0,3-1 0,1 0 0,6-4 0,2 0 0,4-9 0,0 0 0,1-7 0,-1 0 0,1-8 0,0-1 0,1-5 0,2 1 0,0-4 0,5-4 0,-6 0 0,2-8 0,-5 2 0,-3-7 0,-3 0 0,-6 0 0,-5-1 0,-3 2 0,-3-2 167,-1-3 0,-2-1-167,-2 5 0,1 1 333,-6 3 0,-3 1-333,-5 0 0,-5-1 359,1 1-359,-3-1 0,-4 1 0,-5 0 0,-2 5 0,-10 3 0,-6-2 0,-7 2 0,-5 1 0,-3 7 0,0 1 0,-9 7 0,3-1 0,-7 10 0,-1-1-187,1 5 0,2-1 187,7-4 0,2 4-1027,6-4 1,5 4-763,3 1 0,7-5 320,1 1 1469,12-6 0,-13 8 0,8-3 0</inkml:trace>
  <inkml:trace contextRef="#ctx0" brushRef="#br0">26349 8210 7857,'-6'-26'2541,"5"7"-1398,-3 11-102,3 5 1,2 3-435,3 8 0,-3 16-23,4 9 1,-4 16-174,-1 17 0,0 5-575,0-30 0,0 0 0,0-1 0,0 0 253,0 4 1,0-1 0,0-3-1,-1 0 26,-1 0 1,-1-1 0,3-3 0,-1-1-1393,-3 19 1,3-6 751,1-6 0,0-5-2940,0-4 3465,5-3 0,-4-5 0,4 0 0,-4 0 0</inkml:trace>
  <inkml:trace contextRef="#ctx0" brushRef="#br0">26771 8024 7852,'0'-26'1495,"0"7"-1159,0 11 0,-4 6 281,0 2 1,-6 8-71,2 13 0,-3 12 53,-2 17 1,1 6-311,-1 10 0,7-29 0,0-1-355,-1 3 0,2 1 0,0 1 1,1 1 7,0-3 0,0 0 0,2-2 0,1-1 112,-3 30 1,-1-4-1139,0-4 0,1-4 747,4-8 1,-1-4-1366,-3-5 1701,2-5 0,-6 3 0,0-6 0,-6 0 0</inkml:trace>
  <inkml:trace contextRef="#ctx0" brushRef="#br0">26262 8582 7852,'-12'-12'2445,"5"0"0,3-1-1456,8 1 1561,3-1-1677,11 1 1,6-2 86,10-2 0,1 2 307,3-3 0,3 8-854,0 0 0,6 7-245,-1-2 1,1 2-439,-2 2 272,3 0 0,-9 6-501,2 2 0,-6 3 407,-2 1 0,-10 5-518,2-1 1,-8 8 306,-1 1 1,-8 5-94,-4 7 1,-2 5-108,-2-1 1,-6 4 509,-2-3 0,-6 3 720,2-3-1,-2-2-425,10-7 1,0-3-196,4-5 1,5-2-34,4-2 1,6-3-961,1-6 1,6-5 464,-1-3 0,4-2-711,4-2 1,-6-2 454,6-2 1,-10-4-2410,6-9 3087,-3-2 0,3-11 0,0-2 0</inkml:trace>
  <inkml:trace contextRef="#ctx0" brushRef="#br0">26833 8719 7852,'-25'0'0,"10"1"2180,2 3-1536,9-2 0,0 3 371,8-5 1,9 0-470,7 0 1,5-1-255,4-3 1,3 2-68,5-2 0,4-1-791,1 1 1,5-5-250,-2 5 0,-1-4 815,2 4 0,-1-11 0,5 1 0</inkml:trace>
  <inkml:trace contextRef="#ctx0" brushRef="#br0">26833 8508 7864,'-13'-12'0,"2"3"1645,3 1 0,4 1-314,8-1 1,4-3-742,9 3 0,8-3 497,8-2 1,5 1-487,8-1 1,-2 1-222,6 0 1,3 3-316,-3 1 0,2 5-23,-2-1 1,-6 3 73,-3 1 0,-3 0-531,-5 0 0,0 1 193,-8 3 0,1 3-119,-10 6 1,-3 3 366,-5 1 0,-5 9-96,1-1 0,-4 8 138,-4 0 1,-3 4-56,-5 4 1,-5 2 108,0 3 1,0 2 52,0-3 1,3 2 149,-2-1 0,6-4-42,2-5 0,5-1 288,-1-3 1,4-2-478,4-6 1,3-2 40,5-2 1,5-5-189,-1-8 1,6 2 151,-1-6 1,3 0-1707,0-4 1,1 0 773,0 0 0,0-5-1326,0-3 1,5-3 2158,3-2 0,-3-5 0,1-1 0</inkml:trace>
  <inkml:trace contextRef="#ctx0" brushRef="#br0">27974 8508 7864,'-8'1'1068,"0"4"1,5 1-411,-1 7 0,2 1 115,2 2 1,0 5 130,0 8 1,2 2-371,2 7 1,-1 4-14,5 4 0,0-2-147,5 1 1,-2-5-896,-3 2 1,1-4-230,-4 0 1,3-7-518,-4-2 0,6-4 674,-2-4 593,-3 2 0,12-9 0,-3 4 0</inkml:trace>
  <inkml:trace contextRef="#ctx0" brushRef="#br0">28383 8644 7864,'6'13'0,"1"5"874,5 2 1,2 5 1169,3 4 1,1 0-1014,2 8 0,2-1 126,-5 10 1,3-6-397,-3 1-1166,0-2 372,0-8 0,-3 1-502,3-3 0,1-7 303,-2 3-3061,1-9 1677,-5 2 1616,1-11 0,5 4 0,1-4 0</inkml:trace>
  <inkml:trace contextRef="#ctx0" brushRef="#br0">28905 8582 7864,'-32'-6'3312,"-5"1"-2567,-1 10 0,-4 8 973,-8 12 1,0 7-1471,1 9 0,-1 3 791,1 6 1,0 1-663,26-24 0,1 0 0,-21 24-810,6 2 1,5-3 432,3-5 0,-2 4 0,-1-5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20618 5953 8097,'-20'0'2535,"3"0"187,4 0-1872,6 0 1,9 0-339,10 0 1,14 0 1055,16 0 1,9-1-1036,15-3 1,-30 3 0,2 0-115,3-1 0,1 0 0,2-1 0,0-1-50,3 0 0,1 0 0,-1 1 1,1 0 160,4 1 0,0 0 0,2 0 0,1-1-141,-2 1 1,1 0 0,1-2 0,0-1-390,-5 3 0,0 0 0,1-1 0,0 1 0,-4-1 0,1 2 0,-2 0 0,0 0 0,0-1 0,-1 0 0,-4-1 0,-1 1 0,-2 0 0,-1-1 0,30-5-191,-9 4 0,-3-1 191,-5 0 0,-10 3 0,-3-7 0,-9 7-1929,-3-3-1935,-6 4 2935,-12 1 1,-5 0-899,-10 0 1,-6 0 674,-10 0 0,-7 0 1152,-2 0 0,3 0 0,0 0 0</inkml:trace>
  <inkml:trace contextRef="#ctx0" brushRef="#br0">20953 6325 7999,'-14'0'3982,"10"0"-2922,16 0 0,7 0 1351,10 0 1,9 0-1250,7 0 1,10-4 294,7 0 1,-27 0 0,1 0-1163,0 2 0,2 0 0,3-3 0,-1 1-68,-2 2 0,-1 0 1,3 0-1,1 0-227,-1 2 0,-1 0 0,-2 0 0,0 0 0,33 0 0,-5-4-1284,1 0 1,-4 1 579,-4 7 0,3-1-5710,-3 5 6414,2 0 0,1 6 0,0 3 0,-2 3 0,0 4 0,-1 1 0</inkml:trace>
  <inkml:trace contextRef="#ctx0" brushRef="#br0">31907 6028 8094,'-6'-13'0,"1"1"47,-4-1 0,2 2 285,3 3 0,2-3 482,-7 3 1,5-3-239,-4-2 1,4 5-193,-5 0 0,7 4 1188,-2-5-535,-3 7 447,5-4-1007,-3 6 0,8 0 196,5 0 0,1 0-129,12 0 0,1 6 61,7 2 0,3 3-108,5 1 0,7-3-192,6-1 0,-1 3-266,5 1 1,0 3 83,-4-6 1,2 2-980,-7 1 0,4-4 19,0 1 1,-5-5-576,-2 4 0,-4-4 226,0 4 0,-8-5-2364,-5 1 2223,-1 3 1,-11 0 1326,-1 6 0,-5-7 0,-7 0 0</inkml:trace>
  <inkml:trace contextRef="#ctx0" brushRef="#br0">31956 6300 8079,'20'0'2453,"4"0"-1171,1 0 1,15-4-483,-3 0 1,9 0-242,-1 4 0,-2 0-1271,-2 0 1,-2 0 485,-2 0 1,-4 6 225,0 2 0,-5 8 0,2 4 0</inkml:trace>
  <inkml:trace contextRef="#ctx0" brushRef="#br0">4764 4328 11372,'0'-12'1990,"11"0"0,4-1-553,14 1 0,4-1-16,8 1 1,3-5-875,6 1 1,5-1 0,4 5 207,6 0 0,4 1-806,-32 6 1,1 1 0,-1-1 0,0 1 59,0 2 0,0 0 12,1-3 1,-1 0-1,33 3-78,-35 0 0,0 0 0,29 1 200,-2 1 1,-7 0-682,-10 0 1,1 1-206,-9 3 1,0-2-1330,-12 2 1567,3-3 1,-19 1-2574,4 2 1433,-9-3 130,1 5 1,-16-2 728,-5 0 1,-6 2-734,-3-2 1519,-11-3 0,9 10 0,-9-4 0</inkml:trace>
  <inkml:trace contextRef="#ctx0" brushRef="#br0">5123 4093 8167,'0'-8'174,"0"-1"1,0 1 1046,0-4-432,0-1 1,0 5 1024,0 0-1390,0 5 0,0-4 632,0 3-528,0 2 122,0-3-97,0 5-61,-5 5-310,-2 2 1,-1 7 464,-1 3 0,1-2-187,-4 6 1,-1-2 57,1 1 0,1 3-143,3-7 0,-3 1 244,2-5 1,4 0-466,1 1 0,2-5 215,2 0-1209,0-5 0,2 7 582,2-6 1,7 1-997,5 0 0,12-3 1254,1 7 0,11-1 0,4 4 0</inkml:trace>
  <inkml:trace contextRef="#ctx0" brushRef="#br0">5347 13977 7820,'-7'-6'2198,"1"-1"-918,6 3-1352,0 2 92,0-3-1061,6 5 178,-5 0-178,5 0 464,-1 0 203,-3 0 442,3 0-203,-5 0 2532,0 0-2007,-5 0-98,3 0-200,-3 0 115,5 0 1470,0 0-1467,0 5-305,0-3 22,0 3-159,0-5 4183,0 0-3345,0-5-180,0-2 1,5-7-49,3-3 0,1-2 361,3-6 0,-2-1-269,6-3 1,4-3 432,0-5 1,0-3-364,0 3 1,0-2-165,0 11 1,2-1-825,-5 4 0,-1 5 353,-3 4 0,-5 2-1575,0 2 1050,-5 5-2675,8 1 1314,-9 6 432,3 0 0,-4 0 543,4 0 1,-4 6-477,3 2 1482,-3 3 0,-1 7 0,0 1 0</inkml:trace>
  <inkml:trace contextRef="#ctx0" brushRef="#br0">5520 13767 7820,'-5'-7'192,"3"-4"1438,-3 9-1060,5-9 1,1 10 215,3-3 129,-2 2-573,9 2 1,-4 6-110,5 2 1,1 7 1,-1 2 0,2 5-235,2-1 0,-2 6-491,3 2 1,-2-4 405,1-4 0,-2-5 65,3 5 0,-4-6 54,0 1 1,3-3-1506,1-5 1,-1 2 607,-3-6 1,-1 4 862,1-4 0,-1 0 0,1-4 0</inkml:trace>
  <inkml:trace contextRef="#ctx0" brushRef="#br0">5831 13891 7820,'0'-13'3458,"0"1"-2869,0-1 0,-5 0-71,1-4 0,0 3-135,4-2 0,-4 1 125,0-2 1,-6-2-128,2-6 0,-3 0 145,-2 0 0,2 2-41,3 2 0,-3-1-75,3 6 1,-2-1-46,2 5 1,1 1 78,3 2-275,3-2 1,-9 9 273,6-7-356,0 7 14,4-4 1,5 6-113,3 0 1,3 0 49,2 0 0,-1 0-244,1 0 0,3 6-231,1 2 0,3 3 234,-3 1 0,4 5-68,-5-1 1,5 5 64,-5-4 0,5-1-281,-4-3 0,3-1 134,-3 0 0,-1-1-923,-3-2 874,-1 2 1,1-6-263,-1 3 0,-4-2-665,1-6-272,-7 0 146,9 0 532,-9 0 922,3 0 0,1-6 0,1 0 0</inkml:trace>
  <inkml:trace contextRef="#ctx0" brushRef="#br0">5756 13767 7820,'-12'0'2637,"6"-2"-1743,6-2 0,6-3-348,6-5 1,2-2 177,2-3 1,2 0-290,3-4 1,2 2-757,-2 2 0,-3 3 229,-1-2 0,0 2-1173,0 2 1,0 3-38,-5 1 1,0 1 1301,1-1 0,-1-9 0,1 4 0</inkml:trace>
  <inkml:trace contextRef="#ctx0" brushRef="#br0">5917 13283 7820,'0'8'1191,"0"0"0,6 1-517,2 3 0,5 2 128,3 2 0,2 0-132,3 4 0,1 1-290,-6 4 0,5 0-625,-5-1 1,1 0 216,-5-4 0,1 2-1044,-1-5 1,-1 0 716,-2-5 0,2-1-2383,-3-3 2738,3 3 0,1-4 0,1 6 0</inkml:trace>
  <inkml:trace contextRef="#ctx0" brushRef="#br0">6141 13184 7820,'-7'0'3534,"1"0"-2871,6 0 0,6 5-155,2 3 1,3 9 302,1 4 0,1 2-63,-1 2 1,-3 0-315,-1 0 1,-1-1 8,1 1 0,3-6-180,-3-2 0,3-3-259,2-2 1,-1-5 107,1-3 1,-1-2-70,0-2 1,1 0 109,-1 0 1,2-6-808,2-2 1,-2-3-1516,3-2 1,-5 1 1078,-4 0 1,3-2 1089,-2-3 0,2-2 0,1-6 0</inkml:trace>
  <inkml:trace contextRef="#ctx0" brushRef="#br0">6476 12812 7820,'5'-13'622,"-4"1"1792,4-1-1748,2 1 1,-6 0 1560,3-1-1051,-3 6-282,-1 2-563,0 5 1,-1 5-109,-3 4 1,-3 6-3,-5 1 1,-1 10-62,1-1 1,-5 4 214,1 0 0,-1-3-54,5 3 1,5-3-66,3-1 1,4-1-49,4-4 1,4-2-126,9-5 0,7-6 93,10-3 0,1-3-190,3-1 0,-3 0 84,-1 0 1,-1 0-248,-9 0 1,3 0-36,-11 0 0,-3 1 107,-5 4 1,-5 1 29,1 7 1,-7-1 82,-1 1 0,-6 3-266,2 1 1,-4-1 77,-5-3 0,3-1-1351,-2 0 1,6 1 101,2-1 1429,-1-5 0,-3 4 0,0-4 0</inkml:trace>
  <inkml:trace contextRef="#ctx0" brushRef="#br0">5818 7193 11706,'0'18'935,"-7"2"-766,-5 4 1,-2 7 38,-7 2 0,1 1-105,-5-1 1,0 2 117,0-6 1,5 4-687,-1-4 410,6-6 1,-3-1 0,5-5-395,1-2 0,4 1-2347,-1-3 1615,7 2 1181,-4-8 0,12 0 0,1-2 0</inkml:trace>
  <inkml:trace contextRef="#ctx0" brushRef="#br0">6029 7317 7815,'-1'14'2501,"-4"3"1,-6-1-1860,-5 9 0,-6-2 33,1 11 1,-2-7-257,-2 2 0,2-3-347,2-1 0,-1-6 13,5-2 1,2-3-356,7-2 396,-3 0-2420,9 1-1437,-3-6 3731,10-2 0,2-5 0,6 0 0</inkml:trace>
  <inkml:trace contextRef="#ctx0" brushRef="#br0">5644 7503 7863,'-5'-1'1764,"5"-3"1,5 3-413,8-4 1,-1 0-653,1 1 1,-1-5-54,0 5 1,2 0-243,3 4 0,-2 0-498,6 0 0,-5 0 120,5 0 1,-2 4-1069,2 0 0,2 5 733,-2-5 0,2 4-2833,2-4 3141,0 6 0,0-3 0,0 5 0</inkml:trace>
  <inkml:trace contextRef="#ctx0" brushRef="#br0">6227 7541 7863,'-12'0'2882,"4"0"-1844,0 0 0,-1 1-141,-3 3 1,-5 3-287,1 5 1,-6 5-201,1 0 1,-1 5-247,1-2 0,-1 2 61,6-1 1,-5 1-127,5-5 0,3 3 71,5-3 0,5-1-333,-1-3 0,4 0-105,4 4 1,3-7-328,5 2 0,1-2-559,-1 2 0,2-4 557,3 1 1,-4-7-162,4 3 1,1-3 272,-2 2 0,5-2-1330,-4 2 1814,-1-3 0,-4-6 0,1-2 0</inkml:trace>
  <inkml:trace contextRef="#ctx0" brushRef="#br0">5880 7789 7863,'13'-6'0,"3"3"676,1-5 0,5 4-179,-2-4 1,4 1-119,1-1 1,1-3-167,3 2 0,-3 2-989,3-1 1,1 4 179,-1-4 596,-5 5 0,-1-8 0,-4 4 0</inkml:trace>
  <inkml:trace contextRef="#ctx0" brushRef="#br0">5917 7578 8016,'6'-7'1092,"1"0"-673,5 3 0,5 3-36,-1-4 1,6 0-132,-1 1 1,2 0-167,2 4 1,1-5 92,3 1 1,-2 0-268,1 4 1,-1 0 120,-3 0 1,0 2-154,-3 2 0,1 3-57,-6 5 1,1 2-57,-5 2 1,-5 0 45,-3 4 29,-2 1 105,-2 4 1,-2 4 326,-2 0-143,-3-1-75,-5-3 1,-1 0 423,1 0 0,1-6-188,3-2 0,-2 1 302,6-2 0,-4-3 504,3-5-297,1 0-219,4-1-369,0-2 0,6-5 102,2 0 1,3-4-90,2 0 0,0-10-225,4 2 1,-2-4 97,6-1 1,-1-2-55,5-6 1,0 0 31,0 0 1,-2 5 41,-2-1 1,-3 10-227,-6-1 128,6 7 0,-4 0-56,2 5 0,-7 7 111,-5 5 0,-3 6-133,-1 7 1,0 0 87,0-1 1,-5 5-603,-4 0 0,-2 0 41,-1-4 0,4 0-173,-1 0 0,5-5-1179,-4 1 0,1-6 260,-1 2 1622,-3-3 0,4 3 0,-5 3 0</inkml:trace>
  <inkml:trace contextRef="#ctx0" brushRef="#br0">6339 7925 8561,'0'-12'3951,"6"1"-3386,2 2 1,4 0 569,5 5 1,-2-5-538,6 5 1,-5-1-212,5 1 1,-5 2-149,5-2 1,-4 3-72,3 1 0,-3 0-88,4 0 0,-6 1-173,1 3 1,-2-1-388,-2 5 0,-3 2 371,-1 6 1,-5 0-389,1 4 1,-3-3 188,-1 3 1,-1 1-1,-3 4 1,1-2 88,-5-2 1,1-2-31,-1-2 1,1-3-193,3 2 0,2-2-1063,-2-2-934,3 1 1360,1-1 1078,0-5 0,0 4 0,0-4 0</inkml:trace>
  <inkml:trace contextRef="#ctx0" brushRef="#br0">6637 7950 7863,'0'-15'486,"0"2"0,0 4-243,0-4 0,0 5 1193,0 0 0,1 4-229,3-5 1,5 7 121,7-3 1,-2 4-286,3 1 0,-4 0-500,0 0 1,-1 1 161,1 4 0,-2 1-272,-3 7 1,1 5-57,-4 2 1,3 4-117,-4 1 1,0 0-217,-4-1 0,0 1-155,0 0 0,-5-4-295,-4-1 1,0-3-493,0 3 1,-2-4 472,3 0 1,-3-3-1246,-1-5 0,1 3 782,2-3 0,-2-2-357,3-2 0,1 1 181,-1-1 1062,5 1 0,-8-5 0,4 0 0</inkml:trace>
  <inkml:trace contextRef="#ctx0" brushRef="#br0">6922 8086 7854,'13'0'2263,"-1"-4"-911,0 0 90,-5-6-1000,4 9 0,-11-4 759,0 5 0,-2 0-577,-11 0 0,-1 5-29,-6 3 1,-4 3-77,4 2 1,-4-1 19,-1 1 1,6 3-408,3 1 1,6-1 67,2-3 0,5 0-100,-1 4 0,4-3 74,4 2 1,4 2 189,9-1 1,-4 3-111,4-3 0,-3 4-236,-2-5 1,-5 5-127,-3-5 1,-2 2-206,-2-1 1,-6-4-755,-2 4 1,-9-3 558,-3-2 1,-8-4-428,-1 1 1,-4-7 12,4 3 922,-5-4 0,2-1 0,-5 0 0</inkml:trace>
  <inkml:trace contextRef="#ctx0" brushRef="#br0">6637 3783 7847,'0'-7'3378,"0"0"-2255,0 3 420,0 2-978,0-3-354,-6 5 53,-1 0-187,1 0 0,-5 5 134,2 4 0,-6 7-284,-1 5 117,-6 2-45,2 8-486,-5-5 411,1 15 228,-1-2-889,0 5 893,6 4 1,1-8-45,5 6 0,6-8-385,3-1 542,3 1 0,8-12-281,5 3-80,6-9 221,7-2-404,5-5 0,-2-2-540,5-3 498,-5-3 147,7-5-1440,-8 0 1,1 0 1609,-7 0 0,3 0 0,-4 0 0,4 0 0</inkml:trace>
  <inkml:trace contextRef="#ctx0" brushRef="#br0">6724 3932 11821,'0'13'1168,"0"4"1,4-2-752,0 6 1,1 3 104,0 5 0,-3 2-147,7-2 0,-5-3-506,4 3 1,-4-3-267,4-1 0,1-5-431,3 1 0,-4-6-851,1 2 0,-1-5 844,4-3 1,-1-3-698,-2-1 1532,2-4 0,-4 4 0,5-5 0</inkml:trace>
  <inkml:trace contextRef="#ctx0" brushRef="#br0">6897 3894 7834,'-7'-12'0,"2"5"1752,5 2-985,0 5 0,4 6 63,0 7 0,5 5-246,-5 7 0,5 1-198,0 3 1,-3 2 133,3 7 0,-5-3-119,4-2 1,-5-1-370,1-3 0,2-4 84,-2 0 0,4-2-823,-4-6 0,4-1-683,-4-3-1012,6-1 385,-3 0 1085,5-5 932,-5-1 0,4-6 0,-4 0 0</inkml:trace>
  <inkml:trace contextRef="#ctx0" brushRef="#br0">6699 4180 7839,'-7'-6'1667,"7"3"-1001,8-5 1,5 4-411,3-4 1,-1 4-47,6-5 1,0 6-1082,4-1 1,-5-1 457,1 1 1,0-5 412,3 5 0,1-5 0,0 2 0</inkml:trace>
  <inkml:trace contextRef="#ctx0" brushRef="#br0">6972 3832 7839,'0'-12'944,"0"0"1,0 3-38,0 1 0,5 5 369,4-1 1,2 3-71,1 1 0,2-4-600,2-1 1,0 1 35,4 4 1,-3 0-252,3 0 0,-4 0-246,0 0 1,2 0 91,-1 0 0,-5 0-202,-4 0 0,1 0 133,3 0 1,-4 0 58,0 0 0,-1 6 177,2 2 0,2-1-116,-3 1 1,-1 1 338,1 3 0,-1 2-215,1 2 1,2-1 199,-6 6 1,4-2-215,-4 2 0,1 4-45,-5 0 1,0-1 4,0 5 0,0-1-183,0 1 0,0-3-175,0 3 0,0 1 0,0-1 0,-6 0-145,-2-4 0,-5 0-75,-3 0 0,-3-1-2041,-6 1 0,-1-1 1026,-3-4 0,-2 2-344,-2-5 1,-3 2 1578,3-6 0,-3 7 0,-1-6 0</inkml:trace>
  <inkml:trace contextRef="#ctx0" brushRef="#br0">8026 3770 8040,'-5'7'502,"3"8"0,-2-1 0,3 4 315,1 4 0,-4 6-361,0 1 0,-1 5-71,5-1 0,0 2-1145,0-2 0,0-4 445,0-9 1,2 2-286,2-5 1,1-1 294,4-3 1,2-5 304,-3 0 0,3-5 0,1 3 0</inkml:trace>
  <inkml:trace contextRef="#ctx0" brushRef="#br0">8200 3746 8197,'-7'5'390,"2"9"643,5 11 0,0 2-446,0 10 0,0-2-101,0 6 0,0-2-97,0-2 0,5-1-549,3-3 1,-1-3 194,1-5 1,1-6-1308,3-2 1,1-3 1271,-1-2 0,6 0 0,1 1 0</inkml:trace>
  <inkml:trace contextRef="#ctx0" brushRef="#br0">7952 4093 7947,'0'-13'1741,"5"1"-1137,4 0 0,7 3-116,5 1 0,2 1-509,2-1 1,1-3 56,3 3 0,-1 1-1404,5-2 0,-1 5 1368,1-4 0,2 0 0,-3-5 0</inkml:trace>
  <inkml:trace contextRef="#ctx0" brushRef="#br0">8485 3746 7947,'-7'0'0,"-2"5"918,5 3 0,-1 9-255,5 3 0,-1 9-111,-3 5 1,3 1-252,-4 3 0,4-1-80,1 0 1,0-5-555,0-3 1,0-5 283,0-3 0,6-3-2202,2-6 2251,3 1 0,1-1 0,1 1 0</inkml:trace>
  <inkml:trace contextRef="#ctx0" brushRef="#br0">8684 3808 7947,'-9'5'1451,"1"3"1,4 7-360,-4 2 0,4 5-467,-5-1 0,1 4 243,-4 3 1,1-3-315,2 0 1,0-2-79,5-6 0,0 0-491,4-5 0,1-5 67,3-3 0,4-3-281,9-1 0,2 0 211,6 0 0,-4-5-554,-1-3 0,-3 2 288,4 2 0,-6 3-169,1 1-193,-2 0 1,-3 5 80,-3 3 0,-2 5-343,-6 3 0,0-1 366,0 6 0,0-6-712,0 2 436,5-3-429,2-2 1247,6-5 0,5-2 0,1-5 0</inkml:trace>
  <inkml:trace contextRef="#ctx0" brushRef="#br0">8969 3795 7947,'0'-12'0,"0"3"639,0 1 0,0 7-174,0 1 0,0 7 325,0 9 0,0 4-294,0 4 1,0 5-325,0 0 1,0 10 48,0-2 1,0-1-220,0-3 1,0-6 92,0 2 1,0-4-356,0-4 1,6-3-295,2-6 0,-1-1-667,1-3 0,0-2 1221,5-6 0,-1 0 0,1 0 0</inkml:trace>
  <inkml:trace contextRef="#ctx0" brushRef="#br0">9130 3758 7947,'0'-15'776,"0"2"-422,0 9 1,0 6 183,0 10 1,0 7-122,0 10 0,0 3 563,0 5 1,0 4-361,0 1 0,0-1-182,0-4 1,0-4-733,0 1 0,2-8 265,2-2 0,1 0-1072,4-8 0,2 1 698,-3-5 1,-1-3-1160,1-1 1562,-5-5 0,8 2 0,-4-5 0</inkml:trace>
  <inkml:trace contextRef="#ctx0" brushRef="#br0">9031 4031 7947,'-7'5'4755,"-4"-3"-2042,10 3-1984,-5-5 1,9-1-582,5-3 0,2 1 100,11-5-248,-1-1 0,11-3 0,0 0 0</inkml:trace>
  <inkml:trace contextRef="#ctx0" brushRef="#br0">5037 15044 7752,'-7'0'4648,"1"0"-3912,6 0 1,11-1 717,6-3 0,6 2-622,6-2 1,4 1-262,9-1 0,-2 3-516,5-3 1,5 2 85,3 2 0,3 0-1133,-3 0 1,-6-4 645,3 0 0,-5 0-1830,1 4 1,-5 0-7,-8 0 2182,-3-6 0,-5-1 0,0-5 0</inkml:trace>
  <inkml:trace contextRef="#ctx0" brushRef="#br0">5297 14833 7771,'-7'0'4805,"2"0"-3114,5 0-1074,0 0 1,-2 6 885,-2 2-1050,3 3 1,-9 7 352,6 3 0,-6 3-319,2 5 1,-2-2-221,2 1 1,-1-5-65,4-3 1,1-5-920,4 2 0,0-3 513,0-2 0,6-1-1716,2-3 1,10-2 79,7-6 1839,0 0 0,10-6 0,-3-1 0</inkml:trace>
  <inkml:trace contextRef="#ctx0" brushRef="#br0">6277 14684 7771,'-12'-12'959,"3"0"221,1-1 0,4 6-520,-4 3 1,-1 3 59,-3 1 1,-2 5-70,-2 4-93,-4 13-291,-4-2 0,-1 20 36,0-3 1,0 8 96,0-4 1,7 0 145,6-4-286,5 1 1,7-7-1019,0-2 1,7-8 553,5-5 1,8-2-1704,9-1 0,2-6 359,7-3 1548,-1-3 0,0-6 0,0-2 0</inkml:trace>
  <inkml:trace contextRef="#ctx0" brushRef="#br0">6438 14759 11370,'13'-4'1494,"-1"0"1,6-1-248,3 5 1,-1-4-436,5 0-555,-3-6 1,9 8-788,-7-7 0,-3 7 394,0-2 1,-2-2-1231,2 2 1,-3-4 812,-6 4 0,1-1-507,-1 5 1,-4 0-395,0 0-422,-5 0 1876,3 0 0,-12-5 0,-1-2 0</inkml:trace>
  <inkml:trace contextRef="#ctx0" brushRef="#br0">6686 14684 7763,'-17'13'538,"3"3"-271,-3 1 1,3 1 145,2-2 1,1 4-85,3 4 0,-2 1 550,6 0 1,-2 4-553,2 0 0,3-4-430,-3-5 1,2 0-1229,2 0 0,0 0 1331,0-4 0,0-2 0,0 4 0</inkml:trace>
  <inkml:trace contextRef="#ctx0" brushRef="#br0">6835 14511 7760,'-5'-7'1460,"3"-4"0,-3 8 568,5-5-1500,0 5 0,1-4 1189,3 3 1,-1 3-843,5-3 0,1 2 46,3 2 1,5 0-417,-1 0 1,1 0-232,-5 0 0,5 4-199,-1 0 1,2 6-147,-1-2 1,-3-1-56,2 1 1,1 1 142,-5 3 0,3 5-574,-7-1 1,-2 6 246,-2-1 1,2 2-36,-2 2 0,0 4 39,-4 0 0,0 4 581,0-4 0,0 0-40,0-4 0,0 4 92,0 0 0,0 0-150,0-5 1,-2 1-33,-2 0 0,-3-2-322,-5-2 0,-4 3 158,-1-4 1,-1 0-1093,2 0 1,0-5 522,-4 2 0,5-9-1379,-2-4 1,3 2 275,2-2 1691,5 0 0,-4-15 0,4-3 0</inkml:trace>
  <inkml:trace contextRef="#ctx0" brushRef="#br0">7865 14635 8932,'-12'5'2901,"-1"4"0,1 7-2176,-1 5 0,5 4 327,0 3 1,1 0-501,-1 5 0,-2-4 74,6 4 0,0-5-227,4 1 1,1-7-338,3-2 0,-1-4-303,5 0 0,1-2-329,3-2 0,2-3-1065,2-1 0,-1-5 875,6 1 1,0-3-1322,4-1 0,-1-5 357,1-4 1724,0-2 0,0-7 0,0-1 0</inkml:trace>
  <inkml:trace contextRef="#ctx0" brushRef="#br0">8250 14771 7728,'-6'-7'1963,"-1"2"1,-5 5-1146,-1 0 601,6 0-889,-4 11 0,5 3 2169,-7 10-1863,1 1 1,3 4 413,1 0 0,5 0-628,-1-4 1,3-2-158,1-2 0,5-3-141,4-6 0,2-1 26,1-2 1,5-4-109,-1-5 0,5-1 135,-5-3 1,1-1-238,-5-7 0,1 2-263,-1-6 0,-5-2-797,-3 1 0,-2-5 539,-2 2 1,0-4-2616,0-1 0,-2-4 1535,-2 1 0,-3-1 1461,-5 4 0,-1 0 0,1 0 0</inkml:trace>
  <inkml:trace contextRef="#ctx0" brushRef="#br0">8423 14796 7742,'7'6'3469,"-1"-4"-2567,-6 7 1,0-4 665,0 7 0,0-1-648,0 10 1,0-4-317,0 3 1,0 0-312,0 0 1,1-2-68,3-5 0,-1-1-184,5 0 0,0-3 278,5-1-272,-1-5 0,1 2 129,-1-5 1,0-4 27,1 0 0,-1-6-17,1 2 0,-1-2 97,1 2 0,-2 1 181,-3 3 1,3 3-84,-3-3 0,-1 1 229,1-1 1,-4 2-198,5-2 1,-5 3 647,4 1 0,-1-2-894,1-2 0,2 2-169,-6-7 0,4 1 0,-4-4 0,5-1 0,-5 1 0,0-6 0,-4-3 0,-6 1 0,-2-5 0,-7 1 0,-2-9 0,-3 6 0,3-2 0,1 4-1373,3 4 1,1 3-1246,0 6 0,-1 5-3385,1 3 6003,5 3 0,-10 1 0,3 0 0</inkml:trace>
  <inkml:trace contextRef="#ctx0" brushRef="#br0">14564 9079 12854,'0'-14'2568,"0"-3"-2000,5-2 0,-2-7 318,5-3 1,1-4-1,3-7-242,1-2 1,4-9-133,4 2 213,3-9 1,0-4-145,-11 27 0,-1 0-305,3-2 0,1 1 1,-1-4-1,1 0 217,3-2 1,-1 1-830,-2 3 0,0 2 0,1-1 1,1 2-1,11-22-284,-2 8 1,-6 6 560,-5 10 1,-2 4-1138,-1 8 1,-7 4-255,-1 4-1809,-4 6 2663,-7 2 1,0 12-1040,-7 5 1,-5 6-1,-1 8 1635,0 3 0,-10 8 0,2 7 0</inkml:trace>
  <inkml:trace contextRef="#ctx0" brushRef="#br0">14477 8843 14654,'7'1'2434,"-3"3"-1018,3 3-615,-6 6-116,5-1 1,-6 6 375,0 3 1,4-2 1265,0 2-1606,0-1 1,-4 4-325,0-4 0,0 2 0,0-5 514,0-2-911,0-1 0,4-2 0,1 1 0,3-5 0,-3-1 0,2-2 0,2 0 0,3-5 0,0 0 0,5-6 0,-1-2 0,5-3 0,-4-2 0,5-5 0,-3 5 0,6-5-1716,0 5-330,-1 1 0,3 0-2624,2-1 4670,-3-5 0,15-1 0,-2-6 0</inkml:trace>
  <inkml:trace contextRef="#ctx0" brushRef="#br0">15370 7355 7938,'-1'-7'4335,"-3"3"-2601,2 2-756,-9 2-380,4 6-411,-10 6 0,1 9 199,-4 8 208,-1 2-413,-4 7 0,6 0 0,2 2 260,4 2-209,0-1 0,6-5-22,3-3 0,3 1 0,2-6-453,3-5 222,9 2 1,2-11-897,6 2 0,-2-6 0,3-3-2788,-1-2 2598,-1-1 0,5-4 1107,0 0 0,0 0 0,-1 0 0</inkml:trace>
  <inkml:trace contextRef="#ctx0" brushRef="#br0">15544 7528 7944,'0'-7'4331,"0"2"1,0 16-3968,0 5 0,4 8 0,0 3 0,-1 2-782,-2-1 61,5-2-1045,-5 4 1166,5-3 0,-1-1 0,2-7-1484,0-1 117,4-2 1,-4-3 1602,5-1 0,6 1 0,2-1 0</inkml:trace>
  <inkml:trace contextRef="#ctx0" brushRef="#br0">15755 7441 11635,'-7'14'865,"3"3"1,7-2-320,1 6 241,5 5 1,-6 1-351,5 6 0,-1-5-359,2 1 87,-4-3 1,-1-3-1190,0-2 1,6 1-1001,-2-5 1221,-2-1 564,5-3 0,-8-2-2407,5-3 2646,-5 3 0,2-4 0,-5 5 0</inkml:trace>
  <inkml:trace contextRef="#ctx0" brushRef="#br0">15569 7714 7944,'-24'0'5712,"4"0"-4490,2 0-767,11 0 0,1-1 0,8-2 1115,2-1-1236,3 0 1,11 0-690,2 0 0,8-6 0,2 3 0,2-1-2524,2 0 2069,-3-1 1,5 1 809,-3 0 0,-3-1 0,0-3 0</inkml:trace>
  <inkml:trace contextRef="#ctx0" brushRef="#br0">15842 7417 7944,'-11'-2'1154,"2"-2"0,0 1-230,5-5 2105,-1 5-1972,5-8 0,7 4 451,6-5 1,2 0-710,10-1 0,-3 2 89,7 3-473,-3-3-123,-7 9 0,3-3 124,-5 5-195,-1 0-150,-3 0 90,-1 0 1,-1 1-1,-3 3 13,-3 5-222,-4 2 222,4 7 0,-3 1 28,2 6 0,1-5 255,0 1-247,4 0 1,-2 4 0,6-1 1,-1 1 0,2 0 158,2 0-146,-2 0-584,4-6 245,-11 4 151,4-3-277,-10 4 0,5 1 136,-6 0 0,-4 0-109,0 0 159,-12-1 1,8 0-723,-8-3 337,-4 2 107,6-9-16,-3 4-3133,4-6-888,1 1 2554,-1-7 798,6-6 1018,2-6 0,10-12 0,2-2 0</inkml:trace>
  <inkml:trace contextRef="#ctx0" brushRef="#br0">16536 7590 7888,'0'-7'9106,"0"2"-7302,0 5 982,0 0 1,2 4-2255,2 0-203,-3 0 0,10-4-235,-2 0 1,0-1 0,1-2-321,-2-1 220,0 0 1,5-2-216,-1-2 0,1-3 0,-1-1-92,0-1 227,1 1 0,2-1-41,-3 1 0,4 5 355,-8 3-101,3 3 739,1 1-305,-5 0 315,4 5-444,-4 2-120,5 5-1180,-5 1 867,4-6 0,-8 0 295,5-3-378,1-3 0,3 6-899,0-3 803,1-2-2714,-6 3 1,4-5 384,-3 0-2171,3 0 4680,-4 0 0,10-5 0,-4-2 0</inkml:trace>
  <inkml:trace contextRef="#ctx0" brushRef="#br0">16598 7789 10295,'-4'-9'2895,"0"1"-2527,0 5 1,5-8 1382,4 3 1,-3 1 0,7-1 1290,0-2-2403,2 5 1,2-5 46,-1 6 0,0-2-87,1 2-620,-1 3 63,1-5 1,-1 8 53,0 2 0,-3-3 0,-1 5-82,2-1 143,1-3 1,1 3-340,0-5 1,1 0-1,-1 0-915,1 0 660,-1 0-1491,0 0 1,1 0 0,-1 0-2059,1 0 689,-1-5 3297,1-2 0,-1-6 0,0 1 0</inkml:trace>
  <inkml:trace contextRef="#ctx0" brushRef="#br0">17479 7342 7829,'0'-7'2289,"2"-4"-1258,2 3 1042,-3-3-1455,5-1 0,-8 3-13,-2 1-158,-3 5 0,-7-1 33,-2 8 1,-3 9 273,-6 7-351,-6 9-486,5 3 526,-4 5 10,5 6 1,0-3 632,0 5-696,12-10-143,-4 12 0,16-18-449,-3 8 1,2-8 0,4-2-695,2-5 1,4 0 377,9-5-915,-4-1 1,11-4-1,-5-4-472,0-4 1,5-1 1904,-4 1 0,9-3 0,3 5 0</inkml:trace>
  <inkml:trace contextRef="#ctx0" brushRef="#br0">17591 7541 7876,'0'-7'2380,"0"-4"-562,5 9 0,2-3-171,6 5-485,-1-6 1,2 5 14,2-3-1003,-2-3 0,10 6 1,-5-4-99,0 4 1,3 1-266,-5 0 1,-1-4 223,-3 0-1594,5 0 886,-5 4 444,5 0 275,-5-6-3783,-1 5 2216,1-5 0,-1 6-975,0 0 2496,-5 0 0,4-5 0,-4-2 0</inkml:trace>
  <inkml:trace contextRef="#ctx0" brushRef="#br0">17827 7466 7876,'-13'13'802,"1"-1"0,1 2-279,2 2 0,0-1 1315,5 6-879,-6 0-566,9 4 1,-5-1 400,6 1 0,0-1-31,0-4-1627,0 4 687,0-10 1,0 8-1411,0-6 1,4 1 535,0-5-764,6 0 1815,-3 1 0,5-1 0,1 1 0</inkml:trace>
  <inkml:trace contextRef="#ctx0" brushRef="#br0">17926 7342 7819,'0'-12'5157,"0"-1"-4245,0 6 1,5 1 293,4 1 1,3 3-1,4-5 1,4 1 859,-1 4-1712,10-5 0,-12 4 260,7-5 0,-2 5 0,2-1-147,-3 2-413,-4 2 0,0-4-240,0 0 0,-5 0 262,-4 4-11,0 0 248,-1 0-325,4 0 1,-8 4 0,4 2 18,-1 1-99,-2-5 1,-4 9 458,5-4 1,-3 7 51,2 2 379,-3-2 0,3 10-388,0-4 0,1 8 1,-4 2-411,3 2 0,-3 1 0,4 4 0,-4-5 0,-1 4 0,4-9 0,0 6 0,0-4 0,-4 4 0,0-5 0,0 1 0,-1-7 0,-3-1 0,-3-6 0,-5 1 0,-1-2 0,-5-2 0,3-3 0,-6-1 0,1-5 0,-4 1 0,4-3-192,2-1-3332,0-5 2347,4-2 1,-4-1 508,6-1 1,3 5 667,1-4 0,0 0 0,-5-5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21660 6573 7830,'-17'-8'686,"1"1"0,-1 0 2097,-1 0-1730,-1 5-633,-6-4 1,-4 12 1285,0 2 1,-4 8-860,4 5 1,6 1 252,6-1 1,9 6-496,4-2 0,13 7 1239,8-3-1363,16 5 1,6-8 0,12 3 319,2-3 0,0-1-1291,5 0 1,-7-4 426,-2-1 0,-10-3-480,-10 4 0,-6-5 434,-6 5 0,-6-5 5,-11 5 0,-6-4-118,-2 3 0,-8-5-144,-5 2 0,-3-3-361,0-2 1,-1-1-140,0-3 0,4-2-1679,1-6 0,0-1 1313,0-4 1,-2-1 1231,5-7 0,-5-10 0,3-3 0</inkml:trace>
  <inkml:trace contextRef="#ctx0" brushRef="#br0">21350 6660 7830,'0'-12'0,"0"-1"0,9 2 2232,4 3 0,13-3-1082,3 3 1,11-3 562,5-2 1,9-1-1017,4-2 1,3 2-1132,1-2 1,1 2-1093,3 1 0,-7 5 988,3 0 0,-8 4-552,0-5 1,-3 7 1089,-1-2 0,-6 2 0,-2 2 0</inkml:trace>
  <inkml:trace contextRef="#ctx0" brushRef="#br0">22578 6623 7904,'-26'0'1947,"-3"0"0,2 5-1335,-1 4 1,-4 3-225,-1 5 1,-7 3 1307,-2 9 1,-3 4-1032,4 9 0,9-4 1078,7 4 0,14 0-586,3 0 0,8-5-173,8-4 0,13-1-223,16 1 1,6-9-501,6-7 0,2-9-261,3-4 0,-3-2 0,3-2 0,-9-6 0,-3-2 0,-8-9 0,-1-3 0,-11-4 0,-1 0 0,-11-7 0,-6-2 0,-4-4-686,-4-4 1,-7-2-589,-6-3 0,-5 0 647,1 4 1,-2 6-1151,-2 7 1,0 9 912,0 3 1,2 5-3005,2 4 3868,3 2 0,0 1 0,-1-2 0</inkml:trace>
  <inkml:trace contextRef="#ctx0" brushRef="#br0">23335 6710 7804,'-13'-7'3708,"6"1"799,2 6-3420,5 0 0,0 2 267,0 2-1274,0-3 127,0 10-932,0-9 1,5 9 535,3-3 0,-1 3 288,2 1-99,-1-5 0,4 10 0,1-4 0</inkml:trace>
  <inkml:trace contextRef="#ctx0" brushRef="#br0">23260 7057 7801,'-12'5'2558,"5"-3"-2497,1 9-455,12-10 1,1 9 393,5-6 0,6 6 0,1-3 0</inkml:trace>
  <inkml:trace contextRef="#ctx0" brushRef="#br0">24104 6710 7769,'-13'-20'4111,"1"7"-3052,-1 4 1,1 7-323,0-3 1275,-6 4-904,-2 1-452,-4 6-226,-7 0 1033,11 7 1,-8 3-94,11 1-1052,-5 5 0,14-3 6,0 6 0,7 1-74,5 3 0,8-3-46,9 3 0,4-2-286,3-3 1,-1 1 96,2 0-841,-3 0 264,-1-6 508,-6 4-685,-1-9 520,-11 10 1,2-11 34,-4 4 1,-1 1-94,-4-2 56,0 1 140,0-10-150,0 4 191,-6-4 1,-1 4-1493,-5-3 1,4-2 98,-1-6-2309,1 0 3742,-10 0 0,-1-11 0,-6-3 0</inkml:trace>
  <inkml:trace contextRef="#ctx0" brushRef="#br0">23905 6685 11275,'18'-13'474,"3"5"0,8 0 514,4-2 0,-2 3-115,3-1 1299,4 0-1010,-5 1-1257,14-4-1433,-14 10 866,10-5 556,-6 1 1,4 3 253,1-2 0,-1 3-3546,-4 1 3398,1 0 0,-1 5 0,0 2 0</inkml:trace>
  <inkml:trace contextRef="#ctx0" brushRef="#br0">24848 6747 7766,'-18'0'0,"3"0"0,-4 0 2371,1 0 0,0 5-275,1 4 381,-2 7 1,-5 3-314,4 6-739,-4 6 0,11-1-87,-4 3 42,9 3 0,2-9-1380,6 6 0,11-5 0,6 1 0,10-4 0,6-5 0,9-2 0,6-11 0,6-3 0,-2-2 0,-6-4 0,-5-2 0,-8-3 0,0-6 0,-8-4 0,-4-2 0,-13-6 0,-3-5 0,-5-3 0,0-3 0,-9-1 0,-4-1-1624,-7 1 1,-1 1 0,-9 3-7666,-7 4 9289,-12 9 0,-7 2 0,-6 5 0</inkml:trace>
  <inkml:trace contextRef="#ctx0" brushRef="#br0">21151 10530 7813,'-7'-13'3103,"2"1"-2405,5-1 0,11 0 1507,5-4 0,8 3-463,5-2 0,4-2 125,8 1 1,2 1-1064,2 3 0,4 2-403,-4 3 0,2 3-448,-2 5 1,-2 0 104,-6 0 0,-5 5-524,-3 3 0,-10 9 370,-6 4 1,-6 3 19,-7 5 1,-13 3 77,-7 5 0,-5 5-142,-8-1 1,-3 4 862,-1-3 0,-2-1-359,10-4 1,1-1 470,8-3 1,2 2-836,5-6 0,7-1 0,1-3 0,5-5 0,5-4 0,7-2 0,9-2 0,-2-1-925,2-2 0,5-4-493,7-5 0,-1-1-1908,1-3 0,4-5 629,4-7 2697,1 2 0,0-15 0,2 3 0</inkml:trace>
  <inkml:trace contextRef="#ctx0" brushRef="#br0">22206 10567 7813,'-2'-17'0,"-2"1"0,-3 1 2448,-5 6 0,-2 0-1209,-3 5 0,4-1 1433,-4 5 0,-1 0-1074,2 0 1,3 6-341,5 2 1,5 7-46,-1 2 0,8 5-1213,5-1 0,7 2 0,5 2 0,2 0 0,2-1 0,3 1 0,-4 0 0,4 0 0,-7 0 0,-3-2 0,-2-2 0,-4 2 0,-3-2 0,-4 2 0,-5 2 0,0-6 0,0-2 0,-9 1-365,-4-2 1,-3 1-1929,-1-5 0,2-1 1162,-6-2 0,6 0-1044,-1-5 1,-2-1 1113,1-7 0,2-8-1042,7-9 2103,-3-8 0,4-3 0,-6-5 0</inkml:trace>
  <inkml:trace contextRef="#ctx0" brushRef="#br0">22131 10517 7813,'0'-19'2088,"2"-3"-1468,2 5 1,-2 2 311,7 7 0,3-3 192,5 3 0,5 1 558,-2-2 1,8 7-1600,1-2 1,5 2-56,-1 2 1,-1 0-1747,1 0 1,0 0 504,5 0 1213,-1 0 0,0-5 0,0-2 0</inkml:trace>
  <inkml:trace contextRef="#ctx0" brushRef="#br0">23335 10567 7698,'-13'0'4834,"1"0"-3747,5 0 1,3 0 1814,8 0-2208,-3 0 0,6 0-449,-3 0 0,3 4 50,6 0-295,-1 6 0,0-3 0,1 5 0</inkml:trace>
  <inkml:trace contextRef="#ctx0" brushRef="#br0">23272 10840 7747,'-6'5'5193,"-5"-3"-2576,9 9-2626,2-10 1,7 9 8,5-6 0,6 5 0,2-2 0</inkml:trace>
  <inkml:trace contextRef="#ctx0" brushRef="#br0">23806 10443 7731,'-12'-13'0,"5"1"0,8 4 2780,11-1 1,8 3-1398,9-3 1,4-2 1923,8 3 0,-1 1-1779,6-1 0,-2 1-586,1-1 0,-1-2-427,-2 6 0,-8 0-501,3 4 0,-8 0-14,0 0 0,-4 0 0,-4 0 0,-3 1 0,-6 3 0,-5 3 0,-3 6 0,-3 4-417,-1 4 1,-7 8 95,-5 4 1,-2 11-217,-6 2 1,0 5-500,0-6 0,-2-1 482,5 2 1,-2-6-298,6 1 0,0-4 320,8-4 1,-3-1-1093,4-3 1,0-7 810,4 3 0,0-7 812,0 2 0,-6-4 0,-1 1 0</inkml:trace>
  <inkml:trace contextRef="#ctx0" brushRef="#br0">23942 10778 11776,'18'0'2068,"3"0"1,8 0-1532,4 0 1,3 0-177,1 0 1,2-2-164,2-2 1,-2 3-1916,2-3 1,-7 2 497,-1 2 1219,-5 0 0,8-5 0,-4-2 0</inkml:trace>
  <inkml:trace contextRef="#ctx0" brushRef="#br0">24836 10554 7718,'0'-18'1585,"0"5"-608,0-4 646,-6 3-1015,-1 2 0,-5 4-28,-1-1 1,1 7 431,0-2 0,-2 2-460,-3 2 1,3 6 726,-2 2 1,-1 3-600,5 1 0,-2 2 167,10 3 0,0 1-357,4 2 1,1 4-38,3-4 0,3 2 407,6-1 1,5 3-368,2-4 0,2-1 34,-1 2 1,2-2-528,-2 2 0,-3-2 0,-1-2 0,1-2 0,-2 6 0,-4-6 0,-3 1 0,-2 2 0,1-1 0,-3 1 0,-5-2 0,0-2 0,0 3 0,0-4 0,-5 0-814,-3-1 0,-3-5-118,-2-3 1,-3-1-1418,-1 1 1,-4-2 1197,5 2 0,-5-4-1194,5-4 2345,-6-3 0,8-6 0,-4 1 0</inkml:trace>
  <inkml:trace contextRef="#ctx0" brushRef="#br0">24712 10492 7705,'17'-11'1230,"4"3"1,9 1 1466,8 3 0,6 1-1347,10-5 0,-8 4 491,4-4 1,-3 5-883,2-1 1,-3-2-1205,-1 2 0,-5 0-865,2 4 1,1 0 1109,-2 0 0,0-6 0,-4 0 0</inkml:trace>
  <inkml:trace contextRef="#ctx0" brushRef="#br0">21784 4949 7767,'1'-18'0,"3"5"0,3 6 2913,6 7 1,-2 2-1479,-3 2 1,2 8-41,-6 9 0,4 11-692,-4 9 0,2 6-556,-2 15 0,-3-2-695,1-25 1,0 1 0,4 33 497,-4-34 0,0 0 1,6 27-1247,-4-8 1,5-5 819,-5-3 0,4-8-3430,-4-5 3906,6-5 0,-3 2 0,5-5 0</inkml:trace>
  <inkml:trace contextRef="#ctx0" brushRef="#br0">22168 4899 7770,'-12'-32'2079,"-5"9"-1611,1 10 0,4 2 506,3 7 0,1 7 486,-4 9 1,5 8-736,3 9 1,4 8-15,4 8 1,4 9-282,8 4 1,-2 1-1037,3-1 1,-3-3 471,-2-5 0,0-3-589,1-6 1,-5-1-297,0-11 1,-5 0-2688,1-4 3706,-2-6 0,-2 4 0,0-3 0</inkml:trace>
  <inkml:trace contextRef="#ctx0" brushRef="#br0">21958 5333 7771,'-25'-19'4296,"5"1"-3324,2 5 1,12 5-438,1 0 0,11 5 0,6-1 0,12 3-161,9 1 0,10 0-509,6 0 1,1 0 175,4 0 1,2 0-3433,2 0 3391,-3 0 0,6-6 0,-5-1 0</inkml:trace>
  <inkml:trace contextRef="#ctx0" brushRef="#br0">23235 5110 7775,'-25'-13'2399,"6"6"3179,3 3-4260,7 3-988,4 1 1,6 0-532,3 0 1,5 0 182,7 0 18,3 0 0,6 5 0,0 2 0</inkml:trace>
  <inkml:trace contextRef="#ctx0" brushRef="#br0">23223 5383 7706,'-19'7'1948,"6"4"0,8-9 2110,5 7-3201,-6-1 1,5 0-1361,-3 0 1,8-4 370,4 5 0,4-6-2341,5 1 2473,2-3 0,6-1 0,0 0 0</inkml:trace>
  <inkml:trace contextRef="#ctx0" brushRef="#br0">24153 5060 7758,'-12'0'4717,"6"0"-3515,6 0 0,7 0 333,10 0 1,3 0-771,9 0 1,9-1 581,7-3 0,10 2-663,-1-2 1,3-1-906,-12 0 0,-2-3-1520,-2 4 1,-2-1 1106,-2 0 1,-5 4-529,-3-3 1,-7 3-7,-2 1 1168,-5 0 0,9-6 0,-5-1 0</inkml:trace>
  <inkml:trace contextRef="#ctx0" brushRef="#br0">24513 5172 7758,'-32'33'2401,"3"0"0,9 0-1187,3 4 1,9-1 164,4-3 0,2 2-622,2-7 1,0 6-382,0-5 1,5-2-3234,-1-6 2857,5 2 0,-2-4 0,6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6798 6139 8230,'-5'-7'-448,"2"-4"180,-5 3 268,-1-3 1030,2-1-599,2 5 1,1-4 478,0 2-418,-6-2-243,9-1 1,-10 5 185,9-4-186,-3 10 613,5-10-233,0 9-379,0-9 588,-6 10-122,5-5-467,-5 6-305,6 0 90,0 6 1,-1 2 340,-3 9-284,2 2 0,-3 2 283,5-1-229,0 6 0,0 1 14,0 2 0,0 1-129,0-1 92,0 0 37,0 1 0,0-4 161,0 3-144,0 3-28,0-6 0,0 4 205,0-5-171,0 0 69,0 0-329,0-6 261,0 5 0,0-11-107,0 11 1,0-10-10,0 2 1,0-2-232,0-2 316,0 6-39,5-4-218,-3-2 1,5-1 28,-3-2 116,-3-4-172,10 6 62,-4-9 0,1 7 77,1-5 1,-1 0-16,4-4 0,1 5-117,-1-1 129,6 0 1,-3-4-26,6 0 1,-2 0 20,2 0 0,4 0-4,-1 0 1,3 0 5,6 0 0,0 0 53,4 0 1,0 0-52,0 0 0,6-4 117,3 0 1,6-6-107,2 2 1,5 1 5,-1-1 1,7 3 106,1-3 0,0 4-371,-4-4 1,4 5 171,0-1 1,-30 2-1,-1 1 75,31-3 1,-30 3 0,0 1-47,-1-2 0,0-1 0,1 1 0,1-1 58,0 1 0,0 0 0,3-2 1,-1 0-33,0 1 0,1 1 1,1 0-1,2-1-2,-2 1 1,0 0 0,0 1 0,0-1-7,0-2 1,0 0 0,-1 2 0,0 1 24,4-1 0,-1 0 1,-2-1-1,1 0-214,1 1 1,1 0-1,-1-1 1,0 1 281,-1-1 0,-1 2 1,2 0-1,1 0-41,1-1 1,1 0 0,-2-1-1,0 1 48,2-1 0,-1 1 0,-1 0 1,0 0-38,0 2 0,-1 0 0,1-2 0,0 0-8,2 0 0,-1 0 0,0-2 0,-1 0-1,1 1 0,1 2 0,-3-2 0,0 0 33,-1 1 0,-1 0 1,2 1-1,0 1-65,-2-2 1,0-1 0,2 1 0,0-1 33,0 1 0,1 0 0,-1-1 0,0 0 9,1 1 1,-1 0 0,-1 1 0,-1 1-14,0-2 1,1 0 0,-1 0 0,0 1-16,3-1 1,-1 0 0,-1 1 0,-1 0 14,1-1 0,-1 0 1,-3 1-1,-1 1-28,5 0 1,-1 0-1,-3-2 1,0 0 23,5 0 0,1 0 1,-4-1-1,0 1 11,1 2 0,0 0 0,-1 0 1,-1 0-9,2 0 1,1 0-1,0 0 0,0 0-16,3 1 0,1-2 0,-2 1 1,0-1-6,2-1 1,-1 0 0,-2 1 0,-1 1 0,2-3 0,-1 1 1,1 1-1,-1 1-18,2 0 1,1 0-1,0 0 1,-1-1 28,-3-1 0,-1 0 0,-1 1 0,1 0-46,1-1 1,-1 0-1,-2 1 1,0-1 78,3 0 0,-1 0 1,0 1-1,-1 1 4,2-2 1,-1 0 0,0 1-1,1 0-85,-1 1 1,0 0-1,1 0 1,-1-1 46,4-1 1,1 0-1,-2 1 1,0 0-74,0-1 0,-1 0 0,-1 1 0,-1-1 72,0 0 0,1 0 0,-1 2 0,0-1-24,3-1 1,-1 0 0,-1-1 0,-1 0 18,0 1 0,1 0 0,-3-1 0,0 1-84,2-1 0,1 1 0,-2 2 0,1-1 7,1-1 0,-1 0 0,-1 1 0,-2 1-178,33 0 1,-35 0-1,1 0 282,33 0 1,-33 0 0,1 0-60,1 0 0,0 0 1,-1 0-1,0 0-43,1 0 0,0 0 0,2 0 1,0 0 43,0 0 1,0 0 0,0 0 0,-2 0-29,1 0 0,-1 0 0,0 0 0,1 0 26,-3 0 1,0 0 0,4 0 0,-1 0-49,-2 0 0,-1 0 0,-1 0 1,1 0 22,33 0 1,0 0 30,-33 0 1,1 0-1,0 0 1,1 0 22,-2 0 0,0 0 1,2 0-1,0 0-73,31 0 0,-1 0 78,1 0 0,-4 0-62,5 0 1,-1 0 122,-33 0 1,0 0 0,0 0 0,-1 0-37,35 0 1,-35 0-1,-1 0-106,32 0 1,0 4 78,-1 0 0,-1 0-115,5-4 1,-5 0 45,1 0 1,-2 4-18,-2 0 1,4 0 45,0-4 0,2 0-12,-2 0 0,1 2 53,-32 0 0,1 0 1,0-1-1,-1-1-40,31 4 1,-30-3-1,0 0 40,34-1 1,-32 0-1,0 0-19,-1 0 1,1 0 0,0 0-1,-1 0 43,30 0 0,0 0 35,-1 0 0,-2 0-76,2 0 1,0 0 27,-4 0 1,6 0-21,-11 0 1,5 0 11,-8 0 1,3-4 1,-8 0 1,9-1-20,-4 5 0,0-4 2,0 0 0,-3-1 177,-2 0 0,-1 4-209,-2-3 1,1-2 30,-6 2 1,0-4 358,-3 4 0,-2-6-366,-3 2 0,1 3 605,-5 0-605,-6-2 1,1 6 383,-3-3-339,-4-3 156,1 6-233,-5-5 34,-1 6 0,1 0-18,-1 0 0,0 0-22,1 0 38,-1 0-4,-5 0 1,4 0-16,-3 0 17,-2 0-1,5 0 98,-10 0-108,5 0 59,-1 0 15,-3 0-16,3 0-33,-5 0 3343,0 0-1693,0-5-589,0 3 0,0-9-480,0 3 0,0-3-433,0-1 0,4-1-151,1 1 0,-1-6 0,-4-3 0,0-2 0,0-2 0,0-4 0,0 0 0,0 0 0,0 4 0,0 1 0,0 0 0,0 3 0,0 4 0,0 4 0,0 5 0,0 0 0,0 3 0,0-3-331,0 5 1,-6-3-2137,-2 1 1,-5 4-834,-3-3 1,-3-3 710,-6-1 2589,-6-3 0,-11-7 0,-9-1 0</inkml:trace>
  <inkml:trace contextRef="#ctx0" brushRef="#br0">13559 6958 8229,'-5'-13'1145,"3"6"1240,-3 2-1641,5 16 202,0 3 0,-2 17-317,-2 7 0,1 6 306,-5 9 1,1 4-656,-1 5 1,-2 0-3,6 0 0,-4-4-31,4 0 1,-4-7-661,3-2 0,0 0-56,1-8 1,2 2-476,-2-2 1,1-7-985,-1 4 0,3-11 851,-3-2 0,2-2 1077,2-6 0,0-3 0,0-2 0,0 3 0</inkml:trace>
  <inkml:trace contextRef="#ctx0" brushRef="#br0">13311 7330 8166,'-12'-7'114,"-1"3"1,5 1 533,0-1 0,3 2 220,-3-2 496,0-3-393,1 6-243,-4-4 708,10 5-627,-5-6 388,6 5-236,0-5-87,0 6 2309,0 0 1,2-5-2330,2-4 0,3-2-6,5-1 1,2 0-849,2-1 0,-1-3 0,6-1 0,-4-5 0,3 1 0,0-1 0,0 2 0,2-2 0,-5 5 0,-1 1 0,-3 3 0,-1 2 0,1 3 0,-1 2 0,-4 8 0,1 2 0,-7 3 0,2 5 0,2 2 0,-2 2 0,6-2 0,-3 10 0,5-11 0,6 11 0,-3-10-6542,6 2 3024,0 3 1576,9-5 1942,-4 4 0,10 0 0,-4 1 0</inkml:trace>
  <inkml:trace contextRef="#ctx0" brushRef="#br0">12939 8669 8074,'0'-8'284,"0"0"1,0 4 823,0-5-583,0 1 483,0 1 0,0 0 436,0 3-679,0 3-494,0-5 1,0 8 358,0 2-301,-6 3 1,-1 15 98,-5 2 1,-7 16-135,-6 6 0,-1 4-470,-7 7 1,4 1 311,-4 4 0,4-1-90,-4-3 1,9-7 104,-1-6 0,9-6-101,-1-2 1,5-1-197,4-7 0,1-4-153,3-5 1,2-5-320,-2 2 1,3-7 1,1-2 97,0-5 0,4 1 167,0-8 0,6-5 467,-2-7 0,3-9-358,1-8 1,2-3 151,3-1 1,-2-6-86,5-2 1,-3 1 197,4-2 0,-6 6 216,1-1 1,-2 6-118,-1 2 1,-2 4 82,-3-4 1,1 10-64,-4-2 1,3 3 54,-4-3 0,4 2-89,-4 2 0,2-2 323,-2 2 0,-3 2 187,4-2 1,-3 5-202,2-5 1,-2 6 113,2-2 0,-3 3-138,-1 2 1,0 4 24,0-1 1,0 5 153,0-4-67,0 5 59,0-2-58,0 5 20,0 0 0,0 5-297,0 4 1,5 6-134,-1 1 1,5 6 97,0-1 1,6 4-100,1 4 1,8-2-18,1 6 1,1 0-201,7 5 0,1-1-210,8 0 0,-4 4 255,4 1 1,2-1 314,1-4 0,-2 1-130,-2-1 0,-4-4 242,-3 0 0,-4-1-100,-5 1 1,-2-2 32,-2-2 0,-3-3-4,-6 3 1,-5-4 342,-3-4 0,-3 1-585,-1-6 1,-2 1-37,-7-5 0,-4 1 0,-12-1 0,-11-4 0,-5 1 0,-9-7 0,-8 3 0,-7-4-156,26-1 1,0 0 0,1 0 0,0 0 155,-1 0 0,-1 0 0,1 0 0,0 0 0,2 0 0,-1 0 0,-2 0 0,0 0-218,-30 0 1,1-4 217,11 0 0,5 0 0,7 4 0,9-5 0,8 1 0,8 0 0,3 4 0,13 0-703,5 0 0,11 0-1969,10 0 0,3 0 2055,5 0 0,3 2-3914,5 2 4531,6-3 0,1 10 0,6-4 0</inkml:trace>
  <inkml:trace contextRef="#ctx0" brushRef="#br0">14254 8731 7967,'0'-12'323,"0"-1"1,0 5 329,0 0 0,-2 0-160,-2-5 1,3 1 547,-3-1-611,2 1 0,2 0 666,0-1 477,0 6-1100,0-4 0,0 9 25,0-7 0,-1 7-112,-3-3 1,-3 5-187,-5 5 1,-5 3 22,0 8 1,-9 5 21,1 8 1,-5 4 89,-3 8-227,0 3 1,-10 7 486,6 3-1330,5 3 1205,-3-1 1,8 3 228,-2-5-217,9-6-172,-4 1 1,16-11-45,0 4 0,5-4-43,3-1 1,3-5-126,5-3 0,2-4 93,10-5 0,1 3-209,4-7 0,0-5 358,-1-7 0,3-2-508,2-2 125,-3-6 1,4-1-636,-5-5 481,5-12 1,-5 4 541,0-9 1,0 3-837,-5 1 312,4 0 0,-5 0-323,-2 0 199,-4 6 277,0-4 0,-1 9-123,1-3 0,-7 4 298,-1 0 1,0 1-87,-1-1 0,0 5 13,-4 0 1,0 4-66,0-5 445,0 7-83,0-4-361,0 6 503,-5 0-219,4 0-89,-5 0 192,6 0-236,-6 0-54,5 0 184,-4 0-93,5 0 391,0 0-292,5 6-31,-4-5-157,5 5 7,0-6 237,-5 0-140,4 0 3,-5 5-109,0-4 1,5 10 101,-1-2-109,0-4 0,-4 6-102,0-2 0,0 2 0,0 1 0,5 0 0,-2 5 0,5-1 0,-4 6 0,5-1 0,-5 7 0,4 1 0,-5 5 0,1-1 0,2-1 0,-2 1 0,1-1 0,-1 1 0,-2 1 0,2-5 0,-1-4 0,1-4 0,-3-2-778,3 2 1,-2-4-1330,-2-4 0,0-5 62,0 0-3261,0-5 4001,5 3 1,-3-8 1304,2-2 0,-3-14 0,-1-8 0</inkml:trace>
  <inkml:trace contextRef="#ctx0" brushRef="#br0">14750 8396 8374,'-7'-5'837,"0"3"245,3-2 542,3 3-1083,-10 1-120,9 0 1,-5 1 602,3 3 820,3 9-832,-10 1-591,4 9 0,0-4 707,3 6 0,-2-1-481,2-4 1,2 2 64,6-5 0,3-1-257,5-3 0,6-5 135,3 0 1,2-5 84,2 1 0,4-8 168,0-4 1,-2-5-572,-6-3 1,-2 2-273,-2-2 0,-8 0 0,4 0 0,-9-2 0,0-3 0,-3-2 0,-1 2 0,-5 2 0,-3-2 0,-3 6 0,-2-1 0,-1 6 0,-2 2 0,-2 4-843,-3-5 0,-1 6-542,6-1 0,-2 3-241,1 1 0,8 0-2572,-4 0 3160,4 0 1,2 1-951,3 3 1,2-1 999,2 6 0,2-5 988,2 4 0,3 0 0,5 5 0</inkml:trace>
  <inkml:trace contextRef="#ctx0" brushRef="#br0">15259 8148 8136,'1'-8'403,"3"0"0,-2 4-99,2-5 1,-3 5 371,-1-4 0,4 4 7,0-4 0,2 3 93,-2-3 0,-1 5 473,5-1-784,-5-3 0,4 6 500,-3-3-422,-3 3 44,5 1 977,-6 0-791,0 5 390,0 2-694,0 5 0,0 6 306,0 3 0,-4-2 1002,-1 2-1380,-4 5 0,2 0 611,-6 3 1,5-3-1009,0-1 0,5-6 0,-4 5 0,3-3 0,3-4 0,-3 0 0,2-7 0,2-2 0,0-4 0,0 4 0,0-5 0,0 3 0,0-6-9503,0 0 9503,0 5 0,0 2 0,0 5 0</inkml:trace>
  <inkml:trace contextRef="#ctx0" brushRef="#br0">22553 6697 8242,'0'-12'-179,"0"-1"89,0 1 946,0 5 949,0-4-1205,0 10-174,0-5 98,0 6 0,0 7 270,0 6-476,5 10 0,-3 17 58,2 14 177,-3 8-1024,-1-26 0,0 2 596,0-1 1,0 1-727,0 1 1,0 1 569,0-2 1,0 0 0,0 2 0,0 0 69,0-2 0,0-1-376,0 31 113,0 0 0,0-7 171,0-3 39,0-3-404,0-11 240,0 4 0,0-14-78,0 4 1,2-9-2,2 0-36,-3-9-167,10-2 0,-8-7 422,5-3 0,1-2-2207,3-6 2465,6-6 1,-4-6 0,4-7 0</inkml:trace>
  <inkml:trace contextRef="#ctx0" brushRef="#br0">22578 6809 8237,'-20'-19'903,"-3"-5"0,11 10-288,-1-2 1,2 2 702,7 2 0,0-1-604,4 1 1,0-1 585,0 1 1,11 0-460,6-1 0,6 1-117,6-1 0,8 2 336,9 3 1,3-1-431,5 4 1,2 1-449,7 4 0,-6 6 68,1 2 1,-9 4-863,0 5 1,-9 1 504,-3 3 1,-6 6-844,-11-2 0,-3 4 472,-9 0 1,-4 2-205,-8 7 0,-4 3 36,-9 0 0,-2 1 181,-6-5 0,-4-1 640,0-3 1,-1-1-198,1-4 0,3-5 834,-3 1 0,4-6-300,4 3 1,-1-6 179,6 2 0,-1-4 9,5 0 1,1-5 584,3 0 1,-2 1 637,6 3-1429,-6 0 1,9 1-496,-3-1 0,2 1 0,2-1 0,2-1 0,2-3 0,4 3 0,9-2 0,-2 2 0,5 1 0,1 0 0,4 1 0,4-1 0,0 1 0,5-4 0,-1 4 0,2-8 0,-2 8 0,3-4-1427,-3 4 0,-1-1 407,1 0 1,-4 1-1838,4-1 0,-6 1 1454,2-1 0,-3 0-1366,-1 1 2769,-6-6 0,5 4 0,-5-4 0</inkml:trace>
  <inkml:trace contextRef="#ctx0" brushRef="#br0">23620 7045 8014,'-11'-9'0,"3"1"0,2 5 0,1-8 1860,3 10-816,-3-10-408,5 9 1681,0-3-1074,0-1-507,0 5 596,5-10 0,6 8-61,6-5-754,5 5 939,3-2-614,6-1-896,6 5 436,6-10 281,-4 9-350,15-3 1,-8 1 122,12 0-217,-5 0-1101,7-2 1167,-9 5-1141,4-5 687,-5 1 1,-4 2-683,-1-5 0,-6 5 543,-2-1 0,-4 1-1356,-4-1 1,-7 2 744,3-2 1,-9 3 74,1 1 0,-7 0-287,-2 0-607,0 0 385,-1 0 1354,-2 0 1,-5 5-1,0 2 1</inkml:trace>
  <inkml:trace contextRef="#ctx0" brushRef="#br0">24240 6858 8014,'-12'0'1137,"-1"0"-874,6 0 1191,2 0 0,1 2-108,0 2-697,-1 8 1,0 13 385,-3 8 1,-3 4 427,-2 5-1006,1 2 1,-1 6-184,1-1 1,0 5 136,-1 0 0,2-1-372,3-3 0,2-2 89,6-2 1,0-1-816,0-8 1,2 3 496,2-7 0,3-2-1763,5-2 1,2-3 106,3-1 1846,-4-1 0,7-3 0,-4 0 0,5 1 0,2 1 0,2 2 0</inkml:trace>
  <inkml:trace contextRef="#ctx0" brushRef="#br0">24451 7863 7993,'-7'0'2917,"2"0"0,14-1-2201,4-3 1136,7 2 1,0-10-167,4-1-1067,7 1 1352,0-11-1256,7 9 0,0-10 60,4 4-1488,-4-9 1261,5 3-768,-6-10 222,6 4 0,-5-11 42,4-2 1,-5-5-118,-4-4 1,-15 24 0,-1-2 171,-2-2 1,-1-2-463,-2 2 0,-1 1 0,0-1 0,0 0-299,6-28 495,-1 6-1292,-9 1 896,-1 5 1,-6 10-216,0 3 723,-6 8 1,-1 3-285,-5 5 701,-1 11-348,1-6 0,-6 14 180,-3-2 0,-2 6-144,-2 6 0,0 7 595,0 14 1,1 4-297,-1 8 1,1 5 469,4 8 0,-2 2-131,5 6 1,1 0-53,3 0 0,5 0-243,0 0 1,5-5-210,-1-4 0,4-3-71,4-4 0,-1-8 66,5-5 0,0-5-268,5 1 1,0-5 153,4-3 1,-3 1-917,2-5 1,-1-2 411,2-7 0,-3-2-187,2-6 1,4 0 76,0 0 0,0-6 41,0-2 1,1-13 152,4-4 0,-1-9 129,1-3 1,0-6 60,0-7 1,-4 5-90,-1-1 0,-5 12 432,2 1 1,-3 7-183,-2 5 1,-4 5 594,1 7 0,-5 4-211,4 5 1,-4 1-33,5 3 0,-5 6 570,4 11 1,-1 1-352,1 11 0,2 4 70,-6 4 1,4 1-219,-4-5 1,5 4-550,-5 1 1,5-5 173,0-4 0,-3-6-354,3 2 0,-1-3-634,4-1 0,2-4-1242,3 0 1,-3-6-3741,2 1 5926,3-7 0,1 2 0,4-4 0</inkml:trace>
  <inkml:trace contextRef="#ctx0" brushRef="#br0">26994 6400 8101,'-18'-6'0,"4"5"421,-2-3 1,2 4 1381,2 4-574,-6 3-496,-2 16-189,-4 3-1282,-7 17 1383,0 12-480,9-24 1,1 1-1,1 8 1,1 2 62,-2 1 1,1 1 254,0 1 0,1 2 0,1 2 1,2 1-3,1 0 0,1-1-274,-2-2 1,3 0-1,8 1 1,2 1 292,-2-4 0,1 0-272,2 1 1,2-1-113,2-3 1,1-2 0,1-2 0,0 0 36,4-3 0,1 0-1557,10 30 879,1-3 352,3-7 205,-4 0-3290,6-10 2206,0 9 1,1-15-50,3 2 0,-1-8 1101,5-4 0,1-7 0,5-1 0,1-2 0,0-4 0,1-4 0</inkml:trace>
  <inkml:trace contextRef="#ctx0" brushRef="#br0">27838 6921 7982,'-18'-7'114,"4"-3"0,-3 6 1041,4-6 0,-4 9-12,1-3-724,-7 2 454,-1 8 0,-5 6 28,-8 9-480,2 8-205,-8 8 0,2 9 490,0 7-1501,20-22 1,0 0 1156,2 3 1,1 1 0,2 3-1,0 0 18,1 1 0,1 1-714,6-5 0,1 0 1057,1 2 1,1-1-1,7 23 7,2-5-280,8 0-170,7-16 1,12 3 19,2-7 1,8-8 87,5-6 0,2-10-112,2-2 0,-1-8-51,1-8 0,-1-7 512,1-14 0,-4 0-270,-1-8 0,-1 1-199,2-9 1,-8-2-1376,-5-7 0,-1-5 900,-15 24 0,-1-1 1,-2 0-1,-3-2-259,-2-3 0,-2-1 1,0 3-1,-1 0 110,-2 3 1,0 1 0,2-25-1512,-6 10 1,-7 7 1552,-6 10 1,-2 9-1615,-10 7 1,2 9 313,-10 4 1614,5 2 0,-9 6 0,0 1 0,-6-1 0</inkml:trace>
  <inkml:trace contextRef="#ctx0" brushRef="#br0">27776 7528 7982,'5'13'1083,"-2"-1"261,5 0 1,0 1-522,5-1 2370,5 6-2097,1 1 0,6 6 40,0 0 1023,-1 0-1386,7 5 1,-5-4-544,3 3 1,-3 2-510,-1-2 0,0-5-1072,0-3 1028,-1 0 1,-4-2-4053,-4-2 4375,-2-4 0,4 0 0,1-1 0</inkml:trace>
  <inkml:trace contextRef="#ctx0" brushRef="#br0">28272 6610 7982,'0'-12'166,"-6"-6"-166,5 4 0,-5-4 2001,6 6-941,-5 0-669,-2-1 676,-5 1 0,3 4-11,1-1-73,0 7-550,1-4 1,-3 5 1423,6-3-752,0 2 812,-2-3-1373,5 5 1,-3 0 1614,8 0-1551,-3 0 1,11 0 486,-4 0 1,3 1-848,1 3 0,2 3-248,3 5 0,3 2 0,9 3 0,3 8 0,5 8 0,7 9-228,6 8 0,-25-24 0,1 0 228,3 5 0,0 0 0,-2 1 0,-1 1-248,4 4 0,-2 1 0,-2-1 0,-1 1 248,1 2 0,-2-1 0,-1-2 0,-2 0 0,-1 4 0,-3 1 0,-1-3 0,-1 0 0,-2 5 0,-2-1 0,-2 0 0,-4 0-119,-2-4 1,-2 0 0,0-1-1,-2 0 119,0-1 0,-2 1 0,-2-3 0,-4 1 0,-2 3 0,-2 1 0,0-3 0,-1 0 0,-1-1 0,-3-2 0,0 2 0,-2-1 0,-3-4 0,0 0 0,1 1 0,0-1 0,0-4 0,-1 0 0,-20 25 0,2-6 0,-1-4 0,9-4 0,3-3 0,1-2 0,3-2 0,1-6 0,6-2 289,2-2 1,3 1-290,2-6 0,-1 1 502,1-5 0,1-3-502,3-1 0,-2-4 283,6 4 1,-4-4-284,4 5 0,-2-7 0,2 2-865,3-2-5577,-5 3 6442,1-3 0,3 3 0,-3-5 0</inkml:trace>
  <inkml:trace contextRef="#ctx0" brushRef="#br0">20258 7305 8007,'0'-19'0,"0"2"0,0 8 0,0 0 2286,0 6-972,0-2-572,0 5 1260,0 0-1277,0 5 0,4 4 69,0 7 0,5 9 191,-5 8 0,1 10-316,-1 6 1,-2 2-249,2 7 1,-3-5-145,-1 0 1,0 3-182,0-3 1,0 0-116,0-8-1,0-2-897,0-6 1,0-1 624,0-3 1,0-3-1588,0-5 1,0 0 845,0 0 0,-1-6-214,-3-2 1,2-8 1246,-2-1 0,-3-5 0,0 3 0</inkml:trace>
  <inkml:trace contextRef="#ctx0" brushRef="#br0">19948 7801 8007,'-13'-7'4634,"7"-4"-3647,0 10 0,12-5-472,2 6 0,8 0 1603,5 0 0,4 0-1038,4 0 1,7 0 285,5 0 0,6 0-668,-2 0 1,4 0-1175,0 0 1,-3 0-565,-1 0 0,-5 0-880,1 0 0,-3 0-1427,-5 0 3347,3 6 0,-10 1 0,4 5 0</inkml:trace>
  <inkml:trace contextRef="#ctx0" brushRef="#br0">6686 8012 8074,'-6'-12'1600,"-5"0"-1231,2 4 576,4 3-356,-6 5-119,4 11 347,-6 3-424,-10 16 1,1 14-359,-11 14 1,16-25-1,1 1 284,-3 5 0,1 1 0,-1 0 1,0 1-85,0 2 1,1 1-1,2-3 1,0 1-61,2-1 1,0 0-1,0-4 1,1-1 80,1 2 1,0-1 0,-6 23-72,5-2 0,6-15-190,7-6 1,0-8 124,0 0 0,7-10-721,6-6 1,-1-2 60,5-7 0,2-1-282,2-7 0,-2-5 594,1-7 1,1-9-188,4-8 1,-2-4 297,-2-5 1,-2-2-72,-2-5 1,-5-6 18,1-3 0,-1-4 130,-4-4 1,-1-2 245,-2 33 1,-1 0-1,-3-1 1,0 0 198,3-30 0,-2 0 175,-2 4 1,4 5-1,0 3 1,0 6-167,-4 7 1,4 1 348,1 11 1,0 1-285,-1 8 0,-1 2 40,5 5 1,-4 2 53,5 3 0,-1 3 117,4 5 0,1 1-184,-1 3 1,5 9-8,-1 7 1,6 9-79,-1 4 1,2 9-112,2 3 1,0 9-510,0 4 1,4 2 325,0 2 0,-11-29 0,1 0-92,-3 0 0,1 1 0,4 1 0,-1 0-43,-3-2 1,-1 0-1,4 0 1,-1 0 99,14 29 1,-3-1 470,-1-3 0,-4 1-536,-4-5 0,-3-1-28,-6-3 0,-5-10 0,-3-3 0,-8-4 0,-4 0 0,-14-4 0,-7-8 0,-11 0 0,-6-9 0,-9 2-223,-7-10 1,27-2 0,-2 0 222,-1-1 0,-2-2 0,-1 0 0,-1-1 0,3-1 0,0-2 0,-2 1 0,0-2 0,4-3 0,0-2 0,-3 1 0,0 1 0,4-2 0,2 1 0,-2-1 0,1 0 0,-27-6 0,11 1 285,6 3 1,12 5-286,8 0-4348,6 5 1960,12-2 1,19 5-642,17 0 1,14 0 3028,15 0 0,5 5 0,-26-2 0,1 1 0</inkml:trace>
  <inkml:trace contextRef="#ctx0" brushRef="#br0">8188 8148 8037,'-5'-12'787,"1"0"-231,0-6 0,3 4 1528,-3-3-1426,2 9-214,-9 3 383,4 5 0,-1 0 409,0 0-703,-6 11-152,-5 2-65,-6 18 1,-1 6 495,-3 8-2330,-3 15 1705,11-29 0,-1 1 1,3 5-1,0 2 389,-2 0 0,0 0-360,2-1 1,0 0 27,3 2 1,0 0 123,0-5 1,2-1-1,4 0 1,2 1-558,-5 31 645,7-8-74,6 2 57,11-15-476,-3-8 0,19-4 142,-2-8 0,4-3-43,0-10 1,1-5 121,4-3 0,1-5 495,-2-7 1,-2-2-700,-2-11 0,1-4-299,-1-4 0,0-9 88,-4 1 0,0-7 574,-1 2 1,-3 2-394,0 7 0,-6 4 1,1 9 0,-2 2 548,-1 5 0,-5 6-230,0 3 0,-5 6 557,1 6 0,-3 7-347,-1 14 0,0 4-4,0 8 0,-4-1-475,0 6 0,-4-1 0,4 5 0,0-6 0,4-3 0,0 2 0,0-2 0,0-3-1549,0-5 0,0-6 532,0 2 1,5-4-2029,3-4 1,-1-1 503,2-7 2541,-1 2 0,10-14 0,1 5 0</inkml:trace>
  <inkml:trace contextRef="#ctx0" brushRef="#br0">9143 8582 8051,'12'-1'0,"1"-3"2681,-1 3-1254,0-5 1034,1 6-1115,5 0-557,1-5-278,6 3 557,0-3 0,1 5-28,3 0-635,-3 0 629,10-6-236,-5 5-225,7-5-58,-1 6-156,-5-5 1,2 3 112,-5-2-183,0 3-297,-4 1 240,-6 0-1302,5 0 642,-11-6 323,11 5 221,-10-5-1899,3 6 0,-4 0-2,-1 0 1250,-5 0-4743,4 0 2942,-9 6 2336,3 1 0,-5 5 0,0 1 0</inkml:trace>
  <inkml:trace contextRef="#ctx0" brushRef="#br0">9416 8768 7906,'-7'0'3705,"1"0"-460,6 6-1460,0-5-811,6 5-139,1-6 1,6 4 1425,4 0-1561,2 0 3284,12-4-2764,-5 0 0,8 0-1220,-5 0 0,4 0 0,-4 0 0,4-1 0,-4-3 0,0 2 0,-4-2 0,-4 3 0,-1 1 0,0 0 0,0 0 0,2 0 0,-5 0 0,1 0 0,-2 0 0,0 0 0,4 0-3271,-5 5 0,2-2-394,-9 5 3665,-2-5 0,-1 8 0,2-4 0</inkml:trace>
  <inkml:trace contextRef="#ctx0" brushRef="#br0">7108 9984 8159,'-4'-19'0,"0"2"2751,1 3-2114,2 7 1,1 10 0,1 16 0,3 17 1203,5 15-1567,-4 14 0,0-28 1,0 0-336,-3 4 0,0 1 0,3 3 0,0 1 207,-1 1 0,0 1 0,2 0 0,0 1-17,2-2 0,1 1 0,-2 0 0,0 0-45,1-2 1,0-1-756,-1 1 0,0-1 761,-1-1 1,0-1 0,0-4 0,-1-1-903,-1 0 0,1-2-455,6 31 1054,-10-5 1,9-7-3703,-6-6 3915,0-5 0,0 1 0,0-4 0,-1 4 0,-2 4 0</inkml:trace>
  <inkml:trace contextRef="#ctx0" brushRef="#br0">6798 10505 8130,'-7'0'2170,"2"0"-1420,5 0 3465,0 0-3730,5 0 1703,-3 0-1384,9 0 0,-4-2 209,5-2 0,6-8 1408,3-9-1667,2-8 39,2 3 158,5-15-385,-4 8-238,10-16 1,-6 5-226,4-5 0,-4 0-103,-5 4 0,-6 2 0,3 12-198,-5 2 198,-1 8 0,-8 4 0,1 9 0,-1 3 0,-1 10 0,4 9 0,-3 11 0,3 5 0,3 11 0,2 1 0,4 3-384,5-3 1,-1-7-1628,1-6 1,6-4 0,2-4 2010,2-5 0,5 0 0,0-3 0,0 0 0,2-4 0</inkml:trace>
  <inkml:trace contextRef="#ctx0" brushRef="#br0">5198 12452 7934,'-7'-12'8,"-4"5"-8,10 1 1,-1 13-1,6 5 2710,6 6-1450,-9 18 0,9 10 982,-6 16-3140,1-26 1,0 1 1125,-2 3 0,1 1 29,-1 2 1,1 1-106,1-1 0,1 1 0,-5-2 0,-1 0-92,2 1 0,0 1 0,1-7 0,0 0-92,-2 2 0,2 0 55,6 29 253,-2-6-1958,6-7 0,-1-11 375,1-2-1086,-1-9 1086,0-3 1307,1-5 0,-4-3 0,4-6 0,2-5 0</inkml:trace>
  <inkml:trace contextRef="#ctx0" brushRef="#br0">5582 12241 7944,'0'-7'1959,"0"13"-1270,0 13 0,5 18 802,-1 9 1,1 17-1101,-3-28 1,0 0 0,-1 4 0,1 1-227,2 1 0,0 1 0,-2-1 0,0 0 431,3 5 1,-1-1-427,-3 0 1,1-2-1,3-2 1,1-2 62,-2-1 0,0-1 1,7 30-50,1-9 0,5-4-2058,-1-9 1,5-3 1159,-4-9 1,3-3-3544,-3-5 4257,-1 0 0,-6-5 0,2 1 0,4 0 0</inkml:trace>
  <inkml:trace contextRef="#ctx0" brushRef="#br0">5310 12998 8088,'-25'0'3085,"5"0"-2865,8-6 2255,6 5-759,6-10-817,0 9 675,0-9-965,0 4 1,7-1 108,6 0 277,5 0-581,7 1 0,1-4 242,3 2-347,2 4 1,4-6-163,2 3 0,-1 1-134,9-2 1,-1 5-235,2-4 0,1 1 235,-6-1 1,0-2-155,-3 6 0,-2 0 31,-3 4 0,-4 0-495,-9 0 1,2-1 252,-5-3 1,4 2 70,-5-2 1,-4 3 308,-3 1 210,-1 5 1,3 3 381,-3 9 0,-2 4-319,-6 8 1,-2 4 245,-2 8 1,2-1-153,-7 5 1,2-5 681,-1 2 0,3-9-351,5-4 0,1-4-337,3-5 1,3-3-391,5-9 0,6-2 0,3-6 0,2-3 0,2-6 0,0-4 0,0-12 0,-6-1 0,-2-3 0,-4-3 0,0-5 0,-6-2 0,-3-2 0,-4 1 0,-4-5 0,-3 5-1931,-6-2 1,-3 5-896,-1 4 0,-3 8 1507,3 9 0,-1 3-1880,2 5 1862,2 2 1337,-4 12 0,6 1 0,-1 5 0</inkml:trace>
  <inkml:trace contextRef="#ctx0" brushRef="#br0">6426 12737 8043,'7'-12'2156,"-3"-1"-1381,3 1 0,-6 0 1575,3-1-1088,3 1-170,0 5-697,0 1 1,0 17 470,-3 6 0,-3 16-332,4 8 1,-8 6 321,-1 3 1,-6 2-149,2-2 0,2 2 23,2-6 0,3-8-577,1-1 0,0-9 106,0-3 0,5-6-451,4-7 1,6 0 210,1-4 0,5-3-229,-5-5 1,7-9 216,-3-4 0,0-7-521,0-1 0,-1-3 107,2 0 0,-2-5 40,-2 0 0,-3 5 51,2 8 0,-3 2 113,-5 2 0,3 5 597,-3 3 0,3 4-229,2 4 1,-2 3 1300,-3 5 1,3 0-714,-3 1 1,7-2 238,2-3 0,4 2-993,-5-6 0,6-1 0,-1-7 0,1-3 0,-1-6 0,-5-1 0,-7-2 0,0 1 0,-5-6 0,0 0 0,-4-3 0,0-5 0,0 0 0,-6-13 0,-7-3 0,1-10-2777,-5-11 0,5 2-368,4-2 1,2 10 3144,6 6 0,0 5 0,3 6 0,5 2 0,6 2 0</inkml:trace>
  <inkml:trace contextRef="#ctx0" brushRef="#br0">8076 12390 7936,'-13'-7'1926,"1"2"336,0 5 1,-6 6-1304,-3 7 1,-4 10-115,-4 10 0,2 10 1347,-6 7-1867,5-1 1,-2 12 1233,5-3 1,6-4-798,2-5 0,5-5-471,3-7 0,5-5-44,8-3 1,9-8-603,8-5 1,2-3 286,2-5 1,5-3-86,3-5 0,3-2-238,1-7 0,-1 0-252,-3-12 1,-3 7-541,-5 2 0,-5 1-71,-4 7 895,-2 0 0,-7 15 111,-3 5 0,-4 9-149,-4 8 0,-3 0 71,-5 8 0,5-6-264,2-2 1,4-5-404,1 1 0,7-9-506,5-3 0,6-9-1380,7-4 2879,0-2 0,11-14 0,2-1 0</inkml:trace>
  <inkml:trace contextRef="#ctx0" brushRef="#br0">8547 12650 7936,'6'-30'1120,"-1"9"1559,4 1-1858,-4 5 2081,-5 8-1871,-5 1 0,-6 19-31,-6 7 721,-5 9-1087,8 8 1,-8 6 125,6 3 1797,-1-4-1428,10 1 0,2-7-530,5-3-599,5-3 0,2-10 0,5-4 0,2-4 0,3-3 0,2-4 0,6-5 0,0-5 0,0-4 0,-1-7 365,1-5 0,-6-4-365,-2-3 0,-5-3 128,-3-2 1,0-7-129,-5 3 0,1-2-1540,-5 6 1,0 0-1508,0 8 1,-2-1 1663,-2 10 0,3-1-1509,-3 5 1,2 4 2891,2-1 0,6 6 0,1-2 0</inkml:trace>
  <inkml:trace contextRef="#ctx0" brushRef="#br0">8994 12489 7926,'-18'18'0,"3"7"5225,-6 8-3513,0 3 0,-2 2 443,2 4 1,1-4 1054,7 4 1,-1-5-2529,10-4 0,2-4-682,6-8 0,7 1 0,5-6 0,6-3 0,-1-5 0,2-5 0,2 1 0,0-6 0,0-6 0,-2 0 0,-2-9 0,1-1 0,-5 2 0,-1-6 0,-3 1 0,-5-8-1066,0-4 0,-5-3-69,1-1 1,-3 0-425,-1 0 0,-5 5 796,-3 3 0,1 4-4440,-2 4 2965,1 4 2238,1 10 0,-4-4 0,4 4 0</inkml:trace>
  <inkml:trace contextRef="#ctx0" brushRef="#br0">9292 12551 7897,'12'25'3764,"0"0"-2467,1 5 1,-1 2 418,1 5 0,-5 0-925,0 0 0,-4-4-447,5 1 0,-5-5-128,4 4 0,-5-10-1714,1 2 0,-1-5 426,1 1-3944,-3-3 2865,5-11 2151,-6-2 0,5-10 0,2-2 0</inkml:trace>
  <inkml:trace contextRef="#ctx0" brushRef="#br0">9366 12613 7871,'-12'-37'2267,"-1"0"-1466,6 5 1,2 6 970,5 5 0,0 10-908,0-1 1,7 8 325,5 0 1,6 4-556,7 4 0,5 3 1663,3 5 1,3 6-1174,1 3 1,-5 3-547,-3 5 0,-10 4-579,-6 9 0,-2 2 0,-7 5 0,-6 1 0,-6 0 0,-4 2-1146,-5-2 1,-6 5-1411,-6-10 1,-4 1 2555,4-9 0,-3-1 0,2 0 0,-3-2 0,2 0 0,4 0 0</inkml:trace>
  <inkml:trace contextRef="#ctx0" brushRef="#br0">5905 14945 7925,'0'12'-57,"-4"1"81,0-1 0,0 5 784,4-1 1,-5 1 1989,1-5-1962,0 0 1133,-1 1 1430,3-6-1257,-3 4-1513,5-15 0,7-7-57,5-14 0,2-14-214,6-2 0,1-7-898,4-6 1,-2-7 199,-2-5 0,-2 3-294,-2 1 1,-2 13 499,6 0 1,-6 13-428,1 7 1,-2 10 57,-1 6 1,3 9 13,1 13 0,3 11 409,-3 17 1,-1 12-41,-3 9 0,-1 2-490,1 2 0,-1-5 311,1-4 1,-1-3-1923,0-4 0,1-4 1082,-1-5 0,-4-6-450,1-6 1589,-7-1 0,9-10 0,-4 4 0</inkml:trace>
  <inkml:trace contextRef="#ctx0" brushRef="#br0">6054 14858 7912,'-19'0'-134,"6"0"0,9 0 482,8 0 1,9-1 842,7-4 0,9 1-865,4-8 1,6 1-450,6-10 1,1 1-2692,8-5 127,-3 0 2687,-2-5 0,1 3 0,-1-3 0</inkml:trace>
  <inkml:trace contextRef="#ctx0" brushRef="#br0">6550 14498 7912,'-23'11'-47,"2"-2"0,3 0 282,6-5 1575,5 6-1166,1-9 0,8 5 67,2-6 815,8 0-941,7 0 1,12-10-97,2-2 0,8-9-35,5 1 0,1-4-1368,-2-1 976,3 1 1,-9 0-849,2 3 0,-4-1 84,-4 6 0,-4 1-1881,-8 6 1813,-3 4 0,-7 6 497,-3 3 0,-9 12 14,-11 13 0,-4 5 375,-8 16 0,-4 10 118,10-25 0,-1 0 0,2 3 0,1 0 351,-1-2 0,1-1 0,2-1 1,1 0-160,1 2 1,0-1-1,-10 28-15,9-1 0,4-7-2366,9-9 1,0-8 1954,0-5 0,2-5 0,7 1 0,4-3 0</inkml:trace>
  <inkml:trace contextRef="#ctx0" brushRef="#br0">7753 14734 7868,'6'19'668,"-3"5"84,5-4 0,0 9-417,5 4 2210,-1 3-1630,-5 1 0,0 1 68,-3-1 1,-3-1 305,3-3 1,-2-7-854,-2-5-116,0-6-431,5-3-255,-3-6 0,7-13 137,-5-6 0,2-6 255,-2-10 0,-3-4-781,4-8 1,-4-6 159,-1-11 1,0-3 150,0 25 1,0-2 0,0 2 0,0 0 403,0-3 0,0 0 1,0-32 371,0 5 0,7 10 460,5 6 1,2 3-357,7 10 0,-1 4 270,5 12 0,1 1-243,3 7 1,-2 4 335,2 9 1,-7 7-331,-2 5 1,-6 11 336,-2 10 0,-5 6-617,-7 7 0,-7-4-129,-5 12 1,-7-2-306,-10 6 1,1 1 316,-5-5 1,4-6 11,-4-6 0,10-8-25,-2-1 0,10-11-1516,2-1 1069,6-6 0,9-4-805,2-2 1,10-5 423,11-8 1,1-3 293,7-6 0,4 1 358,4-1 1,1 5-75,-5 0 1,0 4 668,0-5 0,-5 7-489,-3-2 0,-4 2 348,-5 2 0,-3 7-171,-9 5 1,-2 2 333,-6 7 1,-7 1-151,-5 7 0,-2-2-200,-7 7 1,-4-7-340,-4 2 0,0 0 120,5-4 0,3 2-1311,0-6 0,6-3-117,-2-2-547,4-7 1,2-5 2043,2-8 0,4-9 0,5-6 0</inkml:trace>
  <inkml:trace contextRef="#ctx0" brushRef="#br0">8510 14387 7868,'7'0'3337,"-2"-6"-2201,-5 10 1,0 3 273,0 14 0,-1 9-739,-3 7 0,1 8 1132,-5 8 1,1 2-1062,-1 3 1,-2 2 830,6-7 1,0-3-789,4-5 0,1-6-1065,3-2 0,3-5-115,6-7 1,5-6-377,2-3 0,4-3-1943,1-5 1,-1-2 1286,1-6 1,4-6-3302,0-2 4728,0-14 0,-4 1 0,0-9 0</inkml:trace>
  <inkml:trace contextRef="#ctx0" brushRef="#br0">8460 14722 7868,'-12'0'2256,"5"5"-1551,2-4 0,6 5 64,3-6 0,9-1 419,7-4 1,9-1-543,4-7 1,4 1-255,5-1 1,-2 0-1716,5-4 1,-5 2 801,2-6 0,-5 5-2951,-4-5 3472,3 6 0,-10-9 0,4 5 0</inkml:trace>
  <inkml:trace contextRef="#ctx0" brushRef="#br0">8423 14449 7868,'-5'0'1277,"5"0"1,9-2-536,8-2 1,5-1-290,-1-4 1,8-2-166,4 3 0,1-3-621,-1-1 0,7-1-950,-3 1 1,5 0 1282,-1-1 0,-2 1 0,3-1 0</inkml:trace>
  <inkml:trace contextRef="#ctx0" brushRef="#br0">8994 14275 7868,'-13'7'1946,"7"4"-813,-5-10-487,9 5-170,-3-6 1,10 0 204,3 0 0,6 0 4,7 0 637,0-6-816,14 0 1,1-7 927,6 1-956,4-6 1,-6 4-228,6-3 1,-6 4-39,1 0 1,-2 2-871,-2 3 1,-7-2 485,-5 6 1,-1-4-234,-8 4 1,1 0 240,-5 4 0,-5 1-1024,-3 3 1,-4 4 482,-4 9 0,-4 8 347,-9 8 1,-2 4 702,-6 4 1,-4 5-274,0 8 1,0 1 473,4 3 1,6 1-233,3-5 1,2-1 191,1-3 0,7-6-105,1-3 0,4-3-965,1-5 1,0-3-422,0-5 0,6-7-2319,2-6 3303,3 1 0,1-7 0,1 7 0</inkml:trace>
  <inkml:trace contextRef="#ctx0" brushRef="#br0">9664 14312 7842,'18'-7'4183,"-5"2"1,11 1-600,-3 0-2567,2 0 0,7-1-912,3 1 0,2-4-58,-2 4 1,3-4-244,-3 3 0,3-4 190,1 1 0,-4-4-1180,0 0 1,-5 4-15,1 0 0,-5 1-801,-3-2 0,-3 0-43,-6 5-118,-5-6 1610,-1 9 0,-12-4 179,-2 10 1,-7 1 348,-2 7 1,-5 5-68,2 2 0,-2 9 783,1 4 1,-3 7 10,4 2 1,-4 9 482,0-2 1,-1 4-457,0-4 1,6 1 359,2 0 0,3-6-1502,2-3 1,1-4 311,3-4 1,2-2-567,6-7 1,0-4 299,0-4 366,0-2 0,6-7 0,0-2 0</inkml:trace>
  <inkml:trace contextRef="#ctx0" brushRef="#br0">10309 14163 7851,'-6'18'1498,"5"3"279,-3 8 1,2 8-712,2 9 711,-5 2-1430,-2 7 0,-5 2 362,-1 5-1607,1-6 1083,-1-1 1,5-5 131,0-1-3681,5-5 2602,-2-1 0,5-11 762,0-3 0,0 3 0,0-1 0</inkml:trace>
  <inkml:trace contextRef="#ctx0" brushRef="#br0">10483 14697 7767,'-7'0'2665,"1"-2"1291,6-2-2695,0 3 1,2-10 559,2 3 0,3-3-1001,5-2 1,0-1 740,1-2 0,-1-3-753,1-6 1,-1 0 60,0 0 0,-3 2-869,-1 2 0,0 5 0,5 7 0,-1 4 0,0 5 0,1 2 0,-1 7 0,-1 10 0,-2 14 0,0 0 0,-5 4 0,5-4 0,-5 5 0,5-2 0,0-8 0,-1 1 0,4-4 0,-6-6 0,6-2 0,2-5 0,3-3 0,-1-4 0,-4-5 0,-3 0 0,-1 0 0,-1-5 0,1-4 0,2-7 0,-6-5 0,1-8-1857,0-4 1,-4-8 601,3-5 0,-2-11-1408,-2-6 1,1-7 1657,1 35 1,0 0 0,5-31-2661,5 4 3665,12 5 0,-8 10 0,12 3 0,4 3 0,5 0 0</inkml:trace>
  <inkml:trace contextRef="#ctx0" brushRef="#br0">11562 14263 7780,'-7'0'604,"-4"-6"0,5 3 2293,-2-5-2037,-3 5 345,10-2-222,-5 5-301,6 0 463,0 0-698,0 5 1,-4 8 263,0 7 755,-6 9-919,3 9 1,-6 7 866,-4 9-938,3-3 0,-4 0 909,6-6 0,1-5-676,3 2 0,2-9-450,6-4 1,2-5-56,2-3 1,8-7-499,9-6 1,8-8 274,4-4 0,4-6-254,4-14 1,2 1-71,3-5 0,-5 3-526,-8 4 1,-7 3 502,-5 6 1,-6 5 394,2 3 0,-5 5 420,-4 7 0,-4 8-269,-8 12 0,-8 6 149,-9 7 1,2-1-78,-2 5 0,7-1-1071,2 2 0,1 1 277,7-6 335,0 6 1,4-3 0,0 6 0</inkml:trace>
  <inkml:trace contextRef="#ctx0" brushRef="#br0">13956 10542 8055,'-5'-7'0,"2"-3"0,-5 6 0,-1 3 1924,-3 9 1,-5 9-457,1 16 1,-1 12-1058,5 17 1,5-25 0,1 2-379,0 6 1,0 1-1,2 5 1,0 3 265,-1 5 1,1 2-1,3-1 1,1 1-23,0 3 1,0 0 0,3-3 0,1 1-78,3 4 0,3 0 0,0-8 0,3-2-97,0-3 1,3-2-1,3-3 1,2-1 12,-1-3 0,1-1 0,2-5 0,2-1-12,2 0 1,0-3-1,-3-6 1,0-1-296,3-1 0,0-3 0,26 15 157,4-1 0,-1-10-581,-7-2 0,-2-3 307,-6-9 1,-1 0-2140,-11-8 0,-1-1 1155,-7-4 0,-5-2 1292,-8-2 0,3 3 0,-4-5 0</inkml:trace>
  <inkml:trace contextRef="#ctx0" brushRef="#br0">13472 11038 8018,'-5'-7'2427,"3"2"-1913,-9 5 0,9 0-57,-7 0 561,7 0-218,-4 0-183,6 0 6143,0 0-6002,0-6-41,0-1-452,6-5 0,0-5 175,7 1 0,3-5-151,1 5 1,1-6-28,-2 1 1,0-7-6,4-1 0,-3-1 15,3 1 1,-4-1-45,0-3 0,2-2 7,-1 6 1,-1 0-199,-3 5 1,-1 4 126,0 4 1,-1 2-79,-2 2 19,2 5 56,-10 1 106,5 6-505,-6 0 248,0 0 128,5 0 0,-2 6 112,5 2 0,0 4-250,5 5 0,-4-2 0,4 6 0,-2-1 0,10 5 0,-1 0 0,5 0 0,1-2 0,3-2 0,3 1 0,5-5 0,6-2 0,2-7 0,8 2-1302,0-6 1,5 1-3086,-4-1 0,0-1 4387,-5 5 0,-3-5 0,-1 1 0,0 0 0,-5 5 0,-5 4 0</inkml:trace>
  <inkml:trace contextRef="#ctx0" brushRef="#br0">25022 9327 8018,'0'-13'0,"1"6"1422,3 3 0,-1 4-602,5 4 0,-4 21-70,5 16 0,-5 20-521,0-23 0,0 3 0,-2 4 0,0 2-382,2 6 0,0 1 0,-2 1 0,1-1 206,1 4 0,0 0 0,-3 0 1,1 0-208,0 6 0,0 0 0,-1-5 1,-1-1 343,0-4 0,0 0 0,0-4 0,0-1-56,0-5 1,0-1 0,0-3 0,0 0-499,0-3 1,0 0 0,0 32 294,0-7 1,0-6-1082,0-2 1,0-10 351,0-7 1,0-5 70,0-7-2053,0-6 2964,6-6-184,-5-8 0,4-16 0,-5-3 0</inkml:trace>
  <inkml:trace contextRef="#ctx0" brushRef="#br0">24761 9599 7896,'-7'-12'359,"-4"0"701,10-1-557,-10 1 820,4-1-599,0 7-308,-4 0 943,10 6-600,-5 0-338,6 0 1928,0 0-1052,6 0-7,-5 0-792,10 0 0,0-3 284,6-5-264,5 0 1,-3-16 92,6 4-397,0-4 1,-1-5 10,1 0 0,-1-1 100,-4 1-371,4 3 0,-6-6 122,2 3 99,-2 3-12,-5 1 0,-5 7-44,0 6 1,-4 4 73,5-1 0,-5 7-276,4-2 1,-1 15 59,1 9 0,3 6 152,-3 12 0,5-4 13,3 7 1,0 2-279,4-2 1,1-1-545,4-7 1,5-2-700,3-6 1,4-2-1647,5-2 0,0-1 502,4-7 2319,-3 2 0,-1-8 0,2 5 0</inkml:trace>
  <inkml:trace contextRef="#ctx0" brushRef="#br0">14142 12824 8004,'0'-12'1213,"0"-1"1,0 5 556,0 0-581,6 5-463,-5-8 0,6 10-285,-3-4 1,-3 15 9,4 7 0,-4 12-100,-1 8 1,0 12-40,0 13 0,0 2-410,0 6 0,0-5 130,0 1 1,0-5 27,0-8 0,0 0-4,0-12 0,1-1 33,3-7 1,-1-4 33,5-8 0,-1-3-129,2-6 1,2-4 107,-3 1 0,-1-7 10,1 2 0,-1-9 324,1-8 1,3-4-48,-2-8 1,2-7-43,1-5 1,-1-2-142,-3-6 0,3 2-14,-2 2 0,2 2 17,1 14 0,-1 3-6,-3 10 0,3 5 21,-2 3 1,2 4 203,1 4 0,0 7-428,1 6 0,-1 5 0,1-3 0</inkml:trace>
  <inkml:trace contextRef="#ctx0" brushRef="#br0">14477 13320 8004,'12'13'4915,"1"-1"0,-1-1 0,1-3 0,-1-2-4412,1-6 1,-5 0-504,0 0 0,-5-6 0,1-2 0,-3-3 0,-1-1 0,0-6 0,0-3 0,-1-4-188,-3-4 0,1-4-1282,-5-8 1,0-3-646,-5-6 0,6 0-317,3 1 0,-1 5 1320,0 2 0,1 7-167,4 6 0,4 1 1279,1 12 0,10 5 0,-1 5 0</inkml:trace>
  <inkml:trace contextRef="#ctx0" brushRef="#br0">14800 12836 8004,'0'27'3787,"0"2"-3270,5 2 1,-3 12 85,2 2 1,-2 4-210,3 0 0,-4 1-239,3-1 1,-1-3 99,1-1 1,-1-9-898,5 1 1,0-8 451,5 0 0,-1-8-1212,0-4 1,1-4 211,-1 0 1190,1-6 0,-1-2 0,0-5 0</inkml:trace>
  <inkml:trace contextRef="#ctx0" brushRef="#br0">15023 12774 8504,'0'-26'2982,"0"15"-2407,0 19 1,0 15 301,0 10 1,0 12-353,0 5 0,0 8-109,0-1 1,4-1-132,0-3 0,2-3-738,-2-5 1,-1 2 140,5-5 1,-4-5-42,4-4 1,-5-7-1236,1-1 0,2-2 20,-2-6 1568,5-1 0,-2-9 0,6-1 0</inkml:trace>
  <inkml:trace contextRef="#ctx0" brushRef="#br0">14862 13010 8004,'-13'7'5138,"6"-2"-3746,-4-5 1,11 5-692,0-1 0,7 0 806,10-4 1,2-2-727,6-2 0,4 3 9,0-3 0,5-2-326,-1 2 0,3-1-395,1 1 0,-1 2 63,-3-2 0,-1 3-217,-3 1 1,-4 1-177,0 3 0,-2 3-160,-6 5 0,-2 6-438,-7 3 0,2 4 325,-6 4 1,0 1 111,-4 3 0,0 2 54,0-6 0,-4 4 286,0-4 1,-1 0-39,5-5 0,5-4-41,-1-4 1,10-3-559,-2-5 0,3 1 233,-3-4 1,5-1-898,0-4 0,3-6 656,-3-2 0,1-9 727,-2-3 0,-2-4 0,4 0 0</inkml:trace>
  <inkml:trace contextRef="#ctx0" brushRef="#br0">15296 13208 8004,'-7'0'1539,"12"0"1,5-4-1488,11 0 1,-5-5-710,5 0 1,0 2 420,3-1-1585,-4 0 1821,-2 1 0,0-4 0,1 4 0</inkml:trace>
  <inkml:trace contextRef="#ctx0" brushRef="#br0">15221 12973 8004,'-16'-13'307,"-1"1"0,2-4 736,7-1 0,2-1 613,6 2-1289,11 2 0,3-4 815,11 5 0,7 1-529,5 0 0,6 5 552,6 3 0,0 2-565,-4 2 0,2 11-420,-6 6 1,1 10 20,-5 6 1,-6 5-533,-2 3 1,-8 3 59,-4 6 0,-9-2 253,-4-3 0,-1-3-257,1-9 1,-3 1 192,3-5 0,-1-4-1636,1-4 742,-2-6-92,9 3 571,-4-11 0,1-9 147,0-10 1,-5-6-184,1-7 1,2-5 155,-2-3 0,0-13 287,-4-3 1,4-8-226,0 3 1,6-3 360,-2 3 1,3 1-126,1 8 0,1 8 489,-1 8 0,1 8 27,-1 5 275,0 7 0,1 4-198,-1 5 1,-5 5-172,-3 4 1,-2 9 37,-2 6 0,0 7-101,0 6 0,-7 0 76,-6 0 1,1 5-115,-5-1 0,4 4 285,0-3 1,1-1-8,-1-4 0,7-5-314,1-3 1,5-4-1083,5-5 1,3-2 567,8-5 0,4-6-1386,4-3 0,3-3 811,2-1 0,-2-7-484,6-5 1,0-6 639,5-7 1,-3-1 686,-2-3 0,3-8 0,-4-7 0</inkml:trace>
  <inkml:trace contextRef="#ctx0" brushRef="#br0">16313 13010 8004,'12'-39'-691,"-3"1"562,-1 13 862,-5-2 0,1 14-216,-8 1 1,-3 6 128,-6 10 1,1 9-224,0 7 0,-1 8 1144,1 1 0,-1 5-187,1-1 1,1 3 295,3 1 0,-2-3-406,6-1 1,0-4-444,4 4 0,5-10-457,4 2 0,-1-9-129,4 1 0,-2-3-995,6-2 1,4-5 553,0-3 0,4-2-1576,1-2 1,0-6-22,-1-2 1,1-5-2603,0-3 4399,0 2 0,0-15 0,-1 3 0</inkml:trace>
  <inkml:trace contextRef="#ctx0" brushRef="#br0">16251 13109 8004,'-19'7'2719,"1"-1"-2150,11-6 1,8-2 985,12-2-1025,10-3-587,9-5 0,6-1-515,4 1 1,-4 1 571,4 3 0,-4-9 0,0 3 0</inkml:trace>
  <inkml:trace contextRef="#ctx0" brushRef="#br0">16251 12824 8004,'-12'-7'0,"5"-4"417,3 3 1,4 2 1366,4 2-1196,8-3-247,18 0-142,4 1 0,15-4-676,1 6 1,-5 0 476,5 4 0,2-6 0,5-1 0</inkml:trace>
  <inkml:trace contextRef="#ctx0" brushRef="#br0">17057 13382 8004,'6'13'0,"-3"-2"0,5-3 0,-4-3 2441,4-5-1597,1 0 1,4-11 1818,4-5 0,-3-8-1386,2-5 0,-1-2-644,2-6 0,-3-10-240,2-3 0,-2-8-683,-2 0 0,1-2 326,-1-2 0,1-5-413,-1 1 0,-4 7 287,1 9 1,-2 13 112,1 12-55,3 1 1,-8 15-88,5 1 1,-4 12 453,4 9 0,1 11-131,3 14 0,-4 6 131,0 10 1,1-3-32,3 2 0,1-2-1279,-1-1 0,0-6 174,1-3 1,-1-2-261,1-2 1,-2-4-1026,-3 0 1,2-5 2085,-6 1 0,-2-7 0,3-2 0,4 1 0</inkml:trace>
  <inkml:trace contextRef="#ctx0" brushRef="#br0">17293 13022 7978,'-8'0'720,"0"0"0,5 6 1012,-1 2 0,8-1 678,4 1-1706,3 1 0,7 3 750,3 0 0,2-3-697,2-1 1,0-1-884,0 1 1,-1 2 146,1-6 1,-1 0-412,-4-4 0,-2 1 313,-5 4 1,-1-4-254,0 3 37,-5-3-211,4-1 0,-9-5 426,2-3 0,-1-5-91,1-3 1,-2-4 215,7-4 1,-5-7-51,4-2 1,0-8-69,5-5 1,1 0 78,2 0 1,-1 1 10,6 7 1,-4 4 92,3 9 1,-3 6 200,3 2 0,0 5 743,0 4 0,4 2-478,-3 6 0,-2 0 262,1 0 0,-4 0-321,0 0 0,-2 6-974,-2 2 0,-5 3 334,-3 1 0,-2 6-214,-2 3 1,-3 4 25,-5 4 1,-6 2-372,-11 7 0,-1-1 634,-3 0 1,1 2-144,-5 2 1,6-2 829,-2 2 0,4-8-386,4-4 1,5 1-467,8-1 1,2-4 229,6-4 1,6-6-372,2 1 0,3-6-250,1-2 0,6-5-590,3 1 1,6-5-1183,2-8 0,4 1 2374,-4-8 0,11-9 0,-1-1 0</inkml:trace>
  <inkml:trace contextRef="#ctx0" brushRef="#br0">18199 12861 7977,'0'-12'1827,"0"5"-1130,0 1 1,-7 13 39,-6 6 2306,1-1-1994,-11 17 0,9-7-22,-3 11 0,-1-3 148,2 8 1,1-8-417,6 7 1561,-2-2-1469,10-4 0,-5 0 99,6-7-650,6 1 0,1-5-1002,5-4 0,2-3 471,3-5 1,2-3-1699,6-5 0,-1 0 1119,1 0 0,1-5-2122,3-3 2932,-2-9 0,3 3 0,-5-4 0</inkml:trace>
  <inkml:trace contextRef="#ctx0" brushRef="#br0">18025 13072 9747,'25'-5'553,"1"2"-148,3-5 1,1-1-282,3-3 0,7-1-202,-2 1 1,-3 0 77,-2-1 0,1 1 0,3-1 0</inkml:trace>
  <inkml:trace contextRef="#ctx0" brushRef="#br0">18124 12799 7928,'0'-12'659,"6"-5"83,2 1 1,10-2-260,7 1 0,5 4 329,7-4 1,6 3-889,3 2-872,7-1 948,-2 1 0,10 0 0,-5-1 0</inkml:trace>
  <inkml:trace contextRef="#ctx0" brushRef="#br0">15135 14176 7993,'0'-13'4518,"0"7"-3571,0 0-373,0 6-295,0 6 0,1 7 133,3 12 58,-3 11-273,10 8 1,-9 7 307,2 3-408,-3-3 0,-1 4 95,0-5 1,0-6 0,0-3 0,-1-8-187,-3-4 1,2-3 101,-2-1 1,4-7-244,4-6 1,3-1 111,6-7 1,-1-1-105,1-7 0,5-8-9,2-9 0,8-8 93,1-4 0,-2-3-88,-6-1 1,1 0 64,-5 0 0,-1-1 355,-4 1 1,1 7 409,-1 5 277,-5 6-655,4 12 1,-9 4 209,2 11 1,-3 6 156,-1 11 1,4 0 268,0 0 1,2-2 37,-2-2 0,-1-3-418,5-6 0,0-4-26,5 0 0,-1-5-157,1 1 1,0-8-631,4-4 1,-3-4 223,2-5 0,-2-2-879,-2-6 1,1-1 194,-1-3 1,-4-4-348,1-9 1,-7-3-896,3-9 0,-4-4 116,-1-8 0,0 8-1807,0 0 3629,0 6 0,-4 2 0,0 4 0,1 4 0,2 6 0</inkml:trace>
  <inkml:trace contextRef="#ctx0" brushRef="#br0">15817 14151 7993,'5'25'0,"-2"0"0,5-1 2265,1 7-1477,-2-5 1,-1 11 46,-1 0 1165,-4 1-1782,4 4 1422,-5 1-1047,0-10 1,0 7 71,0-11-836,6 0 205,1-10 1,5-1 233,1-5-1694,5-7 1079,-5 0 0,11-6 935,-4 0-1865,4 0 938,-5-6 1,3-2 338,-5-8 0,5-4 0,-3-4 0</inkml:trace>
  <inkml:trace contextRef="#ctx0" brushRef="#br0">15854 14399 7993,'-25'7'3897,"6"0"-1870,2-3 838,4-3-2107,6 5 0,4-6-478,11 0 1,7-4-41,14 0 0,4-6-929,9 2 0,-2-3-350,5-2 1,-3-3 1038,3-1 0,1-5 0,3 3 0</inkml:trace>
  <inkml:trace contextRef="#ctx0" brushRef="#br0">15879 14151 7993,'-30'0'4082,"9"0"-2676,0 0-433,12 0 1,4-4-246,10 0 361,12-6-650,15 3 1,14-9-1964,7-1 1064,4 1 0,-22 9 0,0 1 460,0 0 0,1 0 0,4-3 0,1 0 0,-3-1 0,0 1 0</inkml:trace>
  <inkml:trace contextRef="#ctx0" brushRef="#br0">17231 14101 8011,'-7'-8'1163,"3"0"244,3 0 0,-3-1 1079,-1 1-1003,1 5 159,4-2-1161,-5 5 1,-1 1-7,-2 3 1,-4 10-137,-1 11 1,-1 8 73,-6 13 0,-1 0-114,-4 12 0,0 0-228,1 4 0,-5-1 469,0-3 0,0 1 253,4-5 0,7-3-321,6-10 0,5-1-121,7-11 1,1-6-488,3-6 1,9-5 174,7-4 0,5-5-106,4-11 1,7-6 146,5-11 0,5-10-478,-5-7 1,0 2-95,-3 3 0,-7 1 236,-2 7 0,-8 2 189,-4 6 1,-4 7-528,0 6 268,-6 5 0,-2-1 109,-5 8 0,-1 9-77,-3 7 1,1 5 41,-5 4 1,-1 1-63,-3 3 0,1 2-25,3-6 0,-2 0-95,6-4 1,0-5-827,4 1 1,0-10-144,0 1-388,0-2 0,7-4 1791,5-6 0,6-12 0,7-7 0</inkml:trace>
  <inkml:trace contextRef="#ctx0" brushRef="#br0">17653 14300 8011,'7'-12'0,"-2"-1"3114,-5 1-2275,0 5 0,-5 4 1107,-4 11 0,-3 7-623,-4 14 1,-4 3-180,-5 5 0,5 5 854,-1-1 0,7-5-991,2-7 1,1-3-493,7-1 0,1-6-515,7-2 0,4-9 0,9-4 0,2-4 0,6-4 0,0-4 0,0-9 0,-1-1 0,1-3 0,-5-2 0,-4 2 0,-4-2-2110,-3-2 1,-4-1 881,-5-3 0,-1-1-1110,-3-3 1,-3-2 1215,-6 6 0,5 4 1122,0 5 0,5-1 0,-2-4 0</inkml:trace>
  <inkml:trace contextRef="#ctx0" brushRef="#br0">17913 14039 8011,'0'23'639,"0"1"1,-4 4 898,0 9 1,-4 6-777,4 2 1,-5 6-334,5-1 1,-1 1-1475,1-10 0,2 1 569,-2-5 0,7-4 476,1 0 0,11-6 0,-1 4 0</inkml:trace>
  <inkml:trace contextRef="#ctx0" brushRef="#br0">18124 14412 8035,'-7'-13'2748,"-2"1"473,5-1 1,-1 1-828,5 0 0,0-1 4263,0 1-6657,0-1 0,2 2 0,2 3 0,-1-2 0,5 6 0,0 0 0,5 4 0,-1 1 0,0 4 0,6 2 0,0 4 0,3-3 0,2 3 0,-2-3 0,-2-2 0,2-2 0,-6 1 0,2-1 0,-3 1 0,-2-5 0,0 0 0,-5 0 0,-1-6 0,-6-2 0,0-9 0,0-3 0,-4-9 0,-1-4 0,-4-5-296,1-3 1,-2 1-2560,2-5 1,-3 6 1463,2 2 1,2 4-435,-1 4 1,4 4 1824,-4 0 0,5 0 0,-2 6 0</inkml:trace>
  <inkml:trace contextRef="#ctx0" brushRef="#br0">18633 13866 8086,'-13'19'1087,"5"6"136,0 0 1,-2 5-680,-6 7 3601,2 6-3051,-9 7 0,5 6 295,-3 6 1113,3-5-1279,6-2 1,1-11 872,2-3-2073,4-8 1,6-2-24,3-7 0,5-6 0,7-5 0,1-2 0,7-7 0,3-1 201,6-8 0,3-3-201,-3-8 0,-3 2 645,-1-3 1,-3 4-646,-1 0 0,-6 6 0,-2 3 0,-8 3-528,0 1 0,-5 1-821,4 3 0,-5 9 616,1 7 0,-3 4-779,-1 1 1,0-2 167,0-2 1344,0 2 0,6-4 0,1 6 0</inkml:trace>
  <inkml:trace contextRef="#ctx0" brushRef="#br0">19328 13915 8010,'-6'-12'2385,"5"0"0,-3-1-1651,8 1 2106,3-6-1839,5 4 0,6-4 22,3 6 1081,2-1-1347,7 1 0,3 4 54,9-1-153,2 7-347,5-4 0,-4 6-92,-4 0-157,-2 0 1,-8 6-132,-2 2 0,-12 4-435,-5 5 0,-8 4-774,0 8 0,-8-2 580,-4 6 1,-10 0-1074,-7 4 0,0 1 864,-3-1 0,-3 0 907,2 0 0,0 0 0,4 1 0</inkml:trace>
  <inkml:trace contextRef="#ctx0" brushRef="#br0">19489 14622 7993,'-13'13'2033,"1"-6"0,4 2 5280,-1-5-3890,7 1-2796,-9-5 0,9 1 164,-2 3-5998,8-3 5207,3 5 0,11-1 0,1 2 0</inkml:trace>
  <inkml:trace contextRef="#ctx0" brushRef="#br0">12319 14052 8002,'-17'7'836,"0"-3"0,5 1 3126,4 0-108,5-1-2725,-2-4 0,17 0 282,9 0 0,8-4-724,8-1 0,5-4 471,4 0 1,2 0-542,2 1 0,-2 2-619,-2 6 1,-1 0 70,-8 0 0,-2 6-1218,-10 2 1,-6 4 10,-3 5 1,-7 2-556,-5 6 1,-12 5 146,-5 3 1,-12 7 767,0 2 1,-3-1-1755,-1-4 2318,2 0 0,-3 1 1,5-1-1</inkml:trace>
  <inkml:trace contextRef="#ctx0" brushRef="#br0">12579 14821 7965,'-12'12'3973,"-1"-5"0,1 3 506,-1-6 0,2 1-677,3 0-3802,3-4-287,5 4 0,5 0-556,3-1 843,9 0 0,8 1 0,6 2 0</inkml:trace>
  <inkml:trace contextRef="#ctx0" brushRef="#br0">24315 12092 7990,'-7'-8'1136,"3"0"-660,2-1 273,2-3 314,0 5-317,0 2 0,0 7-1,0 7 87,0 10-473,6 18 0,-5 14 206,3 11-1276,0-26 0,-1 1 810,-2 1 0,-1 0 0,3 3 0,0 1 70,-3-1 0,0 0-131,0-5 1,0 0-101,3 7 0,-1-2 1,0 17-375,2 0 346,3-11 0,0-9-215,5-5 1,1-11-395,-1-1 0,0-7 29,1-6 1,-1-2 280,1-6 0,-1-6 156,0-2 1,1-10 805,-1-7 0,1-7-365,-1-9 1,-4 0 98,1-9 1,-3 2 379,3-10 0,-2 10 93,-3-2 1,-1 16 191,5 5 0,-4 8 158,4 9 1,-4 5-543,5 3 0,-5 13 124,4 8 1,0 10-278,5 7 0,-1-3 768,0 2 1,1-5-339,-1 1 1,1-9-107,-1-3 0,1-3-529,-1-2 1,0-5-231,1-3 0,-5-2 0,0-2 0,1 0 0,2-6 0,-3-2 0,-1-3 0,-3-2 0,-3-3 0,3-1 0,-2-6 0,-2-2 0,0-2-1911,0-11 0,0 3-1172,0-11 0,0-1 1709,0-7 0,0 2-307,0-6 0,4 0 468,0-4 1213,6 0 0,-6 6 0,5-1 0,1 1 0,-4-2 0,-4 0 0</inkml:trace>
  <inkml:trace contextRef="#ctx0" brushRef="#br0">25096 12415 8180,'0'49'0,"0"0"0,0-4 960,0 3 0,4-13 28,0 2-1134,0-8 1,2-4-710,2-9 1,3-3 854,2-5 0,-1 3 0,1-4 0</inkml:trace>
  <inkml:trace contextRef="#ctx0" brushRef="#br0">25357 12192 8119,'-7'-39'675,"3"6"0,-2 11 42,2 5 0,-2 5 130,2 4 1,3 14-338,-3 15 1,2 9-195,2 12 1,0 6-74,0 6 1,2 5-145,2-1 0,-1 1-427,5-1 1,0 1 275,5-5 0,-1-6-1074,0-6 0,1-5 82,-1-4 1044,-5-3 0,4-5 0,-4 0 0</inkml:trace>
  <inkml:trace contextRef="#ctx0" brushRef="#br0">25059 12477 8030,'-24'0'2362,"4"0"-1999,2 0 2419,11 0-1831,7-6 1,10 3 1246,10-5-1544,12 0 0,12-6 468,6-2 1,1 2-548,2-3 1,3 5-503,1 4 0,-1-2 185,-7 6 1,-5-4-475,-2 3 1,-5 1 222,-4 4 1,-4 0-199,-8 0 0,-5 2 160,-8 2 0,2 4-161,-6 9 0,0 2 31,-4 6 1,-1 1 102,-3 3 1,-2 4 280,-2 8 1,-2-1-71,6 6 1,-4-10 133,4 1 1,0-7-203,4 3 0,5-9-420,4 0 1,2-7-389,1-1 0,4-7-583,1-5 0,5-3 151,-1-1 0,-2-3-492,2-5 0,-5-1 1647,5-12 0,-6-5 0,3-6 0</inkml:trace>
  <inkml:trace contextRef="#ctx0" brushRef="#br0">25654 12613 8030,'0'7'0,"3"-1"738,5-6 1,6-5-194,11 1 1,4-5-78,0 0 0,5-2-2447,-1-1 1979,3 0 0,1-1 0,1 1 0</inkml:trace>
  <inkml:trace contextRef="#ctx0" brushRef="#br0">25766 12278 8631,'-7'-8'567,"3"0"1,8 4 133,4-5 0,5 5 1646,3-4-1568,4 5 1,6-2 665,3 5 1,2 1-729,7 3 0,-1 4-194,0 9 1,-4 4-168,0 8 1,-7 2-404,-1 7 1,-5-7 138,-8-2 1,-4 1-361,0-1 0,-5-1-10,1-7 0,-2 1-764,-2-6-65,0 1-807,0-5 1224,0-5 1,1-7 258,3-8 1,3-9 197,6-3 0,-1-9-26,0-4 1,2-9 355,3-3 1,2-3 120,6-2 1,0 6 146,-1 2 0,0 11 485,-3 6 1,1 6-423,-6 6 0,1 6 617,-5 3-690,0 3 1,-5 12 46,-3 5 0,-5 12-82,-7 5 1,-5 4 108,-7 5 0,-5-2 82,0 5 1,0-4 113,-4 5 0,9-10-186,3 1 0,5-4-154,3 0 1,4-3-1715,5-5 1,5-6 870,4-2 0,7-9-793,5-4 0,4-2 607,4-2 1,2-3-1451,7-5 0,-1-6 360,0-11 1834,0 0 0,1-5 0,-1-2 0</inkml:trace>
  <inkml:trace contextRef="#ctx0" brushRef="#br0">26696 12526 8030,'18'-31'0,"-4"-2"62,3 8 1,-9-1 323,-4 9 649,-3 1 1,-2 9-436,-3 3 0,-7 13 997,-6 8 0,1 6-163,3 6 1,1-1 293,0 5 0,1-4-359,2 4 0,4-6-687,5 2 1,0-3-520,0-1 1,5-6 22,4-2 1,7-5-1233,5-3 0,2-4 709,2-5 1,0 0-2121,0 0 1,4-5 2456,-1-4 0,7-7 0,-3-3 0</inkml:trace>
  <inkml:trace contextRef="#ctx0" brushRef="#br0">26622 12551 8030,'0'7'1431,"0"-1"1,11-8-832,5-2 1,8 1-10,5-5-181,3 0-209,5-5 0,0 4 143,0-4-344,0 9 0,1-18 0,-1 8 0</inkml:trace>
  <inkml:trace contextRef="#ctx0" brushRef="#br0">26709 12278 8030,'-35'0'0,"6"0"0,6-1 5036,11-3-3751,5 2 1,18-3-796,13 5 0,16-4-260,10 0 0,9-2-230,7 2 0,-30 1 0,0-1 0,33-8 0</inkml:trace>
  <inkml:trace contextRef="#ctx0" brushRef="#br0">27900 12675 7978,'-25'13'3521,"6"-7"-2323,1 6 0,9-11 4085,1 3-4056,5-3 0,-1-6 69,8-3 0,0-5-625,9-3 1,-3-4-481,6-4 1,-2-7 32,-2-2 1,2-3-229,3-1 0,-4-6 79,4-2-50,2-9-199,1 3 0,4-8 140,1 5 1,-1 7 0,-4 10 0,1 11 164,-9 9-75,9 9 1,-13 5-275,9 12 0,-5 10-51,-4 14-8,4 14 1,-7-2-429,3 9 0,-1-3-994,-3-1 1114,-2-1 1,7-5-1958,-5-2 0,5-8 1301,-5-1 0,0-5 1241,-4 1 0,4-7 0,0-1 0,0-1 0</inkml:trace>
  <inkml:trace contextRef="#ctx0" brushRef="#br0">27987 12464 7978,'-20'-7'2208,"2"2"-829,11 5-419,2 0 1,8 0 676,5 0 1,7 0 1249,14 0-1573,3 5-805,5-3 0,4 3-69,1-5 1,-1 4-140,-4 1 1,-5 0-1006,-3-1 1,-7-2 326,-1 2 1,-6-3-150,1-1 518,-7 0-791,2 0-34,-10 0 826,4 0-173,-5 0 0,0-3 467,0-5-218,0 0 1,2-16 69,2 4 1,3-9 120,5-4 1,6-9-74,3-3 1,2 2-43,2 2 0,4 5-370,0 7 114,0 0 0,-4 15 797,0-2 1,-1 3-293,1 5 1,-5 3 221,-4 5 0,-6 0-168,-2 0 0,-5 2-299,1 7 1,-3 0 35,-1 12 0,-7 4-110,-5 4 0,-2 5 0,-7-1 0,1 3-76,-5 1 0,0 1 592,0-1 1,2-6-225,2-2 0,5 2-322,7-2 1,4-5 129,5-3 0,1-4-576,3 3 1,5-5-460,7 2 1,4-9-907,4-4 0,5-2-1108,0-2 0,6 0 1512,-2 0 0,-1-6 1362,1-2 0,0-9 0,4-2 0</inkml:trace>
  <inkml:trace contextRef="#ctx0" brushRef="#br0">29078 12278 7978,'-18'0'2107,"-1"0"-1337,-6 6 1,4 6 1666,1 9 0,-1 6-1213,-4 2 1,6 2-1,2-4 1419,4 2 1,6 0-1742,3-4 1,2 0-200,2 0 0,6-5-703,2 1 0,3-6 0,7 3 0,1-10-2729,6 1 2160,0-7-874,5 4 0,-2-6-4377,5 0 5820,-6-6 0,9-1 0,-4-5 0</inkml:trace>
  <inkml:trace contextRef="#ctx0" brushRef="#br0">28892 12539 7978,'-7'-7'0,"9"-3"3247,10 6-2135,6-6 1,8 4-178,3-7 1,7 5 66,5 0 0,2 1-2599,-2-2 1,-6 0 409,2 5 1187,-8-6 0,1 3 0,-5-5 0</inkml:trace>
  <inkml:trace contextRef="#ctx0" brushRef="#br0">28929 12266 7978,'0'-12'667,"0"-1"0,15-3 931,6-1 1,12-4-725,4 5 0,2-1 152,7 5 1,-1 1-582,5 3 0,-2 1-19,-3 3-638,-2 2 1,-6-3 0,1 5 0</inkml:trace>
  <inkml:trace contextRef="#ctx0" brushRef="#br0">25208 13705 8004,'-7'0'701,"1"5"1477,6 3-1429,0 3 0,-4 7 271,0 3 0,-4 8-469,4 4 1,-6 7 631,2 1 1,-2 5-528,2-5 1,1-1 415,3-7 0,2-3-485,-2-5 1,4-5-521,4-4 1,3-3-178,6-5 0,5-4-114,2-8 1,4-4-3,1-9 0,1-2 237,3-6 1,-3-5-447,3-4 0,-3-1 129,-1-3 1,-6 1 593,-2 0 0,-4 5-209,0 3 1,-5 9 2120,0 3-1425,-5 3 1,4 9-33,-3 5 0,-2 12 501,2 13 1,-2 1-1181,3 7 1,0-5-65,3 1 0,8-4 0,-4-5 0,3-3 0,-3-9 0,5-2 0,0-6 0,-1 0 0,-3 0 0,-1-3 0,0-5 0,1-1 0,-1-7 0,-4-3-1552,1-2 0,-1-9 294,4-8 0,-1-4-1523,-2-8 0,6-4 480,-3 1 1951,3-7 0,9 4 1,2-6-1</inkml:trace>
  <inkml:trace contextRef="#ctx0" brushRef="#br0">25977 13593 8004,'-19'43'0,"1"-3"0,5 5 0,1 1 4171,-1 3 0,5-3-2144,0-1 1,5-9-1337,-1 1 1,4-8 606,4 0 1,7-4-619,6-4 1,5-5-1805,-2-8 0,5-2 728,4-6 1,-1-2-2238,5-2 0,-6-7 1515,2-5 0,-4-5 1118,-4 5 0,2-12 0,-3 2 0</inkml:trace>
  <inkml:trace contextRef="#ctx0" brushRef="#br0">25865 13903 8004,'-19'12'0,"1"-5"2700,6-3-757,5-2-1368,1-2 0,17-2-232,6-2 0,10-3 810,6-5 1,9 0-523,3-1 1,5 1-2172,4-1 0,-6 0-144,6-4 1684,-12 3 0,12-9 0,-10 4 0</inkml:trace>
  <inkml:trace contextRef="#ctx0" brushRef="#br0">25890 13729 7919,'-11'-12'797,"3"0"0,4-1 473,8 1 0,8-1-550,9 1 0,9 0 64,7-1 1,7 1-310,10-1 1,-1 2-761,4 3 0,1-3 0,4 4 0</inkml:trace>
  <inkml:trace contextRef="#ctx0" brushRef="#br0">27403 13791 7846,'-5'18'0,"-3"3"0,-7 2 1946,-2 2-1262,0 0 0,5 4 1744,0 0-1676,-6 5 1,5-7 91,1 1 95,-1-7-553,12 3 0,-9-11-26,6 4 1,0-7 88,4-2 650,0-5 145,0 2-745,0-21 1,2 5-99,2-14 0,-2 3 173,7-3-312,-1-5 0,0-2 5,1-5 0,0-2-13,8-2 0,-3 2 25,2-2 1,-2 5 109,-2 7 0,-1 6 383,-2 10-187,2 1 1,-9 5-442,7 3 1,-5 9-145,4 8 0,-4 6 0,4 10 0,1-2 0,3 7 0,0-7 0,1 2 0,1-3 0,2-1 0,-1-6 0,6-2 0,-2-3 0,2-2 0,2-5 0,-9-2 0,4-5 0,-5 0 0,-1 0 0,-5-5 0,-3-3 0,-3-3 0,-1-2 0,0-5 0,0-2-865,0-9 0,0-3-611,0-5 0,2-10-852,2-3 1,3-6 1076,5 2 1001,1 6 0,-1 0 0,0 4 0</inkml:trace>
  <inkml:trace contextRef="#ctx0" brushRef="#br0">28024 13618 7846,'-4'12'1481,"-1"1"0,-4 6-1025,1 6 4092,-9 5-3035,3 7 1,-9 2-61,2 2 1569,3 3-1472,0 0 1,7-5-939,3-6-354,2-5 0,6 0-258,0-7 0,10-3 135,3-6 0,7-3-135,1-1 0,2-5 0,2-2 0,0-5 0,0-11 429,-6 7 0,3-12-429,-5 4 0,5-4 0,-9-4 0,4-7 0,-9-2-2165,3-3 886,-4-1 1,1 0-1809,1 0 2199,-7 0 0,4 5-3451,-6 3 4339,0 8 0,6-2 0,0 4 0</inkml:trace>
  <inkml:trace contextRef="#ctx0" brushRef="#br0">28458 13742 7871,'-7'-13'105,"3"1"0,3-2-105,1-2 982,0 7-599,5-7 1,-4 9 1635,4-5-694,1 5 2187,-4 1-2662,9 6 1,-10 3 1508,3 5 1,-4 6-1186,-4 11 0,1 0 1336,-5-1-2157,0 7 1,-3-5-354,3 3 0,2-3 0,1-7 0,3 5 0,-3-10 0,5 3 0,0-10 0,5 3 0,3-6 0,4 0 0,0-4 0,0 0 0,1-5 0,-1-1 0,1-2 0,-1-2-406,0 6 0,-3-4-167,-1 4 562,-5 0-144,8 4 1,-4 0 761,5 0-416,0 0 0,1 1-56,-1 3-45,6-2 1,-3 3-56,6-5 330,-6 0-365,3 0 0,-1 0 0,-1 0 0,-3-1 0,-5-3 0,-5-5 0,1-7 0,-3 1 0,-1-6 0,-1-5 0,-3-7 0,2 2 0,-9-5-2190,3 3 1,2-1-8,2 1 1743,3 3 1,1 6-273,0 3 726,5 4 0,2 4 0,6 1 0</inkml:trace>
  <inkml:trace contextRef="#ctx0" brushRef="#br0">29239 13953 9856,'-5'7'2812,"4"-2"1,-5 1 932,6 2-1431,-5-3-1638,3 6 0,-3-4-300,5 6 1,0-5-57,0 0-1397,0-5 645,5 2 432,-3 1 0,9-5 0,-5 5 0</inkml:trace>
  <inkml:trace contextRef="#ctx0" brushRef="#br0">29252 13308 7871,'-7'-9'380,"-5"1"0,-1 1-190,-3-1 0,2 1 1717,1 3 0,1 3 4341,0-4-3494,5 4-630,1 1-1573,23 0 1,5 0 2353,19 0-2549,3 0 0,10 6-1369,0 2 1013,-6 3 0,0 1 0,-9 2-564,2 3 564,-8 2 0,-8 6 0,-8 0 0,-9-5 0,-4 1 0,-8 0 0,-10 3 0,-11 1 0,-9 3 0,-7-3 0,-6 2 133,14-13 1,-3 8-134,11-6 0,0 2 0,0-1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12405 4217 8322,'6'-13'0,"6"-3"0,12-2 2400,7-1-1537,8-2 1,13-9-3282,6-3 3414,-24 15 1,1 0-613,2-4 0,2 1 0,5 1 0,0-1 27,1-4 0,1 0 400,3 2 0,1-1-501,8-3 0,2-1 1,1 1-1,2-1 274,-20 9 1,2-1 0,-1 1-602,1 1 0,0-1 0,0 1 0,3-2 0,1-1 0,0 1 255,0 1 0,1-1 0,0 1 0,2 1 0,0 0 0,0-1-70,-1 1 1,0 0 0,0 1-1,0-1 1,-1 2 0,0-1-94,-1 0 1,-1 1 0,0-1 0,1 1 0,0-1 0,-1 0 27,0 1 1,-2-1 0,1 1-1,19-7 1,-1 0-23,-3 0 0,0 1 1,-3 2-1,0 0 56,-1-1 1,0 1 0,-1 0-1,-1 1-91,-6 0 1,-1 1 0,2 1 0,-1 1 3,-4-1 1,-1 1 0,-2 2 0,-1 0-167,-2-1 1,-1 1 0,-3 3 0,-2 0 11,33-10 0,-7 2 661,-6-2 1,-6 4-1106,-11 4 0,-5-1 1108,-3-2 0,-7 6-1418,-1-2 1,-10 3 1235,1 1-1280,-8-3 1,6 8-137,-6-5-863,0 5 313,-4-2 730,0 5-58,0 0 81,-5 0 551,3-6 194,-9 5-104,4-10 0,-5 8 328,0-5-80,-1 5 0,-3-8 4,-1 3 0,-5 1 97,1-1 0,2 4 466,-2-5 0,6 5-127,-1-4 0,2 4 333,2-4 1,-1 5-221,1-1 758,-1 2-326,1-3 527,0 3 463,-1-3-717,6 5-891,2 0 1,6 0 644,3 0 0,10 1-957,11 3 0,2 3-109,11 6 0,-3-1 0,11 0 0,-5 5 0,5 0 0,-10 5 0,1-2 0,-8 0 0,0 0 0,-6 0 0,-6 0 0,-2 4 0,-11-4 0,0-2 0,-4-1 0,-5 1 0,-4-2 0,-7 2 0,-5-1 0,-8-2-380,-4 5 1,-3-3-3588,-1 4 1,0-2 3966,0 2 0,-6 8 0,-1-3 0</inkml:trace>
  <inkml:trace contextRef="#ctx0" brushRef="#br0">17405 1997 8180,'-9'-8'0,"1"-1"0,0 6 1252,-4-2 0,-2 12 1472,-3 5-1509,-2 6-728,0 12 0,-9 8 999,3 7 0,3-1-724,6 2 0,2-1 328,1 5 0,7-5-437,1 1 1,11-10-34,6 1 0,8-4 84,9 0 1,4-7 200,8-5 0,0-12-589,9 0 0,-3-7-425,7-2 1,-5-5 108,-3-3 0,-4-9 0,-4-3 0,-7-4 0,-2-1 0,-8-4 0,-4 0 0,-5-5 0,-4 1 0,-2-3 0,-6-1 0,0 1 0,0 3 0,-6-2 0,-2 7 0,-4 3-1703,-5 4 1,2 7-2905,-6 2 2524,6-1 1325,-3 12 1,2-4-2791,-1 5 1582,0 0 1,6-2-733,3-2 2698,3 3 0,5-10 0,0 4 0</inkml:trace>
  <inkml:trace contextRef="#ctx0" brushRef="#br0">17752 1935 8180,'12'-6'1060,"1"-1"0,-1 0 562,1 3 24,-6 3 1,-2 4-48,-5 5-1062,-11 6 1693,3 16-1686,-21 2 1,1 10-1,-13 5 1,-5 4 478,23-24 1,-2 0-663,-2 5 0,-1 1-418,0-4 1,0 0 0,-3 4 0,0 1-1,-1-3 1,2 0-2255,1 0 1,1 0 1796,3-2 1,0-1-1,2 0 1,0-1-89,-19 23-5461,6-6 6063,6 4 0,4-12 0,2 2 0,5-2 0,1-3 0</inkml:trace>
  <inkml:trace contextRef="#ctx0" brushRef="#br0">6401 7330 8249,'-4'-8'5883,"0"-1"-5323,-6 6 0,3-1 467,-5 8-700,0 3 1,1 6-1,1 1 1083,2 2-759,5 3-366,-3 6 1,6-1-1,0-2 765,0-2-579,0 1-116,6-2 0,1-1 362,5-5-366,6-1-163,-4 0 1,9-1 301,-2-2-316,2-4 1,2-5 0,0 0 748,0 0-651,-6 0 1,5-1 0,-5-3 213,0-5 0,3-2 1,-5-2-1,-2-4-369,-1-4-117,-2-2 0,-1-2 0,-3 0 0,-3 1 0,-4-1 0,-1 0 0,-6 0 0,-2 2 0,-8 2 0,-6 6 0,-6 5 0,-9 5 0,-3 8 0,-6 5 0,-1 8 0,5 12-1094,-7 4 1094,11-1 0,-2 8 0,11-5 0,8-1-366,6-1 366,8 3 0,4-9 0,12 3 0,2-7 0,15-4 0,8-5 0,2 3 0,12-15 0,-3 4 0,3-5-1787,-3 0 0,1-4 633,-9 0 1,-3-1-4085,-9 1 5238,-11 2 0,8-3 0,-8 5 0</inkml:trace>
  <inkml:trace contextRef="#ctx0" brushRef="#br0">21523 4254 8355,'-11'14'0,"2"2"903,0 5-259,1 8-64,-4 8-1994,-1 7 1676,1 11 0,-1-4-104,-4 4 1,3-2-1,-3-2-230,3-3 1,2-7 0,1-1-836,3-5 442,-3-5-53,4-11 330,-6 5 1,5-10 76,0 2 1,4-8-260,-5-3 223,7-4 0,-4-8 284,6-5 0,2-8 696,2-9-604,-3-8 0,14-7 26,-2-5 1,2-7 0,-1-1 0,1-4 1050,1-1-767,6 0-644,-8 0 698,10 5 0,-5 4 191,6 7-1099,0 9 679,5 1 1,-4 15-87,3 1-72,-3 5 1,-1 8-76,0 3-159,0 8 1561,-6 3-1547,-1 10 398,-11 3 1,-2 10 0,-8 3-126,-5 3 1,-1 5-1,-14 2 512,-3 1-252,1-4-999,-5 3 819,5 0 1,-2-5 123,2 3-338,-3-2 0,15-7 0,-4-3 0,5-4 162,3-5-209,4-2 1,6-5-772,3-1 0,5-1 241,7-3 437,4-2-146,4-6-2716,12 0 1878,-8 0 0,19-6-113,-6-2-2043,0-9 3155,8 4 0,-5-11 0,3 4 0,-6-4 0,-5-1 0</inkml:trace>
  <inkml:trace contextRef="#ctx0" brushRef="#br0">21920 4328 8269,'-7'2'1447,"3"2"0,3-1-62,1 5 249,11-5 0,3 2-745,11-5 0,6-5-568,6-4-267,1-2-235,10 5-106,-4-11 1,6 9-204,-1-9 0,-5 3-1330,-2 2 1470,-4 0-1102,-6-1 0,-7 2 756,-9 3 1,-3-3-114,-5 3 1,-4 2 9,-8 2 692,-8 3 0,-5 2 29,-8 3 1,2 6-221,-10 10 742,5 1-417,-8 9 1,6 1 1260,-3 2-1192,-3 8 396,10-2 1,-9 5 231,7-3 0,4-6-1730,8 2 811,2-8 0,7 5 0,3-6-1229,2-5 1424,2 2 0,4-10 0,1 6 0,-1 0 0</inkml:trace>
  <inkml:trace contextRef="#ctx0" brushRef="#br0">22330 4812 8246,'8'-1'2604,"0"-3"2285,2-5-3429,1-2 1,3-7 1101,2-2 1,5-5-535,8-4-1363,-3-3-155,10-5 0,-4-6 76,5-2 1,-4-3-869,0-2 0,-5-5 282,0-3-1491,-1-3 1491,-3-1 0,-4 3 0,-4 5-296,-2 6 296,-7 16 0,-2 8 0,-5 7-282,0 9 1,-2 9-106,-7 12-112,-4 10 193,-7 14 0,-3 9 582,2 7-227,3-2-289,0 10 0,6-6-180,0 3 680,-1-3 0,5-7-221,0-2 204,5-3 0,-3-8-161,6-1-848,6-4 444,1-11 1,7 2 174,2-9 1,2 2 25,3-10 1,4 0-62,-1-4 547,1-5-305,5-2 1,-5-10 66,0 1 0,0-10 0,-2-1 263,-2-3-268,2 3 1,-5-8 542,3 6 1,1 6-901,-5 6 0,-1 5-26,-3 4-101,-7 2 221,6 12 0,-11 3-130,3 12 177,-3 0 45,-1 14-111,0-3-241,0 0-25,-5 4 161,4-10-121,-5 10-1467,6-16 1,6 9 148,2-8-744,3-3 0,7-2 206,2-7 2242,4 2 0,6-4 0,2 5 0</inkml:trace>
  <inkml:trace contextRef="#ctx0" brushRef="#br0">23781 4093 9793,'-4'-20'757,"0"4"1,0 2 1513,4 2 1,-2 5 330,-2 3-2018,3 8 0,-10 11-118,3 14 0,-4 10 557,0 14 0,-6 9-456,8-27 0,-1 1 0,-8 31 354,-1-1-4415,4-2 2962,4-2 1,6-6 448,6-2 1,2-13-1580,2-4 0,4-8 0,7 0-2212,2-2 2354,5-3 1520,-3-4 0,6-5 0,0-6 0,0 1 0,0-2 0</inkml:trace>
  <inkml:trace contextRef="#ctx0" brushRef="#br0">24116 4378 8081,'0'-18'3580,"0"4"-3029,0-2-414,0 2 1,6 2 2081,2-1 0,3 2-596,1 3 0,2-3 0,1 4-41,2 0-900,-1 2-232,-3 5 0,-1 0-31,1 0 0,-5 5-362,0 3 1,-5 3 195,1 2-18,-3-1-211,-1 6 1,-1-3-116,-3 6 0,-3-5-201,-5 5 1,-1-6 175,1 2 1,3 1-141,1-2 1,5 1 0,-1-5-338,3 1 196,1-1 152,5 0-274,2 1 1,6-1 151,-1 1 0,-5 0-745,-3 4 698,-2-3 1,-2 8-163,0-6 1,-2 5 173,-2-4 0,-3 3 50,-5-3-734,-1-1 455,6-3-846,-4-1 349,4-5 407,1 4 721,-5-10 0,9 10 0,-3-4 0</inkml:trace>
  <inkml:trace contextRef="#ctx0" brushRef="#br0">24476 4403 10772,'-6'12'3088,"5"1"1,-9 5-1556,6 2 1,-4 0 738,4 0-1564,-6 1-237,9-2 2080,-5 5-1159,6-11-520,6 0-483,1-2-389,5-10 0,0 5 0,6-6 0,0 0 0,3 0 0,1-6 0,-5-2 0,-1-3 0,2-2 0,-8 0 0,2-4 0,-2 3 0,-3-5 0,-3 4-1167,-3-2 0,-2-3-100,-3 3 1,1-3-961,-5 3 1,3 0-1,-3 6 2227,-2 3 0,-1-3 0,-1 4 0</inkml:trace>
  <inkml:trace contextRef="#ctx0" brushRef="#br0">24749 4366 10431,'7'5'1808,"-3"3"1,-3 3 317,-1 2-1448,0-1 3076,-5 1-1759,3 5-1240,-9-5 0,10 5 1803,-3-5-1331,2-1-840,2 0 1,0-3-388,0-1 0,0-5 0,7 2 0,6-5 0,-1 0 0,5 0 0,-4 0 0,0-5 0,-1 3 0,-4-9 0,1 3 0,-7 3 0,4-6 0,-6 2 0,0-2-63,0-1-733,0-6 164,0 4-2408,-6-4 1,4 2 420,-7-1 1547,1 1 0,0 7 1072,0 1 0,-1 5 0,-3-2 0</inkml:trace>
  <inkml:trace contextRef="#ctx0" brushRef="#br0">25220 4043 8048,'7'-12'0,"4"5"4710,-3 3-3103,-2 2 0,-1 15-651,-5 7 1,-7 15 0,-5 12 660,-7 5 0,-5 3-851,0 3 0,-5 5-527,0-5 1,-3-1-701,7-12 0,-1 1-1161,9-9 0,1 6-1410,3-10 0,7 1 706,1-5 2326,4-8 0,-4 8 0,-2-10 0</inkml:trace>
  <inkml:trace contextRef="#ctx0" brushRef="#br0">25332 4304 9620,'0'-13'755,"0"1"1,0-1 1381,0 1 1,1 4-116,3-1 0,5 1-1173,7-4 1,3 4 580,6-1 1,1 5-686,3-4 0,-2 4 274,1-5 1,3 7-454,-2-2 0,0-2-566,-5 2 0,0 0 0,-3 4 0,-3 0 0,-6 0 0,-4 7 0,0 5 0,-5 6-177,1 7 141,-8 5-426,-3 2-644,-5 5 0,-5 2-2190,1 2 2301,-6-2 0,8 2-35,-3-8-2818,4 3 2563,0-10 1,2 6 52,3-3 1232,-3-3 0,10 4 0,-5-5 0</inkml:trace>
  <inkml:trace contextRef="#ctx0" brushRef="#br0">25481 4428 8021,'5'-13'3210,"8"5"-1720,7 0-205,4 5 0,5-8 0,0 4-422,-2 0 1,-1-3-306,-1 6 0,0-4-279,0 4 1,0-4-379,-1 4 1,1-2-312,0 2 1,-4 3 337,-1-4 0,-4 4-952,0 1 916,3 0 1,-5 0-170,3 0 0,-9 1-24,-4 4 0,-3 3 410,-1 8 1,-5 4-121,-3 4 0,-3 1 1136,-2 0 1,1 0 485,-1 0 1,7-2-831,1-2 0,4 1 82,1-6 1,1-1-320,4-6 0,1 0 58,7-4 0,3-1-184,1-4 0,4 0-338,-5 0 0,6-6-80,-1-2 0,-3-5 0,-2-3 0,-2 1 0,-2-6 0,-3 3 0,-1-7 0,-5 3-421,1-7 1,-3-1-349,-1 1 1,0 2-1106,0 6 1,-1-1-206,-3 5 0,1 2-2834,-5 7 4913,5 2 0,-8 1 0,4-2 0</inkml:trace>
  <inkml:trace contextRef="#ctx0" brushRef="#br0">26423 4291 8021,'-12'6'9639,"0"2"-8517,-1 3 0,1 3 1169,-1 2 1,2 4-541,3 4 0,-2 0-1524,6-3 0,0 2 1,4-4-228,0 1 0,0 3 0,6-9 0,1-2 0,11-1 0,-3-5 0,5 2 0,0-3 0,0-5 0,4 0 0,-5 0 0,4 0 0,-2 0 0,3-5 0,-11 2 0,4-5 0,-5 0-1093,-3-5 0,0-1-1819,-5-2-365,1-3 0,-5-6 0,0-1 1673,0-3 1604,-6-3 0,-1-5 0,-5 0 0</inkml:trace>
  <inkml:trace contextRef="#ctx0" brushRef="#br0">26672 3857 8056,'6'0'0,"7"2"5720,-1 2-3832,1 3 1,10 12 2122,-2 6 1,4 2-917,4 10-3095,-3 9-285,10 5 1,-10 9 284,3-2 0,-5 3 0,-3 1 0,-8 0 0,-9 0 0,-6 6 0,-1-33 0,-2 0-194,-3 1 1,-3 1 0,-6 0 0,-3 0-3443,-2 1 1,-2-1 1803,-2 0 0,-2 0 1832,1 1 0,-2-1 0,-2-2 0,-2 0 0,1 0 0,-2 0 0,0 0 0,-1 0 0</inkml:trace>
  <inkml:trace contextRef="#ctx0" brushRef="#br0">19638 14895 8070,'0'-7'3436,"0"-4"-2583,0 10-52,0-10 0,0 8-306,0-5 1,0 4-26,0-5 1,-2 5 100,-2-4-352,3 0 1,-6-5 43,3 1 0,2-5-295,-2 1 0,3-1 106,1 5 1,0-2 29,0-2 1,0 2 116,0-3 1,-4-1-37,0 2 1,-1-1 10,5 5 0,-1-5-70,-3 1 0,3-1-84,-4 5 1,0-2 114,1-2 0,0 2-127,4-3 0,0 2 106,0-1 1,-2 0-2,-2-4 0,3 3-68,-3-3 0,2 3 39,2-4 0,-4 5-180,0-5 0,0 1 96,4-5 1,-4 4-4,0 0 1,-1 1 66,5-5 1,-1 1 123,-3 4 0,3-4-115,-4 4 1,4 0-38,1 0 1,0 0-66,0 0 1,-1-4 97,-3 4 1,2 0-140,-2 0 0,3-1 81,1-4 1,-4 0 95,-1 1 1,1 0-88,4 4 0,0-5 107,0 0 1,0 0-98,0-4 1,-4 3 55,0 1 1,0 0-48,4 1 1,0 3 32,0 0 1,0 1 4,0-5 1,0 0-15,0 0 1,-4 0-30,0 1 1,-1-1 13,5 0 1,0-1-93,0-3 0,0 3 69,0-3 1,0 2-6,0 3 0,0-1 126,0 0 1,0 0-105,0 0 1,0-2 101,0 2 1,-1-7-96,-3 8 0,3-4-128,-4 3 0,4 0 140,1 1 1,0-5 14,0 0 0,0-4-18,0 4 1,0-2 18,0 2 1,0 2-62,0-6 0,0 5 12,0-1 0,1 3-153,4 1 1,-4 1 103,3-1 0,-3 0-85,-1 0 0,0 0 66,0 1 0,0-1 17,0 0 1,0-1 93,0-3 0,5 1-100,-1-5 0,0 4 15,-4-4 1,0 1 6,0-1 0,0-2-19,0 1 1,4-1 30,0-3 1,0 1-51,-4 0 0,0 4 36,0 0 0,0 0-40,0-4 1,2 4 23,2-1 0,-3 3-1,3-2 0,2-3-52,-2 3 0,0 1-5,-4-1 0,0 4 35,0-4 1,0 4 8,0-4 0,0 0 28,0-4 1,0-2-32,0-2 0,1 2 16,4-2 0,-4 6-79,3 2 1,2 2-1,-2-2 0,1-2 77,-1 6 0,-1-4-19,5 4 1,-3-4 51,3 4 0,-5-5-56,1 1 1,1-2 149,-1 2 0,2-3-133,-2 3 1,-3-3 55,4-1 0,-4 0-5,-1 0 1,1 0-1,3-1 0,-2 5-36,2 0 1,1 4 3,0-4 0,0 0 18,-1-4 0,-1 4-8,5 0 0,-5 1-41,1-1 1,2-1 33,-2 5 1,4-4-60,-4 4 0,2-2 8,-2 2 0,-1 2-86,5-6 1,-4 4 51,4-4 1,-1 4 40,1-4 1,3 4 17,-2-4 1,0 4-26,0-4 0,0 5 78,-5-1 1,5-1-69,-5 1 0,4 0 56,-4 4 1,2 0 96,-2 1 1,-1-1-123,5 0 0,-5-1 74,1-3 1,1 1-58,-1-5 1,5 4-12,-5-4 1,6 4 17,-2-4 1,-1 4-106,1-4 1,-4 6 98,4-2 0,-4 1-184,5-1 0,-2 4 58,1 1 1,3-5-45,-3 4 0,-1-3 79,1 3 0,1 1 9,3-1 1,-4 0 121,1 0 1,-1 0-120,4 1 0,-3-1 81,-1 0 0,-4 0-51,4 0 0,-1 5 25,1-1 0,2 2-47,-6-2 1,6-2 32,-2 2 0,-1-1-3,1 1 0,-1-2-3,1 2 0,3-2 53,-2-2 1,2 0-59,1 0 1,-1 1 51,-3-1 0,3 0-33,-2 0 0,0 4 129,0 1 0,2-1-68,-3-4 0,3 5-29,1-1 0,1 0 26,-1-4 0,1 1-18,-1-1 0,0-4-28,1 0 0,-1 0 28,1 4 0,-1 0-23,0 1 0,-1-1 10,-2 0 0,0 4-32,-4 1 1,3 3-31,-4-4 1,4 1-9,-4-5 0,5 4-34,-5 1 0,5-1 71,0-4 1,2 0-64,1 1 0,-4-1 45,1 0 0,-1 4-75,4 1 0,1-1 60,-1-4 0,5 4 107,-1 1 1,1 3-26,-5-3 0,1 3 7,-1-4 1,0 2 32,1-2 0,1-2-75,2 2 1,-2 2 24,2-2 1,-2 6 0,-1-1 1,3-2-136,1 1 1,3-3 119,-3 3 0,4-4-61,-5 5 0,6-6 58,-1 1 0,-2 2-9,2-2 1,-2 0 21,2-3 0,2 3-32,-2 0 1,-2 2 17,2-2 0,0-2-12,3 2 0,1 2-111,0-2 0,0 2 102,0-2 1,-1-1-42,1 6 1,-1-6 69,-4 1 0,4 2-2,-4-2 0,0 2 72,0-2 0,0-2-96,0 2 0,4 2 27,-4-2 0,0 6-6,0-2 1,-3-1 15,4 2 0,-2-5-2,2 5 1,2-2-44,-2 1 0,2 2 31,2-6 0,0 5-48,0-5 1,-1 6 25,1-1 1,0-2 6,0 1 1,-4-4-46,-1 5 1,1-5 38,4 5 1,0-5 9,-1 4 1,1 0-15,0 0 1,0 3 31,0-2 0,-5 1-11,1-2 0,0 3 2,3-2 1,3-2 24,2 1 1,-5-3-33,1 3 0,0-1 29,-4 2 0,2 2-23,2-3 1,-4 3-9,-1 2 1,-3 0 10,3-1 0,-3 1-16,4-1 0,-2 5 7,2 0 1,2 0-1,-2-5 1,-2 1 24,2-1 0,-1 1-24,5 0 0,0-1-2,0 1 1,0-1 4,-1 1 1,1 0-7,0-1 1,1 1 5,3-1 1,-3 1-2,3 0 0,-2-1 1,-3 1 0,3-1-7,1 1 1,-1 0 1,2-1 1,1-1 0,-1-2 1,5 2-1,-1-2 1,-1 2 0,1 1 1,0 1-45,5 0 0,-5-1 41,0 1 0,-4-1-55,4 1 1,-2 0 39,2-1 1,-1 2-6,-3 3 1,1-3 34,4 3 1,0-3-30,-5-2 0,5 5 94,-1 0 1,1-1-45,3-3 1,-7 0 9,7-1 0,-4 1-32,0-1 1,2 5-1,-5 0 10,2-2 0,-3 0-16,4 2 0,-1-3 16,1 3 1,1-2-14,-5 2 6,6-3 258,-4 4-252,1 0-278,4-4 273,-10 10 0,9-9 82,-7 6 1,3-4-90,-2 4 1,-3-5-3,3 5 0,1-4-6,-1 4 1,1-4 43,-1 3 0,2-3-78,2 4 1,3-4 0,-5 2 141,1-1 0,4 3-102,-3-4 0,-1 4-39,1-4 33,-6 5 1,9-4-4,-3 3 1,2 2 1,-2-2 0,3-1-39,-3 1 0,1-1 38,-1 5 0,3-4-31,-3 0 1,3 0 0,1 4 1,-1 0 0,-1 0-4,-2 0 0,0 0-193,4 0 202,0 0-308,6 0 298,-5 0-734,11 0 740,-11 0 1,13 0 48,-5 0 1,6 0-194,-2 0 1,-1 0 218,5 0 0,-3 0-60,-1 0 0,4 0 0,1 0 24,1 0 0,-2 0 36,4 0-54,0 0 0,0 0 8,-1 0 1,1 4-259,4 0 0,2 0 350,2-4 0,-3 0-88,4 0 1,-3 0 149,2 0 0,-2 5-72,2-1 1,2 0-1,-2-3 27,-1 3-72,3-2 29,-4 3 1,3-5-25,-5 0 0,0 0 0,2 2 17,2 2 1,-7-3 4,3 3 1,-5-2 5,5-2 1,-7 1-1,7 2 237,-1 1-234,-6 0-596,0-4 569,6 0 0,-9 0 19,6 0 1,-2 0 36,-2 0 0,1 0 11,-1 0 0,-7 0-50,3 0 1,-2 4 0,4 0 411,2-1-86,0-2-337,1 5 0,-3-5 45,6 4 0,-6 0 0,2-1-68,-3-1 0,-5 0 27,-1 1 0,-5-3 64,1 3 1,-2-2 40,-2-2-246,-5 5 131,4-3 1,-10 3 225,3-5 1,-3 4-216,-1 0 1,-4 1-27,-1-5 0,-3 4 1,4 0-528,1-1 932,-4 3 1,-1-4-560,-4 2 45,-1 3 1,-3-6-741,-1 3-967,-5-2 1,1 2 790,-8 0 1,-5 1-3529,-7 0 4523,-9-4 0,-12 10 0,-7-4 0</inkml:trace>
  <inkml:trace contextRef="#ctx0" brushRef="#br0">21052 6586 7884,'-6'-20'0,"4"2"971,-7 6-325,7 0-243,-4-1-105,1-5 1,3 5 115,-2-4 278,3 9-185,-5-3-227,5 9 1,-6-7 225,3 5 0,1 1 0,-5 7 455,-2 4-499,5 3-244,-6 7 0,4 1 435,-6 6-435,1 0-57,5 0 0,1-2 1,6-2-1,0-5-85,0-2 1,2-3 0,3-2 85,8-5 1,6-4 56,10-4 1,-1-5 184,5-7-250,0-4 0,0-8-50,0-1 1,-6-5-1,1 4-47,-6-2 1,-4 5 153,-6-2 272,-5 3-233,-1 1 1,-8 4 251,-2 1-361,-3 5 1,-5-3-1,-2 7 28,-2 2 36,2 4 46,-10 5-451,11 0 0,-11 7 193,4 5 0,-4 6-151,-1 7 140,1 0 1,-1 5-96,0 3-11,6 3-263,1-4 414,11 3 0,1-8 0,6 1 1,0-3 175,0-4-169,11-3 6,3-6 426,5-5-302,10-1 1,-7-6 0,11-2 207,2-2 0,-3-8 90,1-9-338,-6 3 0,8-9 1,-6 2 249,-2-1 1,-3-1-1,-6 3 1,-7-1 360,-4 0-574,-3 0 0,-10 0-41,-2 1 0,-9 4 0,-3 4 1,-4 3 383,-1 5-682,-5 3 0,4 6 186,-3 3 1,1 6-47,-1 10 0,7 5 105,-2 8 1,7 7 0,2-4 170,5-1-185,5 7 1,6-13-161,3 8 140,9-8 0,6-2 62,6-7 1,1-9 0,3 0 0,4-4 418,3-4-514,-5-7 0,0-3 0,-11-3 0,1-2 0,-11 2 0,6-13 0,-14 3 0,3-4 0,-5-1 0,-5-5 0,-8-2 0,0-5 0,-4-1 0,-1 3 0,2 2 0,-7 2-1225,4 12 1,-1 2 425,-1 9 0,0 4-1718,-4 8 1882,-5 14 0,0 10 0,-3 12-1666,4 1 1805,-3 11 0,7-6 0,0 7 496,7-2 0,-1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15457 13965 8468,'-19'-19'-1059,"-5"1"977,4 5 0,-4 1 1,-1 0-1,1-1 547,-1 1-391,-5-1 0,2 1 1,-5 0 145,-2-1 36,-6 1-1246,2-1 1037,-9-5 1,4 5 36,-6-4 1,-1 2 70,-2-2-331,-4 4 245,-5-5 1,-5 5 11,31 7 0,1 0-214,-32-6 98,30 5 0,1 1 0,-29-6 52,30 6 1,0-1-1,-2 1 1,-1 0-8,-1 0 0,0 0 0,0-1 0,0 1 108,0 0 0,0 0-107,3 2 1,-1 1-713,-8-3 0,-1 1 708,5 4 1,1 0 9,-6-4 0,-1-1 1,3 5-1,-1 0 14,-3-3 0,1-1 90,2 4 1,0 0-104,-4-5 0,0 1 1,2 4-1,0 0 36,-2-1 1,-1 0 75,3 1 0,0 1-104,1 0 1,0 0 0,2 0 0,1 0 15,0 0 0,-1 0 0,1 0 0,1 0-104,0 0 1,1 0-1,1 0 1,0 0 165,3 0 1,0 0-73,-1-1 1,1 2-1,2 1 1,0 0 122,0 0 1,0 0 0,-30 8-51,-1-2 1,-2-1 13,2 1 1,1 0 6,7 5 1,-2-1-173,2 1 1,1 3 96,-1 1 1,6 3-51,-2-3 0,2 4-121,-2-5 1,7 5 93,-2-5 1,2 5 132,-3-5 1,5 7-74,-1-3 1,5-1 66,-5 2 1,5-2-52,-4 2 0,5 3 59,-2-4 1,0 0-40,0 0 0,2-1 315,7 2 1,-3 3-346,3-4 0,-3 0-6,-1 0 0,4-1 19,0 2 1,3 3 1,-8-4 1,8 4-95,-7 0 1,8 1 935,0 0 1,1 0-915,0 0 1,1 0 331,-2-1 1,7 1-364,2 0 0,0 0 278,0 0 1,-4-1-190,4 1 1,2 0-1,0 0 90,0 0-126,4-1 0,-8 1 0,5 0-6,2 0 1,1-2 20,2-2 1,1 2-4,3-2 0,-2-2 33,6 2-169,0-6 130,4 3 0,0-6 125,0 1-119,5-1 29,2 1 0,6 3 62,-1 1-88,0-1-11,1-3 0,1 0 16,2 4 0,4-2-19,4 6 0,-2-5-8,3 5 0,-3-4 64,7 3 97,-3-5-136,5 3 0,-1-5 255,3-1-14,3 0-226,-4 1 1,5-1 228,0 1-207,6-1-112,-5 0 1,15 1 152,-4-1 1,5 1 74,0-1-259,-3 0-123,15 1 0,-8-1 357,8 1-1585,3-1 1471,0 1 1,-32-9-1,0 0 130,1 0 0,-1 0-230,0 0 0,0 0 0,2 0 0,-1-1 235,0-1 0,-1 0-122,4 2 0,1-1 1,27 0-19,-32 1 1,0 0-1,0-2 1,0 0 8,-1 3 1,-1-1-1,1-2 1,1 0 58,0 2 0,0 0-261,32-1 13,-30-1 1,1 1 0,-5-1-1,0 0 216,4 1 0,1-1-546,-3 0 0,1 0 437,2-2 1,0 0 0,1 0 0,0 0-24,2 0 0,0 0 81,1 0 1,-1 0-20,1 0 1,-1 0 183,-2 0 1,-1 0-176,6-3 0,-1 0 1,-1 2-1,-1 1 5,4-2 1,1 0 88,2-2 0,-2 1-83,-4 2 0,0 0 0,3-2 0,0 0 15,-1 0 1,-1 1-1,-1 2 1,0-1 141,2-1 0,-1 0 0,0 1 0,-1 1-102,-1-1 1,0 2-168,-2-1 1,0 0 118,4-3 1,1 0 0,-8 2-1,1 1-89,2-2 0,1-1 95,-1 3 1,0-1-13,30 1 0,-33 0 1,1 0-105,27 0 101,-30 0 1,0 0-71,27-5 0,3 3 7,-8-2 0,5 1 41,-5-1 0,4 1-7,-8-5 1,0 4 59,-4-4 0,2 1 9,-2-1 0,2-3 297,-7 2-331,-2-2 66,5-7 0,-8 5 23,6-4 0,-6-1-44,1 2 224,-2-1-236,-2-1 0,0 4 310,0-2 0,-1-2-305,-3 1 1,2-1 80,-6 2-377,0 2 1012,1-9 0,-4 9-956,3-3 234,-3-2 414,-6 5 0,2-8-476,-6 6 0,-1-5 508,-6 5-412,2-6-77,-10 2 1,9 0 8,-6-1 192,0 0-192,-4 2 1,0-5 40,0 4-24,0-4-9,0 5 0,0-4-115,0 2 118,-6-2 1,4 2-58,-7 0 50,1 6 0,-4-7 25,-1 5-236,1 1 195,-1-2 1,-3 3-23,-1-6 1,-5 5-6,2-5 0,-2 4 11,1-3 173,-8 5-164,8-9 0,-9 5 161,5-6-148,0 0 62,1 6 1,-1-4 18,0 2 0,-4-3-73,0 0 1,-1 3 3,1 0 1,-3 2 9,-5-2 1,-2-2 0,-2 2 1,2-1 28,-2 2-861,-3-4 822,5 5 1,-8-5 118,6 4-116,-6-4 4,-2 5 0,-2-6 36,-3 0-33,-3 6 0,-1-4-147,-8 2 126,32 12 1,-1 0 0,-2-2-1,0 0 18,0 2 1,-1 2-129,-1-2 1,-1 1 48,2 2 1,0 0 0,-3-1 0,0 0 58,2-1 1,0-1-198,-2 2 1,1 0 105,-4-2 0,1 1 0,-1 1 1,-1 1-20,0 0 0,-1 0-1048,0-1 1,-1 1 1122,-8 3 0,-1-1 68,6-1 1,-2-1-72,-5 5 1,-1 1 0,2-3-1,0 1-32,-4 1 0,0 2 1,-2-1-1,0 0-330,-2-1 0,0 2 0,-2 1 0,0 1 352,19 0 1,0-1-1,0 1-256,-22 2 1,0 1 184,20 0 0,0 0 0,0 0 0,-21 3 0,0 0-39,22-2 0,0 0 0,0 0 0,1 1 0,1 0 0,-1 1-165,1-1 0,-1 0 1,0 0-1,-22 5 0,1 1-443,2 2 0,0 1 356,4-1 0,0 1-691,0 4 1,1 1 39,7-4 0,1 2 454,-5 3 1,0 2 592,7 0 0,1 0 0,0 1 0,0 2 0,2 1 0,1 1 0,-1 0 0</inkml:trace>
  <inkml:trace contextRef="#ctx0" brushRef="#br0">15122 12266 7000,'7'0'525,"-1"0"-102,-6 0 3659,0 0-3961,0-6 286,0 5-162,0-4 137,0 5 76,0 0-411,0-6-72,0 5 1,0-6 88,0 3 35,5 2 1,-2-9-16,5 3 1,-4 1 74,5-1 0,-5 0 1,4-5 0,0-1-78,5-2 0,-2-2 221,-3-3 0,7-2-43,-3 2 1,4-6 114,-4-2 1,0-6-52,1 2 1,3-3-139,1-1 0,1 0 29,-2 0 0,0-5-198,4 1 0,-3-6-61,3 2 0,-3-5 216,4-4 1,-2-2-321,2-6 1,-10 28-1,1 0 221,-1-1 1,-1 0-1,-1-2 1,1 0-23,0-3 0,1 1 0,-1-1 0,0-1 8,3-3 1,-1 1 0,1-1-1,-1 1-251,0 0 0,1-1 0,-1-3 0,1-1 262,-1-3 0,0-1 1,3 1-1,-1 0-306,1-5 0,-1 0 0,1 2 0,-1-1 284,-1 0 0,-1-1 0,1 1 1,0 1 12,2-2 0,-1 0 0,-1 4 0,-1-1 39,0-2 0,1-1 0,0 0 1,-1-1-35,-2-1 0,0 0 0,2 1 1,0 0-71,0-1 0,1 0 0,-3 1 1,0-2 63,1-4 1,-1-2 0,-2 2-1,0 1-34,3 0 1,-1 0 0,-2-5-1,1-1-4,-3 21 1,2 0 0,-2 0 0,0-1 0,-1-1 0,1 0-190,1 0 1,0-1 0,0 0 0,-2 0 0,0-1 0,0 1 179,0 0 1,1 1 0,-1-1 0,0-3 0,-1-1 0,0 1-126,-1 2 0,0 0 1,-1 0-1,0 0 1,0-1-1,-1 2 92,0-21 1,-2 1-1,1 2 1,0 0 0,0 6-1,0 0-82,1 0 1,-2 1 122,-1 7 0,-1 1-405,0-5 0,-1 0 405,-2 8 1,0 1 0,-2 1 0,-1 1-37,1-1 1,0 1 0,-1 2 0,1 0 37,2 0 1,0-1 0,-1 1 0,1-1 0,0 3 0,0-1 0,1 0 0,2 0-13,-2 5 1,1 0 0,1-5 0,-1-1 7,1 2 0,-2 0 1,-2-4-1,-1 0 12,2 1 0,0 1-22,-5-1 1,1 1 0,3 7-1,0 0 10,-1 3 1,0 0 295,-6-24-2,1 9-252,1 7 470,5 6 0,-4 4-473,3 0 1,-3 4 51,-2-4-33,1 5-188,5-2 59,-4 0 1,5 4 780,-2-3 0,3 1-920,5-1 1,0 7-1,0-1 1157,0 3 1,0 4-1039,0 3 529,0 1 0,0 4-663,0 0 380,0 5-302,0-3-721,0 6 408,0 6 254,0 1 1,0 6 0,0 4-35,0 4 0,0 2 120,0 2 0,0 4 0,0 0-76,0-2 32,0 5 1,0-6 317,0 3 0,0-3-109,0-1 0,-2 0 260,-2 0 0,3-5-50,-3 1 190,2-6 0,-2 3 8,0-5 211,0-7 318,4 5-685,0-9 1,1-2 127,3-8 1,-1-9-170,5-4 0,1 1 0,3-4 21,0-2-263,-5-1-28,4-4 1,-5 1 0,4-5 157,-2 2 1,-5 10-109,1-2 0,-3 9 396,-1-1-141,0 9-664,0 2 215,0 6-30,0 6 101,0 1 1,1 5 134,4 1 1,-3-1 594,7 0-314,-1 1-155,10-1 1,-4-4 55,2 1 1,2-5-250,-1 4 0,5-5 0,-9 2 0,5-1-627,-5 1 1,-1 3 248,1-4 1,-1 4 196,0-4-3099,1 6 1547,-1-3 180,1 5 1,-1 2-756,0 3 1,-3-2 722,-1 5 1,-1-3 1584,1 4 0,3-1 0,-4 5 0</inkml:trace>
  <inkml:trace contextRef="#ctx0" brushRef="#br0">15829 5259 7925,'-7'0'1388,"-4"-5"-687,3 1 1,3-1 275,0 1-709,4-3 501,1-6-347,0 1 1,1 0 319,4-1 1,1-1 153,7-2 670,-1-3-1320,1-1 1,0-5-24,4 1 1,-3-1-1,2-4 772,-2 3-431,-2-5-207,1 5 1,-2-4 295,-3 5-455,3 0 1,-8 2 270,5 2-201,-5-2 134,3 9-275,-6-4 1,1 6-157,3-1 3,-3 6-1156,5 2 701,-6 5 74,0 0 468,5 5-121,-3 2 0,7 6 70,-4-1 1,4 2 297,0 2 1,3 0 0,3 3-131,2-1 1,5 2 554,-2-3-300,4 5 96,1-8-162,-1 4 1,1-11-145,-5 4 1,2-6 144,-6 3 1,-3 2-81,-5-6 0,-5 2 53,1-2 0,-6-1 0,-6 3-391,-9 0-27,-10 4-2430,-5-3 2505,-11 5 1,1 0 109,-4 1 0,1-5-574,8 0 0,-2-1-14,10 1-2335,0-2 1201,10-1 986,1-3 0,7 5-4058,3-3 3227,2-3 1,6 10 1458,0-2 0,11 7 0,3 3 0</inkml:trace>
  <inkml:trace contextRef="#ctx0" brushRef="#br0">19811 14920 7326,'0'7'-44,"0"-2"86,0-5-265,0 0 221,0 6-63,0-5 61,0 5 1,-5-6-19,3 0 41,-3 0-27,5 0-278,0 0 341,0 5-71,0-3-81,0 3 1,-1-5 35,-4 0-9,4 0-12,-4 0 22,5 0-228,0 0 195,-6 6 93,5-5 0,-5 10 0,6-4 0</inkml:trace>
  <inkml:trace contextRef="#ctx0" brushRef="#br0">19737 15032 11133,'0'-7'954,"0"1"-507,0 1-212,0 3 0,0-5 241,0 3-212,0 3 1,0-6-104,0 3 301,0 3-452,0-10 212,0 4-105,0-6 273,0 1-9,0-1 43,0 1-147,0 0-131,0 5 0,0 0 211,0 3-431,0 2 42,0-3 0,0 3 167,0-2 93,0 3 1,1-5-144,3 6 1,-2-1 347,2-3-241,-3 3-312,-1-5 265,0 6-470,0 0 51,0 6-7,0-5 229,0 10 0,0-8 368,0 5-247,0-5 350,0 8-216,0-4-43,0 5 0,0 0-350,0-5 103,0-1-144,0-6 638,0 0 287,0-6-453,0-1 1,0-5-54,0 0 0,0 3 47,0 1 142,0 5 31,0-2-54,0 5-291,0 0 10,0 5 1,4-2-300,1 5 148,-1 1-63,-4 3 0,0-4-14,0 1 20,0-7-77,0 4 28,0-6 50,0 0 159,0-6-111,0 5 112,0-5-106,0 6 696,0 0-655,0-5 107,0 4-280,0-5 173,0 6-1453,0 0 1338,5 0-447,-3 0 149,3 0 217,-5 0-2500,0 0 2211,0 6-950,0-5 317,0 4 359,0-5 1,2 0-112,2 0 1,-3 2-168,3 2 758,-2-3 65,-2 5 0,0-5 5,0 3-143,0-2 564,0 3-294,0-5 2562,0 0-2152,-6 0 1,5-1 1494,-3-3-1247,-3 2 0,4-3 1054,-5 5-617,5 0 301,-3 0-434,1 0 0,3 1-351,-2 3 0,3-1 31,1 5 0,-4-4-114,0 5 1,0-1-26,4 4 1,0 1-97,0-1 1,0 1-293,0-1 0,4 0 80,0 1 0,1-1-144,-1 1 0,-1-5-37,5 0 1,1-5 111,3 1 0,1-3 217,-1-1 1,-4-5-140,1-3 0,-1-3 258,4-2 0,-4-1-78,1-2 0,-7-2 34,3-3 0,-4-2-43,-1 2 1,0 2-162,0-2 1,-4 2-87,0-2 1,-6 3 55,2 6 1,-3 1-22,-2 3 1,1 2-6,0 6 1,-1 2-1,1 2-158,-1 4 1,2 3-155,3 1 322,-3 6 5,4-4-58,0 10 209,-4-5-184,10 6 0,-5-2 60,6-2 0,0 1-49,0-6 1,2 1 93,2-5 0,3-1-69,5-2 0,1-4-69,-1-5 0,0 0 70,1 0 1,3-5 0,-1-4 18,-4-2 1,2-3 94,-5-2-121,-2 2 16,-1-4 436,-5 0-332,0 5 1,0-5-1,0 5 469,0 1 0,-5-1-292,-4 1 0,-2 1-346,-1 3 0,0-2 0,-1 6 0,1 0 0,-1 4 0,1 0-4,5 0 0,0 0-252,3 0 65,3 0-22,-5 0-87,6 5 124,0-3 137,0 3-244,-5-5-43,3 0 0,-3 2-442,5 2 239,0-3 90,0 5 251,0-6 205,0 0 70,0-6-479,0 5 0,0-10 259,0 2 0,0-2-478,0-1 225,0 0 89,5-6 93,-3 4 0,3-5-135,-5 2 480,6 3-126,-5-9 1,5 5-105,-6-3 1,0-2 162,0 2 0,0 2 325,0-2 1,0 1-186,0-5 0,-2 0 172,-2 0 1,1-1-181,-5-3 0,5 3 0,-1-3-6,3 3 1,-3 1-218,-1 0 156,1-5-9,4 4-85,0-5 0,-1 6 30,-3 1 41,2-7-250,-3 5 1,5-6 78,0 4 49,0 1 1,0-7-257,0 5 263,0-5 32,0 7-218,0-3 198,0 0-31,0 4 40,-6-5-27,5 6 0,-4-4-3,5 1 1,0-6 0,0 6 0,-5-3 183,1 2 1,0 3-105,4-3 1,-4-1 237,0 1 0,0 0-67,4 4 1,0-4 0,0-1 1,0-2 1,-4 0-96,-1-1-34,1-2 1,4 3 21,0-5 0,0 1 25,0 3 0,0-2-113,0 6 1,-4-4 60,0 4 0,0-4 0,3 3-101,-4-2 1,4 5-116,-3-2 90,2-3 0,-2 6 130,0-3 1,0-3-3,4-1 0,0-1-113,0 1 0,0-3 0,0 3 0,0 1 0,0-1 0,0 1 0,0-1 0,0-1 0,0 3 0,0 0 0,0 3 0,0-8 0,0 10 0,0-3 0,0 3 0,0-3 0,0 0 0,0-1 0,0 1 0,1 1 0,4-5 0,-4 0 0,3-4 0,-3 0 0,-1 0-309,6-6 309,-5 4 0,6-8 0,-3 6 0,-2-2 0,2 2 0,1 2 0,0-2 0,-1-2 0,-4 2 0,0 1 0,0 7 0,0-8 0,0 10 0,0-10 0,0 5-644,0-12 644,0 9 0,0-3 0,1 3 0,3-2 0,-2-3 0,9 0 0,-10 1 0,9 2 107,-6-1 1,4-1-108,-4 2 0,4 3 0,-3-4 0,-1 4 0,0-4 0,0 1 0,4-2 0,-4 2 0,1 2-537,0-3 537,-4 4 0,5-4 0,-2 2 0,0-4-11,-1 1 0,2-4 11,0 2 0,3-2 0,-4 0 0,-1 1 0,4 6 0,-5-4 0,7 3 0,-7 2 76,9-3-76,-9 4 0,8 1 28,-6 0 1,4-4-29,-4-1 0,2 1 0,-4 4 271,2 0 1,2 4-272,-2-1 0,-3 1 11,5 2 1,-2-4-12,0 6 0,5-5 0,-4 1 0,2-3 0,-4 4 194,8-4 0,-9 1 1,7-7-195,0 2 0,-2-2 0,2 0-621,-1 1 621,4 4 0,-5-1 0,4 1 0,-4 1 0,5 3 0,1-2-84,-1 8 84,-5-9 0,4 9 0,-3-6 0,3 4 0,2-4 0,-1 5 0,1-8 0,-4 9 0,2-5 0,3 2 0,1 1 0,-2 3 0,-1-3 0,1 3 0,-1-6 0,0 3 0,1 3 0,3-6 315,1 3 1,1 2-316,-2-6 0,-2 5 29,4-8 1,-1 9 0,0-5-30,3 2 0,-4-3 0,5 4 0,-6-4 0,2 4 0,2-6 0,-5 3 0,8 1 0,-6 2 0,1-3 0,-5 6 0,1-3 0,-1 3-87,1 1 25,-1 6 0,0-5-155,1 4 255,5 2-135,-5-6 0,7 5-32,-4-6 0,-1 0 200,6 1 1,-4-1 30,3 0 0,0 0 0,2 0-136,-2 1-31,-4-1 214,1 5 0,0-3 45,0 2-194,-1-2 0,-4-2 0,1 0 0,-1 2 0,1 2 0,3-2 0,1 2 0,-1-2 0,-3-2 0,-1 4 0,1 1 0,-1 0 0,0 0 0,5-2 0,-1 5 0,2-4 0,-1 5 0,-2-2 0,6 1 0,-6 4 0,1-4 0,2-1 0,-1 2 0,4-5 0,-5 4 0,2-1-70,-1 2 65,-4 2-52,5-4 1,-1 2-72,-1-1 116,1-5 1,-1 4-143,1-2 0,5-3 71,-1 7 0,-3-5 10,-2 5 23,3-1 21,-5 5 205,10-6-206,-11 4 1,9-4-46,-5 6 256,5-1-97,-3 1 1,2-2-59,0-2 0,-1 2 21,5-3 0,0-1 115,0 2-147,5-6 1,-4 7 29,3-6 0,-3 4-16,-1-3 1,3 5 9,-3-2 1,6-1-37,-6 2 0,4-2-3,0 1 0,-1-1 0,5-2 0,-4-4 0,4 4 0,0-4 0,4-1 0,-4 2 0,0 2 0,-1-2 0,1 2 0,1 3 0,-5 2 0,0-2-84,-4 1 0,4 1 65,0 3 1,0-3 81,-4-1 0,1 1-90,3 3 0,-3-1 93,3-2 1,1 2-67,-1-2 0,2 2 0,-2 1 0,1-3 0,3-1 0,-1 1 0,-3 3 0,1 1 0,3 0 0,2-1 0,-7 1 0,6-1-74,-5 1 1,5-5 54,-1 1 1,-1-1-101,1 5 1,0-5 83,4 1 0,0-1-8,1 5 1,-1 0 39,0-1 0,0-1 106,0-2 0,1 6 59,-1-2 1,-4 2-138,0-2 1,0-1-26,4 1 0,1 4 0,-1-1 0,0 1 0,0-4 0,0-1 0,1 1 0,-1 0 0,0-1 0,0 1 0,0-1 0,5 1 0,-1 0 0,5-1 0,-5 1 0,5-1 0,-5 1 0,4 1 0,-3 3 0,3-3 0,-3 2 0,-1-2 0,-4-1 0,4-1 0,1 1 0,5 1 0,-2 3 0,2-3 0,-1 3 0,2-2-122,-3 2 0,3-3 122,2 2 0,0 0 0,-1 0 0,1-2 0,0 3 0,3 1 0,1-1 0,0 1 0,-5-1 0,2-2 0,3 6 0,-1-6 0,5 2 0,-5 1 0,5-1 0,0 4-238,4-4 1,-1 5 237,-3-1 0,2-2 0,-2 2 0,-1-4-66,1 4 0,4-5-17,4 5 1,1-1 5,-1 1 1,-2 2 79,2-2 0,-3 3-90,-1 1 0,2 0-13,2 0 0,-3-2 42,4-2 0,-4 3 132,-1-3 0,1 2-21,4 2 1,0 0-43,3 0 0,-33 0 1,-1 0-8,35 0 0,-35 0 0,-1 0-22,36 0 0,-2 0-22,-3 0 0,-1 0 31,5 0 1,-3 0-75,-29 0 1,-1 0 0,30 2-116,-30 0 0,1 0 1,-2-2-1,0 1 136,1 1 1,0 0 0,0 0-1,-1-1 48,-1 1 0,0 0 0,2-1 0,-1 0-5,0 0 1,-1 2-1,0-1 1,1 1-83,-1-1 0,1 0 0,0 1 0,1 0 78,-2-1 0,0 0 0,1-1 0,1-1 66,0 2 1,0 0-1,-1 1 1,-1 0-65,0-1 1,0 0-1,31 4-8,-31-4 1,1 0 0,30 1 19,-31 1 0,0 0 0,28-1 67,-1 1 1,-1-3-68,-7-1 0,4 4 133,-5 0 1,1 0 100,-4-4 0,-5 0-90,1 0 0,-2 2 32,1 2 1,-2-3 108,-6 3 1,-1-2-455,-3-2 0,-2 1 554,-7 3 0,-4-2-704,-4 2 1,-2-3 325,-2-1 0,-3 0-525,-1 0-933,-5 0 519,2 0-407,-5 0 766,0 0 0,-5 0 933,-4 0 1,3 0-262,-3 0 1,-3-1-10,-5-3 0,-5-3 1,2-6 1,-8 1-1,-1 0 1,-4-5-161,4 1 0,0-1-175,4 5 0,5-1 34,-1 1 1,6-1-53,-2 1 307,9 5 1,-2 0-289,6 3 306,0 3 1,3-5-124,-3 6 830,2 0-148,-3 0 79,5 0 236,0 0-212,0 6-302,0 1 1,0 5-44,0 0 0,0 1 394,0-1 0,1-3-533,3-1 0,-1 0-232,5 4 0,-1 1 0,1-1 0,3 2 0,-2 3 0,-4-4 0,-1 4 0,-2-2 0,-2 2 0,-2-4 0,-2 4 0,-4 1 0,-9-2 0,2 1 0,-5-5 0,-1 1-2250,-4-1 0,-1 2-4038,-3 2 6288,3-2 0,-21 10 0,1-5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19588 4477 12320,'0'13'242,"0"-1"-74,0 0 0,0 5 0,0 1-103,0 1 0,0 0 92,0 2 1,0 3 40,0-4 1,0 4 42,0 0-74,0 1 9,0 0-116,0 0 0,0 4 201,0 0-145,0 0 1,-1 0-121,-3 0 165,2 5-1,-3-8 38,5 10-82,0-10 1,0 9 363,0-6-233,0 5 0,0-6 16,0 5 0,0-4-1,0 4 1,4-4 88,0 4-382,0 0 1,-4 0 246,0 0-205,0 0 1,0 0 271,0 0-61,0 0 1,0 0 43,0 0-129,0 0-302,0-1 322,0 4 51,0-10 36,0 10 1,0-10-95,0 3 0,0 1 157,0-1-380,0 0 1,1 0 176,4 0-123,-4 6-128,4-9 246,-5 10-49,0-10 0,5 6 53,-1-4 1,0 3-184,-4 2 171,0 3 154,0-5 1,0 5-139,0-3 1,0 2-11,0-6 0,0 4-68,0-4 1,1 4 199,3-4 1,-2 4-247,2-4 69,-3 5 1,-1-6-118,0 5 1,4-4 144,1 4 1,-1-4 2,-4 4 0,0-4 39,0 4 0,0-4-75,0 4 1,0-6 149,0 2 0,0 2-120,0-2 0,1 0-10,3-5 0,-2 1 23,2 0 0,-3 4-92,-1 0 0,4 1 93,0-1 0,1-3-112,-5 3 0,1-1 77,3 1 1,-3-3-144,4 3 0,-4-2-8,-1 2 1,1-2 101,3 1 0,-2 0 60,2 1 1,-3-3-60,-1 3 0,0-3-5,0-1 1,0 1 10,0 3 1,4-3-80,1 3 1,-1-3 49,-4-1 0,0 0-6,0 0 1,4-4 48,0-1 0,0 0-29,-4 0 0,2 2 15,2-5 0,-3 5-20,3-1 1,-2-2-42,-2 1 0,0 1 48,0 4 0,4-2-70,0-2 0,0 4 2,-4 0 0,0-1 51,0 5 0,0-2 74,0-3 1,0 1-81,0 0 0,0 0 70,0 0 1,0-1-22,0 1 1,1 0 11,3 0 1,-2 0-32,2-1 0,-3 1 21,-1 0 1,0 0-25,0 0 0,2-1-4,2 1 0,-3 1 15,3 3 0,-1-7-4,1 3 0,-2-3-176,2 3 0,1 0 92,-1 0 1,5 4 38,-5 0 0,1 0 1,-1-5 0,-1 1 41,6 0 1,-7 0-16,2 0 1,2-1 6,-2 1 0,0 0 24,-4 0 1,4 1-31,0 3 1,1-3 91,-5 3 0,4-3-95,0-1 1,0 0 6,-4 0 0,4 1 4,0 3 1,5-3-145,-5 3 1,1-3 135,-1-1 1,-1 0-22,5-1 1,-5 1 16,1 0 1,2 0-15,-2 0 1,4-1-155,-4 1 0,5 0 89,-5 0 1,4 4-69,-4 0 1,4 0 106,-3-5 0,3 3 14,-4 2 0,4-3-30,-4 3 0,2-2 138,-2 2 1,-1-3-14,5 3 0,-4-1-99,4 1 0,-3-3 81,3 3 0,-4 1-52,4-1 0,-4 0 29,5-4 1,-2 0-14,1 0 1,1-1-5,-4 1 1,3-1-5,-4-4 0,4 4-131,-4-4 1,5 2-65,-5-1 1,5 3 112,0-4 0,-2 0 64,1 0 1,-4-3-42,4 3 1,-4-4 152,5 0 0,-5 2-107,4-1 1,-4 3 93,4-3 0,-3 3-99,3-3 0,-1 1-46,1-2 1,2 2 68,-6 3 1,4 1-15,-4-5 1,5 3 71,-5-3 1,4 1-75,-4-2 0,4-1 199,-4 6 0,5-4-116,-5 3 0,4-3 99,-4 3 0,5-3-69,-5 4 1,4-6-123,-4 1 0,4 2 9,-4-1 1,5 1-17,-5-2 1,6-2-9,-2 3 1,-1 0 57,1 0 0,-4 4-91,4-5 1,-1 2 47,2-1 1,2 1-24,-3 2 1,-1 2 41,1-5 1,-1 4 7,1-5 0,3 6 2,-3-1 1,-1-2-11,2 2 0,-1-5 94,4 5 0,-3-5-80,-1 5 0,0-4 130,5 3 1,-1-3-63,0 4 1,1-5-113,-1 5 1,1-5 3,-1 5 1,0-4-149,1 3 0,1-3 92,2 3 1,-2-3 76,2 4 1,-2-1-47,-1 5 1,3-4-1,1-1 1,1 1 53,-2 4 0,-2 1-51,2 3 1,0-3 10,0 3 0,-2-3-35,2-1 1,-2-1-2,-1-4 1,-1 4 60,0-4 1,5 0-12,0 0 1,-1-3 95,-3 4 1,-1-6-108,0 1 0,5-2 1,-1-2 1,1 1 2,-5-1 0,2-1-213,3-3 1,-4 4 73,4-4 0,-2 3-20,2 1 1,-4 1 61,4-1 0,1 0 2,-2 1 1,2 3 125,-1 1 0,-3 1-111,2-2 1,2-2 165,-1 3 1,1 1-75,-2-2 0,-1 1 179,6-5 0,-4 0-53,3 1 0,-3 2-64,3-3 0,0 8-37,0-8 1,2 3 3,-5-2 0,4 3-41,-5 1 0,5-1 35,-5-3 1,5 0 125,-4 4 0,3-3-121,-3 2 0,4-2 81,-5-2 0,5 1-66,-5-1 0,5 1 10,-4-1 0,3 0 11,-3 1 1,3-5-6,-3 0 0,4 1-126,-5 3 1,6 1 113,-1-1 0,-2 0-129,2 1 1,-6-1 98,2 1 1,1-1 110,-2 0 1,1 2-53,-5 3 0,5-4 117,-1 4 0,1-3-142,-5-2 0,5 1 30,-1-1 0,1 0-39,-5 1 0,0-5 39,1 0 1,1 1-105,2 3 0,-2-1 96,3-3 0,0 2-204,0-6 0,1 2 78,-2-2 1,-2-3 40,3 3 1,1 2 14,-2-2 0,2 5-5,-1 0 1,-4 0 310,4 0 1,-2 2-98,2-3 0,-2 3 48,6 1 1,-5 5-46,5-1 0,-5 1-160,5-5 1,-4 1-74,3-1 1,-5 1-267,2-1 0,1 0-125,-2 1 1,1-5 173,-5 0 0,5 2 349,-1 7 0,1-5-109,-5 0 1,1 1 103,-1-5 0,1-1-51,-1 1 1,0-1 20,1 1 1,-1-1-74,1-3 1,0-1 5,4 5 0,-3-3 17,2 3 1,2-4-176,-1 4 0,1-5-48,-2 1 1,-2 2 15,2-2 1,2 0-294,-1-4 1,1 1 155,-2 3 1,0-2-213,4 2 1,-5-3-309,2-1 0,1 0-419,-2 0 1,1 0 1274,-5 0 0,6-5 0,2-2 0</inkml:trace>
  <inkml:trace contextRef="#ctx0" brushRef="#br0">4478 4192 9842,'0'-12'4268,"-1"3"-4014,-3 1 0,-3 5-203,-5-1 0,-2 8-51,-3 5 0,3 3 0,-2 5 3063,-3 2-1407,5 6-642,-4 5-414,11-4 788,-4 4-846,10-5 0,-4-1 616,10-4-740,1-2 1,12-5 123,3-1 1,4-5-142,4-3 0,-2-3 204,6-1 0,-1-1-578,1-3 0,-2-3-27,-7-5 0,0-5 0,-3 1 0,-5-2 0,-8 1 0,-2-2 0,-6-6 0,0 0 0,0 0 0,-6 2 0,-2 2 0,-8 1 0,-5 7 0,-4 4 0,-4 9 0,0 0 0,-8 0 0,2 9 0,-6 4 0,4 2 0,4-3 0,7 5 0,5-1 0,7 1 0,2-5 0,1 1 0,7-1 0,6 0 0,11 1 0,5-2 0,6-3 0,8-2 0,5-6 0,-2 0 0,6 0 0,-5-6 0,5-2 0,-8 1 0,-4-1 0,-8-1 0,-4-3 0,-5 4 0,-4-1 0,-2 1 0,-6-4 0,-11-1 0,-6 1 0,-6 4 0,-6-1 0,1 7-584,-5-2 1,6-2 100,-2 2 0,3 0-1041,1 4 0,5 0-91,4 0-1454,2 5 0,7 2 3069,3 6 0,3-1 0,1 0 0</inkml:trace>
  <inkml:trace contextRef="#ctx0" brushRef="#br0">27403 682 8177,'0'-7'0,"6"2"2303,1 10 0,1 9-241,0 11-1563,-5 5 0,3 18 149,-6 6 0,0 5-1595,0 3 1255,-6 6 0,1-5-337,-4 3 0,0-2 123,5-2 1,-5-6-549,5-2 1,-4-8 364,4-5 0,0-4-408,4-4 0,0 0-190,0-8 0,0 1-637,0-9 1,1-1 1825,3-3-502,-2-1 0,14-5 0,-2-1 0</inkml:trace>
  <inkml:trace contextRef="#ctx0" brushRef="#br0">27676 732 8177,'0'-25'0,"2"6"0,2 2 2526,3 9-285,0-3-1138,4 9 0,-6 4-355,3 10 264,4 17-608,-11 4 0,4 21 227,-5 0-1486,0 5 1171,0 3 0,-1 0-105,-3 0 1,-2-1-314,-2-3 0,1-3 469,3-6-1542,3-5 895,-5-6 1,6-4-1940,0-5 1524,0-6 1,0-1-2706,0-5 2534,6 5 1,-4-8 786,7 2 79,-7-7 0,10-4 0,-6-5 0</inkml:trace>
  <inkml:trace contextRef="#ctx0" brushRef="#br0">27428 1191 8177,'-7'-9'0,"3"1"2914,3 5-1915,1-2 0,5 1-238,4 0 1,7-5-57,5 5 1,6 0-52,2 4-1070,6 0 392,-3 0 1,6 0 203,3 0-2387,-2 0 833,9 0 0,-8 0 1374,6 0 0,-6 0 0,2 0 0</inkml:trace>
  <inkml:trace contextRef="#ctx0" brushRef="#br0">28222 1079 8177,'-8'0'2091,"0"0"450,5 0-1752,-3 0 325,6 0-404,0 0 1,7 0 151,6 0 1,12 0 1322,12 0-1494,5 0-1258,8-6 1230,5 5 0,3-9 148,8 6-1251,-2-5 419,-28 8 1,1 0-1,22-4-1288,3 5 1,-5 0 831,-4 0 1,1-4-406,-8 0 1,-4-1 400,0 5 0,-5 0-1558,-4 0 0,-3 0 996,-5 0 0,-6 0-1235,-2 0 2278,-3 0 0,-2-5 0,0-2 0</inkml:trace>
  <inkml:trace contextRef="#ctx0" brushRef="#br0">29153 868 8177,'-13'-12'2076,"1"-1"-1305,-1 6 0,2 1 84,3 1 1948,3 4-838,-1-4-959,5 5 1805,-5 5-1845,12 2 0,2 5 27,9 1 1341,-4 5-1482,11 1 0,-5 2-379,6-1-473,0 1 0,-6 4 0,-1-2 0,-6-2 0,-1 1 0,-2-6 0,-4 7-135,-5-10 1,-3 9-360,-5-5 0,-2 4-710,-10-5 1,-5 5 363,-4-5-1113,0 1 1,6-6 152,2-3-2162,-3 3 1859,11-4 2103,0 0 0,2-2 0,4-5 0</inkml:trace>
  <inkml:trace contextRef="#ctx0" brushRef="#br0">29773 806 8177,'-14'-7'3307,"-2"-4"0,14 8-1955,-2-5 1496,8 5-1302,3-2-651,11 5-236,1-6 1,7 5 321,3-3 0,5 3 82,7 1-678,-3 0 1,9 0-258,-5 0 0,0 0-12,0 0 0,-5-2-673,0-2 0,-1 3 471,-7-3 0,0 2-1335,-4 2 1,0 0 574,-1 0 0,-4-1-1410,-4-3 1,-6 2-650,-2-2 1675,-5 3 0,1 1 364,-8 0 866,-3 0 0,-16-6 0,-4-1 0</inkml:trace>
  <inkml:trace contextRef="#ctx0" brushRef="#br0">30170 732 8177,'-18'12'0,"3"2"0,-6 2 0,6 5 0,-2 8 0,4-1 0,0 5 0,5 0 0,0 4 0,-1 0 0,-3 0 0,4-1 0,-1-3 0,3 2 1852,-3-6 1,0 0 2309,5-5 0,-2 1-4626,2 0 0,2-2 200,-2-2 1,3 1-2395,1-5 0,0 1 2658,0-2 0,-6-2 0,0 4 0</inkml:trace>
  <inkml:trace contextRef="#ctx0" brushRef="#br0">5223 5060 8068,'-7'0'2812,"1"0"389,23 0-2099,-2 0 0,17 0-302,-3 0 1,2 0-192,7 0 1,0 0-142,3 0 0,-2 0-141,2 0 0,-2-4-369,-2 0 0,-1-2 110,-3 2 0,-1 3-919,-3-3 0,-7-2-55,3 2 1,-9 0-639,1 4 0,-3-4-913,-2 0 1238,-5 0 389,-2-2 1,-6 3 289,-3-5 0,-3 5 35,-5-1 1,-5-1 141,0 0 1,-3 1 336,3 4 1,-5 0 198,1 0 1,4 6 108,0 2 0,-1 5-184,2 3 0,-1 3 239,5 6 1,1 5 983,2 4 1,-2 3-532,3 4 1,-3-5-249,-1 5 1,5-9-160,3 5 1,2-8-1364,2 0 1,0-4 335,0-4 644,0 2 0,11-4 0,3 6 0</inkml:trace>
  <inkml:trace contextRef="#ctx0" brushRef="#br0">5756 5531 8068,'0'-24'1754,"0"-1"1,6-3-1215,2-5 3642,8 0-2773,-2-10 0,8 1 4,-5-4 0,3-1 298,-3 2 1,4 4-423,-5 7-909,1 4 1,-9 11 138,0 2-543,1 9 1,-1 5-591,0 12 1,-5 6 496,1 14 1,2 2-491,-2 7 0,0 3 283,-4 0 0,4 3-588,0-6 0,2 2 9,-2-7 0,-2-3-407,7-1 1,-2-7 135,1-1 1,3-6-397,-3 1 1,-1-3-1506,1-5 3075,-5 3 0,8-4 0,-4 5 0</inkml:trace>
  <inkml:trace contextRef="#ctx0" brushRef="#br0">5806 5420 9379,'13'-8'2616,"4"-1"0,2 2-1029,6-1 1,0-3-779,0 3 1,4-3-377,0-2 0,1 2-1657,-1 3 0,-3-2 814,3 6 1,-7-4-552,-1 4 0,-5-4-177,5 4 0,-6-5-2354,2 5 3492,-9-6 0,3 4 0,-4-7 0</inkml:trace>
  <inkml:trace contextRef="#ctx0" brushRef="#br0">6252 5060 8100,'-7'10'1342,"3"2"0,3 14-665,1 3 1270,-6 6-885,5 2-1679,-10 0 1060,4 6 926,0-5-823,-4 5 1,6-7 45,-4-3 1,0-3-576,5-5 0,-1-4-1856,5 0 1247,0-6 0,6-1-969,2-6 1,5-5-1010,3 1 2733,-2-3 1,9 5-1,-3 0 1</inkml:trace>
  <inkml:trace contextRef="#ctx0" brushRef="#br0">6463 5135 8096,'0'-7'808,"0"4"-18,0 11 1,0 2 961,0 11 0,0 1 2165,0 6-2750,-5-1 0,3 7 859,-2-5 0,-1 0-1059,1-4 0,-1-2-116,5-2 0,0 1-480,0-6 1,2 0-372,2-8 0,3 2 0,5-6 0,2 4 0,3-4 0,0 0-561,4-4 0,3 0 203,-4 0 1,4 0-4559,0 0 1,1-5 4425,0-4 0,0-7 0,0-3 0</inkml:trace>
  <inkml:trace contextRef="#ctx0" brushRef="#br0">6860 5023 8096,'-12'0'1644,"-2"0"206,-3 0 0,5 7-1027,0 5 3541,-1 1-2882,6 10 0,0-4 2418,3 6-2785,3 0 0,2 1-640,3 3 0,7-3-475,6 3 0,0-3 0,-5-1 0,3 0 0,-2 0 0,0 0 0,-9-1 0,1-3 0,-5 0 0,-6-5 0,-2 5 0,-13-4 0,-4 3 0,-8-5-1081,0 2 0,-3-3-2854,-1-2 1,5-4 891,3 1 3043,3-7 0,1 4 0,1-6 0</inkml:trace>
  <inkml:trace contextRef="#ctx0" brushRef="#br0">5334 14288 7830,'6'30'0,"2"3"4664,3 3-3102,-4 6 0,4-2-827,-3 6 0,-1-2-599,1 1 1,-3 2-338,3-5 1,-5-2-557,1-7 1,1 1-631,-1-5 940,1 0 0,0-6-897,3-2 1,-2-3-26,-2-6 1369,3-5 0,0-7 0,5-7 0</inkml:trace>
  <inkml:trace contextRef="#ctx0" brushRef="#br0">5570 14225 7830,'0'-12'462,"1"1"786,4 3-573,-4 2 1,6 17 251,-3 6 0,1 10-293,4 6 85,2 9-529,-4 2 0,5 10 386,0-1-419,-5 1 1,3-6-545,-6-2 0,4-8 285,-3-4 1,4-8-1416,-1-2 1,-1 0 219,2-8 1297,-7 1 0,9-5 0,-4 1 0</inkml:trace>
  <inkml:trace contextRef="#ctx0" brushRef="#br0">5483 14598 7814,'-7'5'3875,"2"-4"-3090,10 5-289,2-6 2408,6-6-1880,4 0 1,3-7-39,5 1 669,5-1-1047,-4 1 0,9 0-253,-6-1 0,1 1-207,-1-1 0,-3 1-463,3 0 288,-3 5 0,-5 1-664,-1 6 0,-4 0 506,0 0 0,-3 7-196,-5 5 0,1 6 96,-4 7 0,-1 1-260,-4 3 1,-2 3 146,-2 5 0,1-4 10,-5 0 1,5-5 82,-1 1 1,3-7 15,1-1 0,1-8-492,3 0 1,5-6 285,7-7 1,-1 0-591,6 0 1,-2-7 519,2-6 0,3 0-725,-4-8 1290,-2 0 0,6-9 0,-5-2 0</inkml:trace>
  <inkml:trace contextRef="#ctx0" brushRef="#br0">5843 14610 7814,'0'7'1011,"5"-2"-604,2-10 0,7-1 207,3-2-774,2-3 148,6 4 1,0-5-232,-1-1 0,1 1-1080,0 0 1323,0-1 0,0 1 0,-1-1 0</inkml:trace>
  <inkml:trace contextRef="#ctx0" brushRef="#br0">5868 14362 7814,'0'-8'273,"0"-1"0,7 7 28,5-3 1,2 4 74,6 1 1,5 0 3,4 0 1097,6 0-899,-9 0 1,8 0 128,-5 0 0,0 6 266,-4 2 0,-2 8-219,-2 5-598,-3 8 0,-7-1-111,-3 5 0,2-6 78,-6 2 0,0-3-173,-4-1 0,0-1 95,0-4 1,0-2-744,0-5 470,6-1 1,-5-4-367,3 1 1,2-8 380,-2-1 1,4-7 346,-4-10 1,2-2 319,-2-6 0,-1-5-238,5-3 0,-4-8 173,4-5 1,-3-1-133,3 2 0,0-1 442,5 9 1,-5 0 292,0 12-429,0 3 1,5 11-256,-1 3 0,1 13-280,-1 12 0,0 10-356,1 6 0,-2 5 300,-3 3 0,2-2-284,-6 2 1,1 2 170,0-2 1,-3-4-1398,7-4 1,-5-9 639,4 1 1,-5-5-1055,1 1 0,-3-3 1952,-1-6 0,0 1 0,0-1 0</inkml:trace>
  <inkml:trace contextRef="#ctx0" brushRef="#br0">6314 14412 7814,'6'-11'1887,"2"2"0,9-2-1074,3 3 1461,4-3-1489,1 4 1,-1-3 779,1 6-1016,0-5 1,0 3-195,0-2 0,-1-2-256,1 6 1,-1-4 1,-4 4 1,-2 0 132,-5 4 0,-1 0-26,0 0 0,0 2 0,-4 7 0,-3 4-447,-5 12 1,0 1-166,0 3 0,0 3-246,0 5 0,2-4-222,2 0 1,-3-5 446,3 1 0,-1-7-456,1-2 1,-1-4-249,5 0-1980,-5-2 1752,8-2 1357,-10-5 0,10-1 0,-4-6 0</inkml:trace>
  <inkml:trace contextRef="#ctx0" brushRef="#br0">6662 14288 7814,'0'-20'861,"0"2"198,0 6 0,0-1-368,0 1 1705,5 5-1530,2 2 0,11 5 1611,3 0-1730,2 5 0,2 2 1929,0 5 1,4 5-1404,0 0 0,-2 5-679,-6-2 1,-3 9-595,-6 4 0,-5 2 0,-3-2 0,-2 7 0,-2-3 0,-7 3-1668,-6-3 0,-3-1 437,-5-3 1,-6 3-2044,2-3 3129,3-3 1,-7 1 0,3-7 0</inkml:trace>
  <inkml:trace contextRef="#ctx0" brushRef="#br0">7245 14176 7888,'0'-8'5067,"0"-1"-1711,0 7-2065,0-4 1,-4 7-722,-1 4 1,-8 8-145,0 12 0,-2 1-140,3 7 0,1 1 659,2 3 0,4-4-325,5 0 1,1-4-74,3 4 1,5-6-310,7 2 0,-1-7-197,6-1 0,-6-2 35,2 2 0,-5-2 102,-4-2 0,-2-3-92,-6 2 1,0-2 139,0-2 0,-6-1-230,-2-2 1,-8 2-512,-5-3 0,2-3-571,-2 0 1,0-4-180,-4-1 0,1 0-1052,-1 0 0,1-4 2317,4 0 0,-4-11 0,5 1 0</inkml:trace>
  <inkml:trace contextRef="#ctx0" brushRef="#br0">19638 4452 18818,'-7'6'1248,"1"1"-979,6 5 0,-4-3-115,0-1 1,0 0 54,4 4 1,-1 1-10,-4-1 85,4 1 0,-5-1-242,6 0 1,0 1 4,0-1 1,-1-3-28,-3-1 0,3 0 72,-4 4 0,4 1-90,1-1 0,-4 2-26,0 3 104,0-4 1,4 5 19,0-5 1,0-1 4,0 1 1,-2-1 52,-2 0-39,3 6-53,-5-4 1,6 5 44,0-2-166,-5-3 30,3 9 0,-3-8-158,5 6 233,-6 0 1,5-1-38,-3 1 0,2-5 28,2 5 1,-4 0 13,0 4 0,0-1-33,4 1 1,0-4 94,0 0 0,-4 3-81,0 5 0,0 0-69,4-4 0,0 0 30,0 0 0,0-2-97,0-2 0,0 2 98,0-2 1,0 2 18,0 2 0,-2-4 210,-2-1 0,3 1-143,-3 4 1,1 4 81,-1 0 0,2 1-109,-2-1 1,1-1-46,-1 5 1,3-4 68,-3 4 1,2-4-146,2 4 1,0-4 155,0 4 0,0-6-47,0 2 1,0 1-59,0-1 0,0 4 41,0-4 1,0 6-147,0-2 0,0 3 144,0 1 0,0 0-130,0 0 1,5 1 78,-1-1 1,0 0 32,-4 0 1,0 0 117,0 1 1,0-1-146,0 0 0,0 0 227,0 0 0,0 1-108,0-1 1,1 4-11,3 1 1,-2 3-13,2-4 1,1 2-229,0-2 1,0-1 60,-1 6 0,-2-6 125,2 1 1,1 1-50,-1-5 1,2 7-3,-2-7 0,-3 7 73,3-3 0,2 1-67,-2-5 0,2 4 16,-2 1 0,-3 3 3,3-3 0,2 3-8,-2-4 1,1 6 16,0-1 1,0-2-5,3 1 1,2-1 69,-6 2 1,4 1-80,-3-6 0,4 4 39,-1-3 1,4 1-33,0-2 1,-4-3 125,0 4 0,-3-4-103,3 0 0,-1-1-46,1 0 1,2 0 22,-6 0 1,1 1 3,-1-1 0,-2 0-63,2 0 0,-3 0 65,-1 1 0,4 0-88,1 4 0,0-4 67,-1 4 1,-2 0-39,2 0 0,1 0 32,-1 0 1,2-4 80,-2 4 0,-3-2-61,4 1 0,0-7-1,-1 4 0,0-4-33,-4 3 0,5-4 28,-1 0 1,0-1-35,-4 1 1,4 2 40,0-7 1,2 6 141,-2-6 1,-2 7-119,7-2 0,-7-1 0,3 1 1,2 0-111,1 4 1,-1-4 94,1 0 0,-1 0-174,1 4 1,2-3 99,-6-1 0,4-4 40,-4 4 0,2-4-7,-2 4 1,-3-6 139,3 2 0,2 1-143,-2-1 1,4 2 146,-3-2 0,4-2-68,-1 6 1,-1-4 99,2 4 1,-1-4-129,4 4 0,1-4 35,-1 4 1,0-4-131,1 4 0,-1-1 112,1 1 1,-1 3-42,1-3 0,-1-1 43,0 1 1,1-2-9,-1 3 0,5 1-24,-1-2 1,-3-1 14,-5 1 1,0-4-139,5 4 0,-1-4 87,0 4 0,1-5-42,-1 1 0,1 1 63,-1-1 1,0 1 74,1-1 0,1-3-90,2 3 0,-2-1 109,2 1 0,-2-3-52,-1 3 1,3 1-23,1-1 0,1 4-29,-2-4 0,-1 2 43,6-2 1,-4-3-71,3 3 1,-3 1 54,3-1 0,1 4-33,4-4 0,0 4 2,0-4 1,-1 4 109,1-4 0,0 5-97,0-1 0,0-1 7,-1 1 1,5-1-191,0 1 1,0 1 118,-4-5 1,4 4-49,0-4 0,0 4 84,-4-4 1,4 0 18,0-4 0,0 1 59,-5 3 0,5-3 114,0 3 0,4-1-61,-4 1 0,4-3-104,-4 3 1,6-3 170,-2-1 0,-1 0-49,1 0 0,-4-2-100,4-2 0,-4 2 42,4-2 0,0 1-127,4-1 1,0 2 81,0-2 1,1 6-220,-1 2 1,0 0 7,0-4 0,1 0 162,-1-1 0,0 1 78,0 0 0,-4 0-93,0 0 0,0-5 36,5 1 1,-1 0-21,0 4 1,0-1-128,0 1 0,5-4 154,-1-1 1,1 1 105,-5 4 0,0 0 31,0 0 1,0-5 11,1 1 0,-1-2 71,0 2 1,0 1-152,0-6 0,1 2-69,-1-1 0,0-3 0,0 2 0,2 2-3,2-1 1,-2-1-158,2-3 1,2 3-7,-2 1 1,6 1 99,-1-2 1,2-2 21,2 2 0,-1 2-346,1-1 0,-2 1 264,-2-2 0,2 0-95,-3 4 0,3-3 97,2 3 0,-4-3 59,-1 4 1,1-5-51,3 5 1,-3-6 164,-1 1 0,-5-2-33,1-1 1,2 2 100,-1-3 1,4 5-243,0-5 0,-2-4 90,2 5 1,-1-4-99,5 4 1,1-1 67,2 1 0,-2-1-274,3 1 0,-7 3 65,-2 1 1,1-1-34,4-3 0,2 4 65,-2 4 1,2-3 19,-7-1 1,4 0-39,0 0 1,-3 0-1,-1-5 1,5 0 2,4 1 1,-2-1-69,-6 1 1,2-1 183,-3 0 1,-1 1 572,2-1 1,-2 1-969,1-1 1,9 0 435,0 1 0,2-1-36,-2 1 0,0-1 308,-9 0 1,0 1-168,0-1 1,-2-2 266,6 2 0,2-2-143,7 6 1,0-2-250,-8-1 0,2-1 13,-6 0 1,2-1 36,2-2 0,-5 0 77,1-5 1,-2 5-37,1-5 0,7 4-199,-2-4 1,5 5 85,-5-5 1,1 4-423,-10-4 1,5 0 184,-5-4 1,0 2-222,-3 2 0,-1-3 196,0 3 1,2-1 278,2 1 1,0-1-70,9 5 0,-5-4-54,5 5 0,-6-7 186,-7 2 0,1 2-48,-1-2 1,-4 4 250,0-4 0,-1 2-130,1-2 1,3-2 144,-3 2 0,4-2-74,4 3 1,2-3-160,2 7 0,-3-7 340,-9 2 0,3-2-227,-3-2 0,1 4-237,-1 0 1,3 0 54,-3-4 0,3 0-184,1 0 1,-4 0 64,1 0 0,3 4 118,4 1 1,3-1-3,-7-4 1,2 0 78,-10 0 1,4 0-11,-4 0 1,0 0-12,-4 0 1,0 0 155,-1 0 1,5 0-9,0 0 0,4 0-3,-4 0 1,6 0-43,-2 0 0,1 0-137,-1 0 0,2-4 198,-6-1 0,-2 1 136,-6 4 0,2 0-150,-2 0 1,-2 0-55,2 0 0,-4 0-58,3 0 1,-3 0 68,4 0 1,-5-4-465,5 0 1,-5 0 194,5 4 1,-5-2-225,5-2 0,-6 3-5,2-3 93,2 2 127,-5 2 1,4 0 261,-6 0 1,1 0-132,-1 0 0,0 0 565,1 0 0,-1 0-241,1 0 0,3 0 148,1 0 1,-1 0 92,-3 0-470,-1 0 0,1 0-38,-1 0-140,0 0 1,1 0 105,-1 0 1,-4 5 51,1-1 69,-1 0 0,4-4-92,1 0 0,-1 0 410,1 0-236,-1 0 1,0 1 180,1 3-117,-1-2-114,1 3 1,-1-5-370,0 0 261,-5 0-435,4 0 115,-9 0-1221,3 0 1603,-5 0 0,0 6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3300 4800 8163,'-6'-18'1915,"5"-3"1,-3-6 229,2-2-1686,2-6 1,-1 8 298,-3-6 1889,-3 5-1714,-5-2 1,-1 6-78,1 4 1,-7 2 821,-6 5-1122,-6 6-319,-11 7 0,-4 16-399,-8 12 1,-2 12 249,25-12 0,0 2-281,-3 1 1,0 2-1,1 7 1,0 2 456,0-1 0,0 1 1,2 1-1,3 1-50,4-4 1,2-2 0,6-4 0,2-1 200,-3 20 0,17-2-415,17-5 0,15-5 0,17-4 0,8-5 0,-25-19 0,2-1 0,2-2 0,1-2-606,2-1 0,1-2 0,1-1 0,0-1-1024,-1-3 1,-1 0 0,0 0 0,-1 0 64,32 0 0,-4 0-1408,-8 0 2973,-8-5 0,-5 0 0,-7-4 0,-7-1 0,-3 2 0</inkml:trace>
  <inkml:trace contextRef="#ctx0" brushRef="#br0">2630 5333 8158,'0'-12'1352,"1"-2"256,3-3 0,10 2-644,11-6-356,0 6 0,12-1 158,0 7-354,6-2-1542,7 10 0,5-9 633,3 6-3463,2 0 3115,2-1 0,5 3-1266,-1-2 2111,-31 1 0,1-1 0,1 1 0,1-1 0,2-2 0,1 0 0</inkml:trace>
  <inkml:trace contextRef="#ctx0" brushRef="#br0">3945 5494 7890,'-15'-5'0,"2"-4"2590,-2-2 0,14-6-346,-3-4-1140,2-3 1,2-2 2084,0-3-2271,0-8-1161,0-7 1372,0-6 0,0-3 3,0-1-642,0 0-685,6 10 220,-5 1-210,10 12 434,-4 6-231,0 7 56,4 6-226,-10 5 0,10 8 118,-2 11 277,2 12-260,1 8 583,6 5-607,-4 0-20,4 6 1,-4-5-164,2 4 263,-2-9 91,9-3-247,-9-11 1,10-1 84,-4-5 48,-2-7 0,4 0 40,-5-6 398,-1 0 57,-3 0-263,-1-6-189,-5 0 23,4-12 1,-10-2 27,3-4-46,-2-12-3055,-2 3 1824,0-21 559,0 8 225,-6-14-3122,5 3 2313,-5-5 1,5 2-1457,-3 2 1873,3 8 1,-5 13 774,6 8 0,4 6 0,0 6 0,0 6 0</inkml:trace>
  <inkml:trace contextRef="#ctx0" brushRef="#br0">4714 4936 7984,'-12'6'0,"-1"2"0,5 3 642,0 1 1,4 5 1144,-5-1 0,1 12 1264,-4 1-2286,-1 0 0,1 7 537,-1-3 1,7 1-660,1-1 1,5-1-575,5-3 1,6-7 61,5 3 1,10-9-170,-1 1 0,4-3 105,0-2 1,1-5-1063,3-3 1,2-3-274,-6-1 1,0-1-963,-4-3 0,-2-3 2230,-2-5 0,-3-6 0,-6-2 0</inkml:trace>
  <inkml:trace contextRef="#ctx0" brushRef="#br0">4454 5246 7984,'-13'0'652,"6"0"-449,7 0 1,10 0 41,11 0 518,5-5 0,14-4 50,5-7-616,1 2 0,12-4-1668,-1 6-1206,-4-1 1264,13 1 1413,-20 0 0,7-1 0,-9 1 0</inkml:trace>
  <inkml:trace contextRef="#ctx0" brushRef="#br0">4602 4899 7984,'-19'-12'571,"3"-5"570,7 0-856,4 1-142,10-2 1891,2 4-904,11-4 1197,7 11-1051,12-4-1345,7 10 601,6-4 0,1 10 151,3 3 1,-3 10-40,2 7-131,-7 5 0,-5 8 250,-8-1-538,3 5-642,-15-3 0,6 9 286,-10-2 178,-1-4-923,-3 1 551,-1-6-1236,1-5 1126,-6-2 1,-1-5 34,-1 0 1,-4-6-488,3-2 388,-3-3-256,-1-7 866,0-2-109,0-22 0,0-5-282,0-19 55,6-3 36,1-11 1,5-2 166,1-5-19,-1 0 0,6 3-63,3 5 1,2 6-10,2 11 0,0 5-110,0 3 614,-1 14 1,0 0-122,-4 11-140,-2 0 478,-5 4-310,-1 5-87,-5 2 163,-1 11 36,-6 7 0,-3 2-223,-5 6 0,-2 2 21,-11 6 0,-4-1 267,-4 6 1,-1-6-126,1 1 0,4-2 892,1-2 1,4-1-585,8-3 1,5-3-515,3-5 1,3-2-190,1-2 1,5-3-304,3-6 1,7-4-193,2 1 1,5-6 442,-1 1 0,-2-3-2171,2-1 1,3-5 967,5-4 1,0-2-1764,-4-1 3063,6-1 0,0-5 0,6-1 0</inkml:trace>
  <inkml:trace contextRef="#ctx0" brushRef="#br0">6041 4725 7982,'-12'0'899,"0"0"1,-1 9 361,1 7 0,-6 5-564,-3 12 1,-8 10 934,-4 6 1,-3 4-444,-1-4 1,5 1-545,3-1 1,6-5 466,6-2 0,2-8-439,11-1 0,1-6-611,8-3 0,3-4 31,8-8 1,4-1-473,4-3 1,5-2 308,0-6 1,9-6-267,-5-2 1,4-3-880,-8-1 0,3-4 389,-8 4 0,4-2 131,-7 10 0,-3-4 255,-2 4 0,-4 5 228,-3 7 0,-4 5 77,-5 3 0,0 4 121,0 4 0,0-3-180,0 0 1,0-2-228,0 2 1,6-3-324,2-6 0,3-1-1453,1-3 2197,1-2 0,5-1 0,1 2 0</inkml:trace>
  <inkml:trace contextRef="#ctx0" brushRef="#br0">6364 4849 7965,'0'-7'3664,"0"2"-2905,0 16-268,0 3 2677,0 11-2098,0-1 0,0 3 1425,0 1-1373,5-1-705,2 8 1360,6-8-804,-1 3-572,1-11 1,4 2 84,4-9 1,4 2-106,4-10 0,-3 0-1120,3-4 1,3-5 528,1-3 0,-1-5-532,1-3 1,-2-5-265,2-8 1,2 1-931,-6-5 0,0-1 376,-4-7 0,-2 6 997,-2-2 1,-3 14 153,-6 2 158,-5 11 0,-4 7 1436,-12 12 0,-6 14-774,-14 14 0,-4 13 912,-8 0 0,4 6-155,-1-2 0,3 5 1273,6-1 1,5-2-3277,8 2 0,7-1 323,5 1 0,-1-7-5240,1-6 5752,-1-10 0,5 5 0,0-11 0,0-2 0,0-1 0</inkml:trace>
  <inkml:trace contextRef="#ctx0" brushRef="#br0">8498 4626 7957,'0'18'0,"0"7"395,0 8 1,0 4 1296,0 4-1130,0 9-1127,0 1 1033,-6 15 1,3-8-404,-5 8 0,4-4 80,-4-4 1,5-4-1077,-1-9 1,2-3 539,2-9 0,0 0-906,0-8 1297,0 2 0,0-13 0,0 4 0</inkml:trace>
  <inkml:trace contextRef="#ctx0" brushRef="#br0">8237 4936 7892,'-12'0'1073,"1"-5"1180,2-4-1555,4-2-241,5 4 483,0-9 1,10 8-14,2-9-552,14-2 2429,-5 0-1735,15-1-149,-5 2-379,7 0 319,4 5 1,1-5-391,3 5-200,-4 6-108,-4 2 1,-3 5-609,-2 0 1,-6 0 344,-7 0 0,-6 1-82,-2 3 0,-5 7 204,-7 6 0,-2 6-690,-7 2 0,-4 0 152,-12 4 0,-8-3 589,0-1 1,0-4-156,8-1 1,5-5 215,4 2 1,3-3-302,5-2 1,4 1 88,8-1 0,9 0 112,7 1 0,9-1-79,4 1 1,-1-1-173,1 0 1,-7 2 79,-1 3 1,-1-4-489,-8 4 0,1-2 196,-5 2 0,-5-4-244,-3 4 1,-4 1 110,-4-2 0,-4 1 174,-9-5 0,-1 1-563,-3-1 0,-1 1 50,6-1 902,-6-5 0,3 4 0,-6-4 0</inkml:trace>
  <inkml:trace contextRef="#ctx0" brushRef="#br0">8981 5507 7862,'6'-13'164,"-5"-3"1782,4-1 1,1-6-903,3-2 0,2-5 506,1-8 0,1-6-776,-1-5 1,-1-2-148,-3-7 1,3 0-145,-2-4 1,2 0-317,1 0 0,-2 5-166,2 4 1,-6 13 121,6 7 1,-2 11-126,2 5 0,0 9 113,1 4 0,1 11-244,2 9 0,-2 6 25,2 15 0,2 1-569,-1 11 1,1-6 305,-2 6 0,-2-2-1155,3 3 0,-4-2-47,0-2 0,-1-8 377,1-5 1196,-1 0 0,-1-1 0,-3 0 0,-3 2 0,-4 5 0</inkml:trace>
  <inkml:trace contextRef="#ctx0" brushRef="#br0">8994 5073 7932,'12'-7'0,"6"-4"0,8 9 2103,12-2 1,-1 3-292,4 1 0,-4 5-1056,-4 4 1,3 2-227,-3 1 0,2 6-155,-2 3 1,1 2-465,-5 2 0,-1-2 137,-7-2 0,1 1-314,-6-6 0,5 0 236,-5-8 0,-3 2-140,-5-6-143,-5 5 0,4-7-249,-3 2 0,-3-8 558,3-5 1,-2-7-62,-2-5 0,-2-9 115,-2-7 0,3-6-58,-3-7 0,2-1 152,2-2 0,6-1-65,2 0 1,3 3 60,2 14 1,-1 3-122,0 9 0,1 5 12,-1 4 0,6 3 541,3 5 1,-2-1-223,2 4 1,-6 1 57,1 4 1,2 6-62,-1 2 0,-5 7-480,-3 2 1,-5 5 166,4-2 0,-5 4-24,1 1 0,-10 1-328,-6 3 1,-6-2-15,-7 6 1,-1-5 106,-3 1 0,3-1 52,-3 0 1,3-3 754,1 0 0,6 0-286,2-4 0,9-2-368,4 2 1,2-6 98,2 1 0,6-1-118,2 2 1,9-7-492,3 2 1,0-2 312,0 2 0,1-4-1080,4 1 1,0-5 568,-1 4 0,0-5-450,-3 1 0,2 1 559,-2-1 0,2 2-31,2-2 0,0-3 264,0 4 1,-5 0-247,1-1 0,-6 5 684,2-5 0,-4 1 0,0-1 0,-1-2-639,1 2 639,-7-3 686,0-1-719,-6 0 873,0 0 0,-4-1 588,0-3 1,0-3 12,4-6 0,-2-5-439,-2-2 0,3-5 290,-3-4 0,2-7-641,2-5 0,0-6 65,0 2 0,-4-5-245,0-4 1,1 3 3,7-3 1,0 9-130,9 4 0,-2 3-210,10 5 0,-1 3-17,5 5 1,0 6 113,0 2 1,4 4-424,0 0 1,-1 6 197,-3 3 1,-1 4-770,-4 4 0,-2 5 403,-5 7 1,-6 3-62,-3 6 1,-3 1 112,-1 3 0,-10 2-395,-2 2 1,-9 3 441,1-3 0,-8 1 25,-1-1 1,0 2 862,4-6 0,-2 0-421,2-5 0,-1 1 225,9 0 0,2-2-185,7-2 0,-2 1 95,6-5 1,0-1 15,4-3 1,1-1-574,3 0 0,3-1-272,6-2 0,5 0 33,2-5 1,0 1-843,0-5 1,1 0 556,4 0 1,1 0-89,3 0 0,-1 0 341,5 0 1,-4-2-623,4-2 0,-6 1 496,2-5 1,1 0-473,-1-5 0,2 1 1083,-2 0 0,-3-6 0,4-2 0</inkml:trace>
  <inkml:trace contextRef="#ctx0" brushRef="#br0">10718 4812 7781,'-12'0'0,"5"6"1623,-4 6-702,10 7-351,-10 12-118,9 0 0,-3 7 646,5-1-693,0 5-1133,0 3 1229,0 4-217,0 1 1,1-6 143,3-3-1724,-2-2 885,9-2-1367,-10-5 0,10-3 1778,-3-9 0,3 4 0,2-5 0</inkml:trace>
  <inkml:trace contextRef="#ctx0" brushRef="#br0">11128 4899 7832,'-18'12'881,"4"1"879,-3-1-1319,-2 1 212,5 10 0,-5-1 1624,2 11 842,4 0-2039,-5 10 0,5-2-12,1 1-192,5 4-511,2-13 1,5 6 199,0-6-59,0-5-349,5-3 0,6-2-226,6-2 0,5-5-734,-2-3 786,9-1-2990,-3-11 1609,16 5 368,-15-6-3689,15 0 4719,-16-6 0,13 1 0,-6-6 0,-3 1 0,-2 0 0,-4 2 0</inkml:trace>
  <inkml:trace contextRef="#ctx0" brushRef="#br0">10942 5234 8089,'17'0'941,"0"0"-536,8 0-135,-3-6-64,14 5-400,-5-10 484,7 4 0,-1-1-141,0-1 1,-4 1-242,0-4 1,-5 4-228,1-1 0,-4 5-1235,-5-4 1227,-2 5 327,-5-8 0,-7 4 0,0-5 0</inkml:trace>
  <inkml:trace contextRef="#ctx0" brushRef="#br0">11090 4986 7795,'-37'-18'400,"5"3"505,4-6-551,1 0 1,8 2 27,1-4 0,11 3 170,3-4 404,3 4-567,12-3 1,0 10 15,14 1 1,-1 5-154,14 7 0,-3 1 165,11 4 1,2 7-60,2 9 0,2-1 508,-6 5 0,-2 1-281,1 7 0,-9 3 772,1-3 0,-12 3-689,0 1 0,-9 1-407,1-1 0,-3-1-546,-2-3 1,-5 1 232,-3-5 0,2-4-671,-2-4 1,0-6 397,-4 1-268,0-2 0,-1-3-467,-3-3 408,2-2 1,-5-9 180,3-5 1,3-3 19,-3-14 0,4 0-101,4-12 0,4 0 182,9-13 1,-1 3 261,9-6 0,2 2-350,11 1 1,4-2 379,4 2 0,2 4-86,2 13 0,-1 4 743,1 9 0,0 3-50,-1 9 0,-6 2 215,-6 6 0,-6 0-15,-11 0 1,-3 7-253,-9 6 0,-4 6-419,-8 10 0,-10-1 63,-11 5 1,-6 0 31,-11 4 1,-2 0-55,-5 0 0,2-1 526,5-3 0,2 3 66,11-3 0,3 2 252,10-2 1,1 1-306,10-5 0,3 0-315,6-4 0,4-2 477,9-2 1,2 1-291,6-6 0,1 0-276,3-8 0,3 2-234,5-6 0,1 0 0,4-4 0,-4 0-312,4 0 0,-4 0-878,0 0 1,-7 0-2318,-2 0 1,-4 0 3506,-4 0 0,2 5 0,-4 2 0</inkml:trace>
  <inkml:trace contextRef="#ctx0" brushRef="#br0">2940 6685 7965,'-5'-19'0,"-4"2"0,-2 3 3505,-1 2-1641,-1 5-764,-4-4 1189,-3 10-1033,-5-5-517,-5 6-642,-2 0 1081,-5 6-421,-6 6-295,5 2 0,-5 9-496,6 2 535,5 7 0,7 5-283,7 0 0,12 0-393,1 0 398,4 6-614,12-4 380,3 4 1,11-6-612,0 0 0,-1-4 467,1 0 0,-6 0-400,-2 4 0,-5 1 407,-3-1 1,-4-1-134,-5-3 1,-3 1 440,-5-5 0,-2 3-533,-10-7 1,5 1-789,-2-10 1,3 1-417,2-5-2145,0-5 3722,-1-1 0,6-17 0,2-3 0</inkml:trace>
  <inkml:trace contextRef="#ctx0" brushRef="#br0">3064 6958 10783,'-7'12'1315,"0"7"19,3 6-806,-3 6-55,0 6 272,-4 11 1,5-3 948,-7 9-1855,6-3 615,-4-1 0,10-5-344,-3 1 1,5-12 249,7-1 1,2-5-1283,11-3 1,1-7 616,7-6 1,2-5-464,7-7 1,-1-2 456,0-2 1,-4-8-3721,0-9 4031,-5 3 0,3-9 0,-7 2 0,-5-1 0,-1 0 0</inkml:trace>
  <inkml:trace contextRef="#ctx0" brushRef="#br0">2841 7330 7837,'-7'-2'2502,"3"-2"1,13-3-2091,8-5 0,6 0-163,6-1 0,9-3 866,7-1 1,3-4-492,2 5 1,1-2-1419,3 1 0,-7 4 27,2-4 1,-3 3-502,-1 2 0,1 1 1268,-9 3 0,3-9 0,-8 3 0</inkml:trace>
  <inkml:trace contextRef="#ctx0" brushRef="#br0">2977 6983 7876,'0'-18'1020,"3"2"1126,5-4-1476,6 5 546,16-9-528,-3 10-237,3-4-1023,0 6 732,2 0 1,5 3-335,0 1 1,2 1-1439,2-1 1342,3 2 45,1 6 1,8-5 0,-2-2 0</inkml:trace>
  <inkml:trace contextRef="#ctx0" brushRef="#br0">3920 6846 7827,'-25'0'0,"0"1"0,1 4 2260,-1 7-1479,0 7 0,-5 9 33,-3 5 91,2 6 1,-3 12 1411,5 2-2738,5-2 1001,7 10-185,10-10 647,1-2 0,12-6-132,2-6-639,8-10 0,13-1 136,9-14-198,7 3-236,-6-13 0,12-4-195,-6-10 1,5-6 240,-9-7-2212,1 0 1776,-11-5 1,-2-2-810,-8-5 713,-3 0 0,-11-4-573,-3-1 1,-6-3 423,-6 3 1,-1 5-116,-12 4 0,-1 7 51,-7 1 0,-1 7 726,-4 10 0,-4 3 0,2 7 0,-3 7 0,-2 4 0</inkml:trace>
  <inkml:trace contextRef="#ctx0" brushRef="#br0">3808 7218 7827,'18'25'0,"2"0"784,-1 5 1,3-4 2509,-5 3-1057,-1 3-1758,-3-6 238,-1 10-748,0-10 1,2 4-320,3-5 1,-2-4 349,5 0 0,1-6 0,9 3 0,2-6 0</inkml:trace>
  <inkml:trace contextRef="#ctx0" brushRef="#br0">4466 7094 7809,'-12'-19'306,"-1"1"372,1 6-445,5-1 1834,1 6-841,6 2 1,0 12 1500,0 5-1910,6 11-250,1 15 362,5 6 129,1 11-1543,-1 1 828,-5 1 0,4-3 92,-3-9 0,3-8-262,2-8-119,-1-3 105,0-6 0,5-7-92,-1-4 0,2-8 401,-1-1-1242,2-5 1,2-15 345,0-4 318,-6-7-1723,8-6 0,-10-4 118,-1-1 1489,0-10 1,-10 5-654,2-11 0,-3 4 277,-1-3-1473,0 10 518,-5-7 1557,3 21 0,-3-7 0,5 11 0,0 1 0,0 2 0</inkml:trace>
  <inkml:trace contextRef="#ctx0" brushRef="#br0">4900 7032 7854,'7'25'0,"-1"0"2391,-6 0-1568,0 5 0,-2 7 613,-2 9 1,1-2-707,-5 1 0,5-4 41,-1 5 0,-1-10-307,0 1 1,7-14-458,6-2 0,5-6 36,3-2 0,5-6-808,8-3 1,-2-10 563,6-6 0,0-6-1984,5-7 1,-3 0 2184,-1 0 0,-4-5 0,-5-2 0</inkml:trace>
  <inkml:trace contextRef="#ctx0" brushRef="#br0">4764 7392 7809,'-7'0'0,"7"-6"2184,12-1-1083,7-11-539,12 5-1199,1-11 1475,10 5-1098,2-6 658,6 0-3136,0 1 1265,-1-1 633,1 5 840,-1 3 0,-4-1 0,-3-2 0</inkml:trace>
  <inkml:trace contextRef="#ctx0" brushRef="#br0">4813 7107 7846,'-12'-7'0,"6"-4"0,6 2 2333,6-2-1486,6-1 1,8-2 709,4-2-1094,7 2 1,7-8-560,4 5 0,2 1 130,5 3 0,1 5-1448,0 0 1,-2 4 864,-3-5 0,-2 7-694,-6-3 1,-5 7 607,-3 6 0,-4 2 279,-5 10 0,-7 5 356,-9 4 0,-3 10 0,-1-2 0,-2 8-94,-7 1 1,1 1 93,-8-2 0,2-2 803,1-6 1,5-6-393,0-7 1,5 0 1004,-1-8 0,3-3 363,1-5-458,0-5 0,5-7-633,3-9 0,3-12 165,2 1 1,-2-11-255,-3-2 0,2-2-221,-6-6 1,4 2-32,-4 2 0,0 1-77,-4 11 0,2 5 812,2 8-681,-3 8 0,9 5 83,-6 11 0,6 11-126,-2 15 1,3 1 160,1 3 0,2-1 283,3 0 0,-2-5-377,6-3 0,-2-5-425,2-3 0,2 0 0,-2-9 0,-2-2 0,2-10 0,-5 0 0,5 0 0,-6-3 0,2-5 0,-8-2 0,-1-11 0,-5-1 0,1-7 0,-2-4-1158,-2-8 1,-4-4 185,-1-9 0,-4 3-1957,1-3 1,-2 4 1558,2 5 1,2 8-2927,6 8 4296,0 14 0,0-3 0,0 5 0,0-5 0</inkml:trace>
  <inkml:trace contextRef="#ctx0" brushRef="#br0">6041 7057 7891,'-12'12'837,"0"1"0,-1 5 1783,1 2 0,-1 4 1027,1 1-2607,-6 5-944,4-4 1065,-4 10 1,11-9 146,3 7-893,3-7-1928,1 3 1134,11-10 0,3 2 44,11-6 1,1-1-264,3-6 1,2 0 560,7-5-2963,4 1 1155,-3-11 0,5-5-1978,-3-5 2733,-2-12 878,-2 7 1,-1-15 0,-4 5-1</inkml:trace>
  <inkml:trace contextRef="#ctx0" brushRef="#br0">6451 7107 7891,'-6'-6'1018,"-2"6"1,-4 11 1082,-5 10 1,2 8-1120,-6 4 0,6 3 1255,-1 1 1,6 4-1143,2 0 0,6 5 189,2-5 0,7-1-618,10-7 1,2-2-342,6-7 1,1 0-386,3-3 1,-2-5-331,7-8 0,-1-2-1594,4-6 1,4 0 1218,1 0 0,3-10-2384,-4-2 0,1-9 435,-5 0 2714,-5-7 0,-2-4 0,-5-5 0</inkml:trace>
  <inkml:trace contextRef="#ctx0" brushRef="#br0">6339 7404 7766,'-5'7'737,"9"-1"180,0-6 1,11 0-223,6 0 0,8-2 914,4-2-1592,8-3 42,-2-11 1,8 5-438,-6-4 0,0 3-762,-4 2 0,1-1 1140,-1 1 0,-5 0 0,-2-1 0</inkml:trace>
  <inkml:trace contextRef="#ctx0" brushRef="#br0">6327 7243 7755,'-35'-8'1,"6"-1"2529,11 1 1,13-4-316,5-1-1488,0 1 1,16 0 892,9-1-1093,19-5-1447,2 4 1207,20-9 0,-4 4-64,-27 6 0,0 1-541,2 2 1,-1 1 0,-1-1 0,-1 0 317,4 2 0,-1 0 0,-3-1 0,1-1 0,-2-3 0,1 1 0</inkml:trace>
  <inkml:trace contextRef="#ctx0" brushRef="#br0">7505 6660 7877,'7'-7'956,"-1"13"-820,-12 13 366,5 18 0,-16 10 70,1 11-1504,5-24 1,0 1 1128,-6 8 0,-2 1 0,0 2 1,-1 0-6,-4 2 1,-1-1 0,0 0 0,0-2-99,0-1 1,0-1 0,3-1 0,0-1-155,1 1 0,1-1 0,3-6 1,1 0 68,0-2 0,3 0 1,-2 25-10,6-9 0,3-3 0,1-1 0,1 1 0</inkml:trace>
  <inkml:trace contextRef="#ctx0" brushRef="#br0">8039 6958 8000,'-32'7'1939,"2"-1"-1506,5-1 0,4 2 680,0 5 0,1 7-497,-5 6 0,4 3 907,1 9 0,-4 3-271,-1 9 0,3-3-699,10-1 1,1 1-230,3 3 0,2-6-89,6-6 1,2-1-1568,2-7 1,8-5 845,9-8 1,8-2-3772,4-2 4257,3-5 0,6-7 0,2-7 0</inkml:trace>
  <inkml:trace contextRef="#ctx0" brushRef="#br0">8299 7156 7905,'-30'25'3156,"0"5"-1378,-4 3 1,0 9-977,5 3 0,-3 2 2029,8-2 0,3 2-1459,13-5 0,2-2 85,6-7 1,10-4-894,2-9 0,13 1-564,0-9 0,8-2 0,0-10 0,3-3 0,1-5 0,-1-4 0,-3-9 0,1-8-27,-5 0 0,0-3-2335,-4-5 1,-6-3 979,-2-9 1,-7-7-1655,-2-1 0,-5-3 753,1 2 2283,-3 9 0,-1 1 0,0 2 0,0-2 0,0-2 0</inkml:trace>
  <inkml:trace contextRef="#ctx0" brushRef="#br0">8647 7429 7864,'6'0'7205,"4"-1"-4517,-6-4 1,6-1-1489,-2-7 0,5-6-177,3-6 1,-1-5-469,6-7 1,-5-1-458,5 1 0,-6 1 65,2 3 0,-3 3-171,-2 5 0,0 10-104,1 3 1,-1 9-73,1 3 1,-5 12 130,0 13 1,-5 7-69,1 9 0,-3 3 205,-1 6 0,6-6-131,2-3 1,3-6-169,2-2 1,-1-10 95,0 2 0,5-8-530,0-1 0,0-8 168,0-4 0,-2-4-18,6-4 0,-2-4-122,2-8 0,1-5 223,-6-8 1,2-3-79,-1-5 1,-7 0 100,2 0 0,-2 1 76,2 3 1,-4 4 84,1 8 1,-5 5 171,4 7 0,-4 4-425,4 5 0,-1 3 62,2 5 0,0 7-942,-5 14 1,5 3 635,-5 5 0,4 1 711,-4 4 0,6-4 0,-3 5 0</inkml:trace>
  <inkml:trace contextRef="#ctx0" brushRef="#br0">9627 7491 7829,'-5'-21'0,"1"1"0,0 5 4028,-1-3-2665,3 0 1,-7 4 1517,4-3 0,1 4-1583,4 0 1,0-5 6,0-2 1,2-4-651,2-1 1,8-5 247,9-3 0,2-8-903,2-5 0,6-1-170,2 2 1,-2 2 169,2 6 0,0 5 0,5 3 0,7 6-29,1 6 1,-2 2 28,-11 11 0,-4 0 0,-9 4 0,-3 5 0,-9 4 0,-2 11 0,-6 5 0,-11 3-3,-6-3 0,-6-1-1468,-6 1 0,-1 0 232,-4 0 0,-1-2-84,2-2 1,-3 2-1130,-2-2 1,1-3 1293,0-2 1,5-2 1157,3-1 0,3 0 0,1 1 0,1-1 0,-1-4 0</inkml:trace>
  <inkml:trace contextRef="#ctx0" brushRef="#br0">10259 7020 7795,'0'7'8319,"-4"5"-5731,0 0 1,-7 2-1572,-1 7 1,-1 4 378,-3 4-917,2 0-508,1 1 835,1-4-435,5 4 1,-3-5 142,6 0-710,6-6 212,10-1 1,5-7 151,7-3 1,0-2 140,9-6-982,0-6 705,4 0 1,-4-8-11,0-3-2011,-5 3 1210,-3-9 1,-3 2-108,-6-8 1,-3 3-824,-5-3 1159,-5-2 172,2 4-2140,-10-3 1628,-2 5 0,-7 2-23,-2 2-1531,-4 3 1119,-4 11-765,-1-4 942,5 10 1148,2-4 0,6-1 0,0-1 0</inkml:trace>
  <inkml:trace contextRef="#ctx0" brushRef="#br0">10718 6883 7795,'7'-5'0,"0"2"2750,-3-5 2854,-2 5-4075,-2-3-661,-7 6 1235,-11 0 1,3 6-220,-6 2-1290,0 3-220,-4 2 0,2 3-107,2 1-152,3 5 1,11-3 194,3 6-1214,3 0 555,6 0 278,2-1 190,6 7-938,-1-5 630,1 4 0,-1-1 131,0 0-1281,-5 0 797,-1-4 1,-6 0 43,0-1 1,0 1 106,0 0 1,-4-6-31,0-2 0,-6-3 112,2-2-1838,-3 0 1386,-2-5 0,5-1-85,0-6 846,-1 0 0,-3-11 0,0-3 0</inkml:trace>
  <inkml:trace contextRef="#ctx0" brushRef="#br0">10830 6896 7718,'12'0'0,"2"1"3028,3 3-1996,-4 3 1,9 7 778,-5 2 0,4 5-978,-5 8 1,-1 7-280,-6 5 1,-4 2-161,-5-2 1,0-2-1055,0 2 0,0-2 472,0-2 0,0-5-1805,0-3 1,0-5 512,0-3 1480,0-3 0,6 0 0,1 1 0</inkml:trace>
  <inkml:trace contextRef="#ctx0" brushRef="#br0">11090 6970 7752,'14'-19'621,"3"2"1,8 4 776,8 0 0,2 1 159,3-1-201,-7 1 0,7 1 293,-1 3 0,1-3-916,8 2 1,-1 0-963,5 0 0,-6 0 192,-3 5 0,-2-5-1109,-2 5 0,-5-1 776,-3 1 1,-4 2-769,-5-2 1,-2 3-400,-5 1-1745,-6-6 3282,-2 5 0,-5-10 0,0 4 0</inkml:trace>
  <inkml:trace contextRef="#ctx0" brushRef="#br0">11760 6747 7752,'-25'5'583,"1"2"1,3 10 65,0-1-233,1 6 1,-1 3 130,0 8 0,5 0 1423,-5 5-1309,6-4 0,-2 9-300,9-6 0,-2 0-159,6 0 0,-4-1-1140,4-3 1,-4 2 633,4-6 0,-1-2-2680,5-6 2984,0-3 0,0 0 0,0 1 0</inkml:trace>
  <inkml:trace contextRef="#ctx0" brushRef="#br0">11847 6945 7722,'-12'20'5783,"5"9"-5370,1 2-85,6 8 1,-5 8 103,-3-6-46,-3 0 1,4-3 1089,2-1-933,4 0-197,1-5-1248,0 4 813,0-10 0,1 3-3199,4-9 2169,2-2 0,6-7 1119,4-2 0,2 2 0,6-5 0</inkml:trace>
  <inkml:trace contextRef="#ctx0" brushRef="#br0">12244 7082 9786,'-18'0'4886,"4"7"-3593,-2 5 505,2 6-826,2 7-388,-6 0 175,4-1 1,-4 5 1596,6 0-1595,5 6-308,1-9 1472,6 4-1238,0-5 1,6-6 275,2-2-963,9-3 0,-2-3 0,5-3 0,1-3 0,4-5 0,-4 0-73,-1 0 0,-3-6-128,3-7 1,-3-1-449,4-6 1,-10-2 235,1-7 0,-4-3-2415,1-5 1,-4-7 696,-5-6 1,4 0-116,0-3 0,1 7 2246,-5 5 0,0 2 0,0 2 0</inkml:trace>
  <inkml:trace contextRef="#ctx0" brushRef="#br0">12492 7342 7716,'6'-12'2802,"1"-2"436,5-3 0,5 2 2324,-1-5-3094,6-1-1135,-8-4 847,4 0-2046,0 6-134,-4-4 0,8 10 0,-6 1 0,5 1 0,-5 7 0,5 1 0,-4 7 0,3 3 0,-3 5 0,6 6 0,2 3 0,0-2 0,4 2 0,-4-2 0,-5 2 0,6-5 0,-5-7 0,4 0 0,-8-5 0,-1 1 0,-4-5 0,-1-2 0,-2-2 0,0-8 0,-4-9 0,-3-2 0,-6-2 0,-7-6 0,-5-2 0,-6-8 0,1-4 0,2-4-527,-2 0 0,6 5-1503,-2 2 0,9 5 1016,4 4 1,2 7-4443,2 5 5456,0 11 0,6-6 0,1 9 0</inkml:trace>
  <inkml:trace contextRef="#ctx0" brushRef="#br0">13274 7181 7748,'7'0'7441,"4"1"-3826,-3 3-1928,3 3-2583,-4 0 742,-2 4 1,-10-5 153,-3 2 0,-9 3 0,-2-4 0</inkml:trace>
  <inkml:trace contextRef="#ctx0" brushRef="#br0">13745 5135 7893,'-18'0'0,"0"-2"327,-2-2 1,2 3 855,5-3-760,1 2 0,0-2 55,-1 0 0,6-2 331,3 2-351,-3 3-188,6-5 447,-5 1 1,9 3 50,5-2-238,6-3 1,18 1 878,5-7-936,6 6-697,12-4 864,7 4-1273,-26 1 0,2 0 681,2 2 0,2 1 0,4-2 0,1-1 127,3 2 1,0 0-68,2 1 0,0 0-118,4-2 0,0-1 1,0 5-1,0-1 63,0-2 0,-1 0-120,2 3 0,-2-1 0,-4 0 1,-1-1-190,-2 3 1,-1 0 0,-3 0 0,-1 0-66,-4 0 0,0 0 0,-2 0 0,-2 0-744,23 0 1,-6 0-49,-11 0 757,1 0 1,-17 0-116,-1 0 39,-4 0 1387,-13 0-1314,-2 0 1225,-16 0 1,1 0-996,-10 0 1,3-1 3,-3-4 1,3 4-181,-4-3 1,5 1-166,-5-1 1,5 3 188,-5-3 1,6 1 56,-2-1 1,5 1 253,4-5 1,-4 3-126,4-3 0,3 4 474,1-4 0,1 1-61,-1-1 1289,2-3-213,-9 4 311,4-6-1041,-5 1 0,1 4 120,3-1-11,2 7 0,2-5 235,0 3-151,0 2 0,5-3 483,3 5-606,3 0 1,6 0-206,-1 0 1,2 1-159,2 3 0,-1 3-128,6 6 0,0 3 19,4 1 0,4 3-212,0-3 0,-1 3-112,-3-3 0,-5 4-73,-4-5 0,-2 5 247,-2-5 1,-5 1-337,-3-5 1,-4 1-81,-4-1 0,-4 1-129,-9-1 1,-1-1-410,-2-3 0,-4 2 361,4-6 1,-4 4-1757,-1-4 0,5 1 1114,-1-5 0,6 1 1123,-2 3 0,4-3 0,0 5 0</inkml:trace>
  <inkml:trace contextRef="#ctx0" brushRef="#br0">16301 4787 7943,'-11'-19'0,"2"2"0,4 4 2706,5 6-1243,0 1-621,5 6-310,2 0 1137,0 6-751,4 12-349,-4 8-174,0 11-945,-2 11 771,-5 3 55,0 11-273,0-5 0,0 1-247,0-9 1,0 2-405,0-9 560,0-1 0,0-5-1295,0-3 1,0-4 632,0-8 0,0-4-1875,0-4 1945,0-6 0,-1-2 224,-3-5 1,1-11 41,-5-5 0,4-9 414,-4-8 0,3-6-10,-3-10 1,5-7-81,-1-1 1,1-8 912,-1-1 1,3 1-570,-3 7 0,2 3 1348,2 5 0,6 10-639,2 3 0,3 8 378,2 0 0,5 9-631,2 3 1,6 1 147,8 3 1,-1-1-53,8 10 0,-2 0 230,-2 4 1,-6 1-585,-2 4 1,-4 3-233,-4 8 1,-5 5-550,-7 8 1,-5-1 260,-8 5 1,-9-6-318,-7 2 0,-9 1 316,-4-1 0,-5-1-190,-3-7 0,2 1-1,-2-6 1,4 5-15,4-5 0,4 1 261,8-5 1,3 5-46,6-1 0,5 1-412,3-5 1,5 1 201,7-1 0,2 1-72,11-1 1,-1 0-24,5 1 1,4-1-193,0 1 0,0-5 134,-4 0 1,4 0 61,0 5 0,0-2 359,-4-3 1,-1 2-103,1-6 0,0 5-555,0 0 1,0-2 224,-1 1 0,1-4-371,0 4 1,0-5 802,0 1 0,5 9 0,2 0 0</inkml:trace>
  <inkml:trace contextRef="#ctx0" brushRef="#br0">17119 5395 7813,'-6'-12'723,"-6"5"0,11-4 2273,-3 2-951,3-2 1,1-2-243,0-4-1222,0-2 1326,0-12-849,0 0-637,0-6-40,5-6 1,2-1 124,5-6 0,-1-5-224,-2-3 1,4-1-60,-4 1 0,5-4-1777,-6 8 1489,3-2 1,0 23-120,-3 0 0,3 11 285,-3 5-396,3 9 0,6 4 142,0 8 0,0 8-14,0 9 0,2 9 43,6 7 0,4 6-172,0 7 1,4-3 99,-4 2 1,0-3-831,-4 3 0,-2-3-883,-2-5 0,-3-8 1596,-6 0 1,1-1-1314,-1-3 0,-4-4 184,1-5 1442,-7-5 0,9 3 0,-4-5 0</inkml:trace>
  <inkml:trace contextRef="#ctx0" brushRef="#br0">17132 5048 7818,'-7'-6'2649,"1"5"0,13-9-2278,6 6 1,5-1-60,6 0 1692,1 4-897,6-4-1128,6-1 506,1 5-1692,11-5 708,-11 6 353,10 0-3410,-9 0 1850,4 0 1706,-6 0 0,0 0 0,0 0 0</inkml:trace>
  <inkml:trace contextRef="#ctx0" brushRef="#br0">17616 4812 7860,'-13'-12'0,"6"3"0,3 1 2089,14 5 1,-1-3-226,12 1 1162,0-1-1975,9-1 1,3-4-48,9 2 0,-2 2-491,5-1 1,-1 5-755,2-1 1,1-1 203,-6 1 0,0-1-1366,-4 5 1,1 0 938,-1 0 1,-4 0-1956,0 0 1,-7 0 46,-1 0 2372,0 0 0,-6-5 0,6-2 0</inkml:trace>
  <inkml:trace contextRef="#ctx0" brushRef="#br0">18149 4663 7860,'-12'6'828,"-1"1"908,1 5-260,5 0-632,-4 6-316,4 7-158,-5 7 1268,5 5 0,-4 4-157,2 1-978,4-1-829,-6 2 681,10-5-89,-5 0-460,6-3-919,0-3 0,0 1 414,0 0 657,6-5-1993,0-3 1,8-6 2034,3-2 0,2-4 0,6 5 0</inkml:trace>
  <inkml:trace contextRef="#ctx0" brushRef="#br0">18447 4899 7787,'-25'0'1925,"0"5"1,6 8-1333,2 8 1174,4 2 0,0 2-153,1 0-1088,5 5 2707,-4-4-1933,9 10-337,-3-10-328,5 10 18,5-10 0,6 0 331,6-5-527,5-6 0,-3 3-200,6-6-1193,0 1 0,5-2 345,3-3 571,-2-2-4522,5-6 2584,-5 0 540,1 0-52,4 0 0,-10-6 1470,3-2 0,-3-2 0,-1-1 0,0-1 0,0-3 0</inkml:trace>
  <inkml:trace contextRef="#ctx0" brushRef="#br0">18286 5184 10684,'11'-8'1752,"5"0"0,8 4-1244,4-5 1,4 2-207,5-1 1,-1-2-83,-3 6 0,2-1-790,-6 1 1,1 2-310,-1-2 0,-7 1-1981,3-1 2860,-9 3 0,2-5 0,-5 6 0</inkml:trace>
  <inkml:trace contextRef="#ctx0" brushRef="#br0">18509 5011 7805,'-31'-13'287,"5"1"0,1 3 499,9 1 1,2 1 1007,2-1 0,5-3 316,3 3 0,5 1-1125,7-1 1,3-1-122,14-3 1,4-2-386,13-2 1,6 2-312,6-3 0,-2 4 65,-7 0 0,4 2-1734,-4 3 0,3 2 1228,2 6 1,5-5-1,2-2 1</inkml:trace>
  <inkml:trace contextRef="#ctx0" brushRef="#br0">19563 4787 7974,'-19'0'1956,"-4"0"-1219,3 0 1,0 0-32,-1 0 0,2 0 692,-2 0-908,-3 6 55,5-5 769,0 10 0,1-3-62,6 9-798,-1-3 260,1 9-217,5-9-56,1 9-250,6-3-199,0 5 0,10-1-269,2 1 1,4 0 265,-4 0 0,-1-5-82,-3 1 0,-2-4 118,-6 3 1,-3-3-238,-5 4 1,-2-6 24,-11 1 0,1-6 401,-5-2 0,2-5-327,2 1 0,-1-3-470,5-1 1,-1 0-1533,2 0 1,2-2 1044,-3-7 1,5 0 1069,4-12 0,-9 0 0,3-3 0</inkml:trace>
  <inkml:trace contextRef="#ctx0" brushRef="#br0">20878 4936 7894,'-56'13'2055,"6"-1"0,6 6-987,3 3 0,2 2 706,-2 2 1,8 0-551,4-1 0,9 4-19,8-3 0,6 2-623,11-6 0,3-3-220,8-2 1,9-3 272,8-5 1,3-2-204,1-6 1,-1-6-145,-3-2 1,-2-3-59,-7-2 0,-4-5-481,-4-2 0,-3-9 31,-5-4 0,-3-3-1015,-5-1 1,0-9-317,0 1 0,0-5 739,0 9 0,0 5-3883,0 7 2703,0 8 1992,-5 9 0,-2 12 0,-5 7 0</inkml:trace>
  <inkml:trace contextRef="#ctx0" brushRef="#br0">21176 5296 7917,'-7'-18'2977,"-3"-6"-2308,6-4 1,0-7 2124,4 2 1,2-10-1427,2-6 1,-2-2 313,7-7 1,-1 10-856,4-2 0,2 10-405,3 3 0,-2 5-131,6 7 1,-1 7-489,5 6 0,5 1-388,3 7 1,3 0 505,1 4 1,-2 1-2208,2 3 1,-7 2 939,8 2 1,-9 3-3636,0-3 4981,-3 3 0,-1 7 0,-1 2 0</inkml:trace>
  <inkml:trace contextRef="#ctx0" brushRef="#br0">21102 5035 7856,'23'-7'1951,"7"2"337,12 5 1,5-4-1048,-2 0-720,3-6 0,5 9 229,5-3-1836,-6 2 1086,14 2 0,-9 0 0,5 0 0</inkml:trace>
  <inkml:trace contextRef="#ctx0" brushRef="#br0">23223 5122 7795,'-13'-5'2239,"7"3"0,4-2-1388,6 8 0,6 5-385,-2 7 0,-2 5 623,-2 8 0,-3 2-514,-1 7 0,0 0 209,0 4 0,0-8-303,0 3 0,0-8-80,0 0 0,0-8-212,0-5-524,0-2-269,0-7 0,-5-4 477,-4-12 1,4-4-519,1-12 0,2-10 251,2-2 1,0-14-62,0-3 1,7-8 36,-1 28 0,1-2 0,1 1 0,2-2 374,1-4 1,2 0 0,2 0 0,-1 1 1,1-2 1,-1 1-1,3 4 1,-1 2 92,13-23 0,6 9 680,-2 11 0,3 12-368,1 6 1,0 6 77,0 6 0,-3 2-144,-1 6 1,-10 6-446,2 2 1,-10 4 150,-3 5 0,-5-2 55,-7 6 1,-2 1-342,-7 7 0,-5 1 130,-10 3 0,-7 7 622,-2-3 1,-8-1-277,-5-3 0,4-1 197,0 1 0,1-3-160,4-5 0,2 0 822,11 0 0,6-6-347,5-3 0,6 0-677,7 0 1,11-4-920,6 1 0,8-1 614,8-3 1,0-4-1922,8-1 0,2-2 1027,-2-2 1,6 0-345,-1 0 0,-2-2 1515,1-2 0,1-3 0,3-5 0</inkml:trace>
  <inkml:trace contextRef="#ctx0" brushRef="#br0">24104 4874 7839,'-24'6'728,"4"2"-363,-4 3 954,10 1 536,-9 6-1183,9 2 0,-8 6 678,6 3 0,-5-2-666,4 6 1,2-1 1055,7 1 1,-2 2-852,6-7 0,1 1 138,7-4 1,5-1-489,7-4 0,4-2-816,4-5 1,7-5-2182,2 0 0,3-5 1510,1 1 0,-5-3-986,-4-1 0,3-4 1934,-2 0 0,0-11 0,-4 1 0</inkml:trace>
  <inkml:trace contextRef="#ctx0" brushRef="#br0">23818 5159 7839,'-7'-5'3292,"9"2"-2412,10-5 0,9 5 524,12-1 0,6-2-1576,10 2 1,2-4 73,3 4 1,-3 0-700,3 4 0,-7-2 535,-2-2 0,-5 3 262,1-3 0,-8 2 0,-2 2 0</inkml:trace>
  <inkml:trace contextRef="#ctx0" brushRef="#br0">23942 4874 7839,'-31'-19'2101,"2"2"-550,8 4-653,9 0 1,8 1-404,8-1 1,9 6 238,12 3 0,12 3-304,13 1 1,5 0-66,7 0 0,4 11-372,1 5 1,-32-5-1,0 1 51,-2-1 1,0 2-1,26 19 118,-9 5 1,-9 0-579,-12 5 0,-1 0 68,-12 0 0,-1-2 230,-6-7 1,0 1-12,-4-5 0,-1-1 5,-4-8 1,0-2 565,0-5-272,5-1 649,-3-5 1,7-3-455,-5-8 0,5-4 21,-5-9 1,4-3-229,-4-9 1,6-4 86,-2-9 0,3-2-309,2-5 0,-1-7-137,0-1 0,5 1 512,-1 3 0,5 13-136,-4 7 1,-1 11 91,-3 5 0,3 9-70,1 4 1,1 9 130,-2 8 0,-2 16 279,2 12 0,-2 6-179,-1 2 0,-5 5-731,0 0 1,-1 0 116,1-5 0,3-1-1172,-2-2 1,0-3 933,0-6 0,2-6-1713,-3-2 1,-1-7 1054,1-1 0,-5-6-905,1 2 1987,-3-9 0,-1-2 0,0-6 0</inkml:trace>
  <inkml:trace contextRef="#ctx0" brushRef="#br0">24712 5147 7818,'-6'-12'2397,"5"3"-2028,-4 1 1094,15 5 0,4-6-89,11 4-829,0-4 0,5 7 259,3-2 1,7 3-1044,1 1 93,6 0-335,-8 0 0,8 0-1435,-6 0 1187,6 0 605,-9-6-1102,5 5 0,-3-6 158,-3 3 741,3 3-917,-14-10 544,10 4 246,-9-6 172,-3 1 1,-6 0-36,-5-1 57,-6 6 51,-2-4 542,-5 10 1,-3-5 2031,-5 6-1480,-6 0-582,-11 0-2,-5 6 1216,-2 1 0,-1 11-53,0 2-879,6 9 712,-4-3 1,12 10-94,2-3-829,4 3 0,6 1 114,3 1 1,9-7-376,8-2 1,0-4 91,8-4-1389,5-3 361,0-6 735,10 0 121,-4-5-1978,5-1 0,0-6 333,1 0 896,-1-6-2813,0-1 3528,0-5 0,-2-3 0,-1 0 0,1 0 0,-5-5 0,-2-2 0</inkml:trace>
  <inkml:trace contextRef="#ctx0" brushRef="#br0">25729 4899 7818,'-13'-6'0,"1"0"2135,5-1-963,2 1-482,10 1 1974,2 3-1176,11-3-665,1 5-17,11 0 0,2 0 1492,5 0-1593,6 0-220,1 0 1,4 0 541,-2 0-639,2 0-916,-4 0 157,6 0 342,0 0-2941,-6 0 1589,-2-6 284,-4 5 908,-1-5-3499,-5 6 1562,-2 0 1014,-11 0 279,5 0-1424,-16 0 1889,8 0 368,-14-5 0,-2 3 0,-7-3 0</inkml:trace>
  <inkml:trace contextRef="#ctx0" brushRef="#br0">26337 4825 7818,'-31'5'-105,"0"2"1,-5 11 1140,3 2 0,2 9-425,7 5 1,0 3 708,3 4 0,2 3-618,3 6 0,3-2-279,1-3 0,1 2-165,7-5 0,-5-5-864,5-4 0,0-5-266,4 0 1,0-6 871,0-1 0,6-6 0,0 3 0</inkml:trace>
  <inkml:trace contextRef="#ctx0" brushRef="#br0">26436 5023 7817,'-32'25'3138,"7"5"-2614,2 7 113,15 2 0,-9 8 1468,9-6-1455,2-5-507,1 0 138,5-10 0,1 4-1654,3-5 0,5 0 720,7 0 1,3-6-490,6-3 0,0-3 1142,0-5 0,5 3 0,2-4 0</inkml:trace>
  <inkml:trace contextRef="#ctx0" brushRef="#br0">26820 5283 7817,'-24'13'2157,"3"5"-1672,0 2 0,12 4-323,0 1 0,7-1 4114,2 1 0,2-4-2214,7 0 1,4-6-499,12 1 1,4-6-851,0-2 1,0-5-631,-4 1 0,-2-3-84,-2-1 0,1-5 0,-5-3 0,-2-5-4,-7-3 1,2-5-1441,-6-8 0,0-7 135,-4-5 0,-1-11-792,-4-2 0,3-4 401,-7 0 1,2 3 1010,-1 5 1,-3 8-2759,3 4 3447,2 12 0,-3 6 0,5 7 0,-1 4 0</inkml:trace>
  <inkml:trace contextRef="#ctx0" brushRef="#br0">27155 5370 7798,'6'13'0,"-3"-5"0,5 0 7426,6 0-3609,-1 5-1806,11-1 2269,-5 1-2840,12-1 1,2 0-1212,8 1 0,2-1-229,2 1 0,2-1 0,-6 0 0,-2-5 0,-10-3 0,-2-2 0,-10-2 0,-2-2 0,-7-2 0,-2-4 0,-6-8 0,-6-9 0,-2-8 0,-8-9 0,-5-3 0,2-9-297,-2-4 1,0-2 296,-3-2 0,-1 1-2115,0 3 0,-4 3-889,0 5 3004,-5 6 0,9 0 0,-6 6 0,0 0 0,-1 4 0</inkml:trace>
  <inkml:trace contextRef="#ctx0" brushRef="#br0">2952 8979 8072,'-5'-12'515,"4"4"326,-4-1 1,4 1 164,1-4-578,0-1 32,0 1 1,-4 4 770,0-1-1135,-6 1 277,9-4-1187,-10 5 424,4-4 0,-1 9-872,-1-2 874,7 3 251,-4 1-210,1 0 749,3 0-208,-3 0-129,5 0 1198,0 0-666,0-6 30,0 5-212,0-5-148,0 6 2634,0 0-2448,0-5-349,0 4 0,0-6 374,0 3-267,0 2 0,1-7-64,3 4 1,-2 0 145,2 1-366,-3 2 253,-1-3-260,0 5 196,0 0-178,6 0 126,-5 0 1,6 1-174,-3 3 1,-1 10-104,5 11 0,-5 7 93,1 9 0,-3 13 393,-1 8 0,4 4-369,1 0 0,-3-30 0,1 1 430,-1 2 1,0 1-1,-1-2 1,0 1-72,0-4 1,2 0-1,2 33 156,-1-6 1,2-7-126,-2-6 1,-1-5 0,4-8 38,-2-3 1,3-8-522,-3-8 205,4-4 0,-6-2-264,5-2 1,-4-9 214,5-9 0,-7-4-248,3-8 70,1-5-620,-4-6 335,3-9 296,1 2 1,-5-12 116,3-2-59,3 2 43,-5 1 0,7 3 302,-5 6-122,1 5 1,-1 7 85,0 8 1,0 3 538,-4 6-143,0 0-240,0 5 0,0 1 518,0 6-44,5 0-386,-3 0 1,9-1 158,-3-3 1,2 1 94,-2-5-788,3 5 0,-8-7-1693,5 6 1208,-5-6-639,2 4 1,-5-3-96,0 1 1340,0 5 0,0-8 0,0 4 0</inkml:trace>
  <inkml:trace contextRef="#ctx0" brushRef="#br0">2903 9054 8088,'23'-49'0,"-2"4"1567,2 2-1906,-3 1 907,-1 14 395,-1-1-332,-11 17 0,2 6-462,-4 6 1,-3 19 28,-6 19 1,-10 11-173,3-16 0,-2 0 0,-1 2 0,0 1-82,-4 3 1,-1 0 0,2-3 0,-1-1 309,-2 0 0,-1 0 0,2-3 1,-1-1 173,-17 27 1,6-8 273,2-9 1,8-8 0,6-5 360,5-6-652,5-10 1,13-8 0,10-9-265,13-8 0,16-16-40,-18 10 1,0-3 0,2-2 0,0 0-368,2-3 0,0 0 0,-1 2 1,-2 0 284,2 0 1,-2 1 0,20-13 204,-13 12 81,-5 6 1,-14 13-576,-6 6 0,-13 14 139,-16 15 0,-9 13 108,6-13 0,-1 0 0,-22 26 99,20-27 0,1-2 1,-20 24 167,9-5 1,6-7-1576,10-10 1,6-7 1324,11-4 0,-5-4 0,-2 0 0</inkml:trace>
  <inkml:trace contextRef="#ctx0" brushRef="#br0">4342 9091 8070,'0'-12'0,"0"-1"1584,0 1-331,0-1-565,0 6 346,0 2 0,0 8 373,0 5-980,0 11 0,0 14-13,0 9 0,-4 6 218,0 6-1579,-6 5 1336,9-8 1,-9 3 700,6-9-1129,0-2 457,4-12-19,0 0 10,0-12-183,0 5-357,5-11 601,2 0-542,5-8 0,2-8 238,3-5 0,2-7-492,6-14 247,0-3-780,0-5 268,-1 0 368,-4-6 1,2 6-217,-6 0 669,1 11 1,-5 8 717,1 5-684,-7 6 0,0 3 74,-6 8 1,0 9 104,0 8 0,0 2 20,0 2 1072,6 0 1,-5-2-339,3-2-766,3 2 505,0-9-350,0-2-177,4-6 0,-4-6-328,11 0 0,-3-6-367,5-2 0,-3-9 1,2-5 230,-1-5 0,-3-1-1179,-6-5 598,2 0-178,-10-10-2308,4 5 0,-6-16 356,-3 0 2766,3 1 0,-9-7 0,6 7 0,1 0 0,2 2 0</inkml:trace>
  <inkml:trace contextRef="#ctx0" brushRef="#br0">5123 8756 8065,'-6'44'0,"0"9"1410,6-4 1,0 12-1109,0 5 1,0 1 414,0-29 0,0-1 0,0 32-139,0-7 0,-4-6-273,0-2 0,1-13-755,7-3 1,-1-14-2611,5 1 3101,0-8 0,10-5 1,2-6-1</inkml:trace>
  <inkml:trace contextRef="#ctx0" brushRef="#br0">5384 8781 8045,'-1'43'0,"-4"2"0,3 6 1529,-7 7-1543,7 0 0,-3-23 0,0 1 808,1 31 1,0-7-315,4-6 0,0-4-227,0-5 1,5-4 0,3-8-1346,4-4 1,-4-4 439,0-4 652,0-3 0,-1-6 0,-1 1 0</inkml:trace>
  <inkml:trace contextRef="#ctx0" brushRef="#br0">5012 9265 8003,'-7'5'3428,"7"-4"-3183,7 10 2119,11-4-1068,1 0-478,6 4-376,5-4 0,3 6 130,9-1 0,-2-1-799,5-3 205,6-2 0,0-6-550,3 0 0,-5 0 456,-3 0 0,-5 0-615,-8 0 0,-2 0 430,-7 0 0,0-4-187,-3 0 167,-4-6 0,-6 3 444,-2-5 1,-4-5-155,-5 0 0,0-5 808,0 2 1,2-4-1,2 0 0,-3-1 272,3 0 0,2-4-125,-2 0 0,4-1-420,-4 1 0,5 3 164,-5-3 0,4 8-220,-4 4 0,6 4-27,-2 0 1,-1 6-144,1 3 1,2 10 28,6 6 1,0 12-308,4 9 1,-3 8 89,3 4 1,-4 5-1049,0 4 0,-2-7 546,-2 2 1,1-3-1766,-1-1 1,-4-2 1001,1-6 1,-1-5-232,4-3 0,-5-4 1406,-3-5 0,3 4 0,0-5 0</inkml:trace>
  <inkml:trace contextRef="#ctx0" brushRef="#br0">5570 9389 7880,'19'-13'2538,"6"1"0,1 4-1753,7-1-622,0 1 1,6-3-2056,2 3 729,4-3-1518,4 4 2681,6 0 0,-4-4 0,4 4 0</inkml:trace>
  <inkml:trace contextRef="#ctx0" brushRef="#br0">6103 9141 7944,'-6'0'0,"1"0"915,10 0 1,7-6 2855,9-2 411,2-3-2796,7-2 0,1-3-78,10-1-493,0-5 1,15 3-243,-7-6 1,-3 4-542,-1 1 0,-5 5 36,1-2 1,-6 3-1359,-2 2 1,-7-1 818,-1 1 0,-6 5-2665,-6 3 2044,-6 3 0,-3 2 315,-8 3 0,-13 10 330,-8 11 0,-8 6 143,0 11 1,-3 3 1550,-1 9 0,4-2-672,0 6 0,11-9 339,1 0 0,7-8-270,6 1 1,3-5-3302,5-4 2657,5-3 0,5-5 0,2 0 0,-2 0 0</inkml:trace>
  <inkml:trace contextRef="#ctx0" brushRef="#br0">8262 9413 7907,'-25'13'1154,"0"-1"1,6-5-800,3-3 3779,7-2-2285,-2 3-1196,4-4 3121,0-1-1778,2-1-890,5-15-260,0 2 1,1-12 434,3-3 1,5-3-950,7-5-332,9-6 0,1-1-159,3-6 0,2-1 159,-3-2 0,1-4-211,-4-5 0,1 11 0,3 6 1,-7 10-980,3 6 0,-8 10 425,-1 7 1,-1 6-203,2 10 1,-7 15 403,2 15 0,-4 12 214,1 12 0,-3 7-734,-1 1 0,-4 0 553,3-4 0,-1-5-1279,1-3 1,-3-10 201,4-7 1607,1 0 0,-4-11 0,2 3 0,-3-3 0</inkml:trace>
  <inkml:trace contextRef="#ctx0" brushRef="#br0">8262 9116 7907,'-7'0'3066,"13"0"1,3 0-2111,12 0 1,5 0 815,7 0 0,4 1-866,5 3 1,2 0-382,5 9 0,4-2-329,-4 9 0,-2 1-216,-9 4 0,-5 0-178,0 0 0,-10-1-251,2 1 1,-8-1-156,-1-4 1,-6 1 382,-2-9 0,-4 2-1007,4-10 777,-5 0 1,3-6 375,-6-7 0,0-6-172,0-14 1,0-2-93,0-7 1,0-8 190,0-4 1,4-8-13,0 0 1,1-1 441,0 1 1,6 4-191,5 9 1,6 8 533,-1 8 0,1 8-350,-1 4 1,2 9 108,-2 4 0,-2 3-58,2 1 1,-6 7-252,1 5 1,-7 2 26,-5 6 0,-3 1 33,-1 4 1,-1 5 329,-3 3 0,-5 3-311,-7 1 0,-3 6 455,-6 2 1,0-2-211,0-1 1,6-4-196,2-1 0,5-5 27,4-3 0,3-4-616,10-5 0,3-3-330,8-9 0,9-2-734,8-6 0,3-3-763,1-5 1,5-6 1153,-1-11 1,0 0 591,-3 1 0,-3-5 187,-1 0 0,0-6-1420,-5 2 0,-4-1 820,-5 1 1,-4 2 877,0 7 0,-8 8 0,-3 4 206,-4 8 0,-2 1 1271,-4 11 1,-1 7-849,-7 14 1,1 3 2096,-1 5 1,1 1-1428,-1-1 0,2-1 314,3-3 0,3 1-794,5-5 0,1 0 1023,3-4 0,3-6-1216,5-2 0,2-5-656,3-4 1,3-2-2280,9-6 1,2-2 1406,2-2 1,1-3-2823,-5-5 0,0 0 3724,-4-1 0,0-5 0,0-1 0</inkml:trace>
  <inkml:trace contextRef="#ctx0" brushRef="#br0">9279 9302 7864,'-7'-6'0,"5"3"0,10-5 0,7 4 1735,14-4 0,3-5-649,5-3 1,10-6-593,2 1 1,9-1-1146,0 1 1,-3 2 380,-1 3 52,-3 2 1,-7-4 0,-1 6 0</inkml:trace>
  <inkml:trace contextRef="#ctx0" brushRef="#br0">9329 9054 7864,'-32'7'2700,"2"-2"413,11-5 1,14-7-1596,18-5 0,16-2-849,16-7 0,13 5-1009,4-5 1,-25 11 0,2-1-61,0-1 0,1 0 1,2-1-1,1 1 400,2-1 0,1 1 0,1 0 0,0-1 0,2 1 0,1-1 0</inkml:trace>
  <inkml:trace contextRef="#ctx0" brushRef="#br0">11636 8570 8023,'-37'6'0,"0"0"0,0 4 2787,-1 2 1,5-1-134,0 10 0,4-4-1582,-4 3 0,11 5 816,1 4 1,12 1-927,5-1 1,15-1-4,9 5 1,15-1-960,10 1 0,8-3-151,0-5 0,1 0 151,-4 0 0,-7-2 0,-6-2 0,-7 1-280,-9-6 0,-9 6-82,-8-1 0,-5 1-1285,-7-1 1,-6 2 597,-11-2 0,-4-3-593,0-2 1,2-6 801,6-2 1,-1-5-2849,5 1 3688,1-8 0,9-9 0,1-6 0</inkml:trace>
  <inkml:trace contextRef="#ctx0" brushRef="#br0">11773 8756 8015,'12'-12'2157,"2"3"-1672,2 1 1,5 0 889,8-5 1,3 1 172,5 0 1,6-1 596,2 1 0,8-1-1536,0 1 1,1-5-191,-4 1 0,-2-1-1401,-3 5 0,-3 4 680,-9-1 0,0 5-1258,-8-4 1,1 5 956,-10-1 0,-3 3-645,-5 1 1,-6 1 499,-2 3 1,-7 5 332,-10 7 1,-8 3 823,-8 6 0,-3 6-326,-1 2 0,-4 8 224,-1 4 1,19-18 0,0 0-316,0 2 0,0 0 0,2-1 0,-1 1 598,1-1 1,1 1 0,-12 27 1,8-3 0,6 0-754,9-12 1,4-1-626,5-7 0,11-3-2522,5-5 3309,6-6 0,2 2 0,2-8 0,4-7 0,2-3 0</inkml:trace>
  <inkml:trace contextRef="#ctx0" brushRef="#br0">12517 9165 8001,'0'-18'4609,"6"-6"-3435,2-9 1,4-10 2181,5-7 0,2-1-1996,6-7 1,0 10 523,-1-1 1,1 13-1885,0 3 0,-1 8 83,-4 8 1,4 6-84,-4 11 0,-2 13 42,-1 7 0,-3 11-42,-2 10 0,0 4 0,1 9 0,-5 1-723,0 3 1,-1-3 24,1-5 1,4-6-1388,-4-3 0,-1-2 324,1-2 1761,-5-5 0,5 2 0,0-5 0,6 0 0</inkml:trace>
  <inkml:trace contextRef="#ctx0" brushRef="#br0">12418 9017 7903,'0'-13'2326,"5"1"-1652,8-1 0,6 1-209,6-1 474,0 7 1,1-4 8,3 6-522,-3-6-1672,15 9-267,-8-10 1513,16 9 0,0-14 0,8 2 0</inkml:trace>
  <inkml:trace contextRef="#ctx0" brushRef="#br0">13038 8731 7904,'-19'0'2616,"6"0"0,13-4-1288,9 0 0,9-6 1083,6 2 1,8-4-1249,9-5 0,8-1 852,4-2 0,5-3-1751,-4 7 1,-2-5-34,-6 5 0,1-5-1975,-6 5 1,3-1 1130,-7 5 0,-2 5-525,-10 3 0,-6 2 117,-2 2-1287,-9 0 1,-14 11 1191,-10 6 1,-12 9 652,-5 3 0,-8 11 614,-5 1 1,2 6 366,-1 3 1,7 1 351,-3 2 0,11-2-620,-3 3 1,12-8-555,9-5 1,5-7 423,7-1 0,3-6-3092,5-3 2972,0-4 0,10-8 0,-6 1 0</inkml:trace>
  <inkml:trace contextRef="#ctx0" brushRef="#br0">13782 8768 7904,'0'-6'3311,"0"0"-1547,-5 6 63,-2 11 1072,-5 3-1286,-6 16-555,4 2 1,-5 5 1509,2 0-1790,9-5-831,-9 4 1506,16-4 0,-3-1-850,8-2-603,3-8 0,11 2 0,-5-9 0,16-2 0,-8-6-2547,15-1 786,-4-3-1495,5-2-1514,0-7 4770,0-5 0,0-6 0,1-2 0</inkml:trace>
  <inkml:trace contextRef="#ctx0" brushRef="#br0">13596 8979 7789,'-4'-4'1452,"8"0"1,9-6-403,12 2 1,5-3-457,3-1 0,4-1 149,4 1 1,4-2-949,4-2 0,-5 6 161,-2-2 1,-1 3 43,-4 1 0,3-3 0,-8 4 0</inkml:trace>
  <inkml:trace contextRef="#ctx0" brushRef="#br0">13720 8694 7791,'-24'-7'3,"6"-4"1086,5 3 1,8 1-545,9-1 1,8 4-201,9-5 0,9 2-514,7-1 0,6-3 47,7 3 1,5 1-1269,3-1 0,1-1-1266,-1-3 2656,3 0 0,-10-6 0,4-2 0</inkml:trace>
  <inkml:trace contextRef="#ctx0" brushRef="#br0">14403 8483 7822,'44'-12'0,"-7"-1"0,-1 1-603,-10 5 567,-1-4 1,-7 6 377,-6-4-173,-5 4 0,-1-1 1980,-12 5-970,-1-5-434,-11 6-293,-7 0 2413,-6 6-1879,-7 1 1,1 5-10,0 1 2077,5 5-2025,8-5 1,3 11-346,8-4 1,4 4 136,9 1-371,0 5-241,5 2-415,8 5 415,1-5 191,9 3-230,-4-3 0,1 4 169,-4-3-472,3 3 161,-10-10 1,6 4 118,-11-5-1043,0 0 634,-4 0 0,0-2 19,0-2-682,-5 2 470,-2-9-2112,-6 9 1002,1-9 750,-1 4 260,7-5 555,0-1 0,1 0 0,-2 1 0</inkml:trace>
  <inkml:trace contextRef="#ctx0" brushRef="#br0">14936 9153 7815,'18'7'9830,"-4"2"-3502,2-4-3301,-2 4-4982,-1-2 1163,-1 0 792,-5 4 0,4-10 0,-4 5 0</inkml:trace>
  <inkml:trace contextRef="#ctx0" brushRef="#br0">14973 8235 7830,'6'-19'1220,"2"2"1199,9 9 1,9 3 2478,11 5-3542,0 0-1309,6 0 3143,-6 0 1,2 9-1827,2 4-1364,-2 7 0,2 4 0,-8 5 0,-8 5 0,-7-2 0,-13 5 0,-5 0 0,-11 0 0,-8 1 0,-11-7 0,-6 2-991,-5-8 0,-1 1 15,5-9 1,7-1 975,5-3 0,3 1 0,9 2 0,4 3 0</inkml:trace>
  <inkml:trace contextRef="#ctx0" brushRef="#br0">16983 8570 7959,'0'-7'0,"1"2"401,3 5 0,-1 12 1250,5 9 818,-5 8-2157,3 13 472,-6 8-146,0 6 0,-4 11 908,-1-1-1283,0-30 0,1-1 111,2 18 1348,-3 6 0,6-26-86,3 0-1105,3-5 410,6-9 1,3-7 12,1-7-162,5-4-313,3-7-810,1-6 1,8-9-1839,-5-8 1766,6-2-18,-15-6-1012,9-1 837,-15-4 404,4 3-1035,-11-15 0,-2 7-1083,-5-10 0,0 4 1061,0-1-1231,0 9 2480,0 8 0,-4-2 0,0 9 0,1 8 0,2 8 0</inkml:trace>
  <inkml:trace contextRef="#ctx0" brushRef="#br0">17578 9029 10993,'0'-18'3982,"0"4"1,0-9-2734,0 2 2282,0-8 0,0-3-2129,0-5-1402,6 6 0,1 0 0,7 6 0,2 1 0,-2 4 0,9 8 0,-3 6 0,4 6 0,7 6 0,-5 6 0,4 8 0,-5 4 0,0 1 0,0 0 0,0 0 0,-1 0 0,-3-6 0,0-2 0,-6-9 0,8-3 0,-9-5 0,4 0 0,-11 0 0,3-5 0,-6-3 0,0-4 0,-10-5 0,-1 1 0,-5-4 0,-5-6-361,1-8 0,-1-3-2891,5-4 0,-3-7 535,2-6 2532,4 6 1,3 11 0,-1 6 0</inkml:trace>
  <inkml:trace contextRef="#ctx0" brushRef="#br0">18310 8967 7861,'0'-18'8376,"0"3"-5431,0-6 1,0-1-1632,0-7 0,0-3 187,0-5 1,0-7-1046,0-5 0,0-1-456,0-4 0,10-1-189,2 1 1,9 6-755,0 7 0,2 9 64,2 7 0,1 6-182,3 7 1,-3 5-2419,3 3 1,-3 4 3478,-1 4 0,6 8 0,0 7 0</inkml:trace>
  <inkml:trace contextRef="#ctx0" brushRef="#br0">18248 8632 7904,'-7'-5'3091,"2"3"-1437,10-3-718,8-1-360,6 5 2652,6-5-1452,5 1-1143,7 3 0,5-3 1315,7 5 0,-3 0-981,4 0 0,-2 4-389,-7 0 0,-1 10-202,-7-2 1,0 5-390,-8-1 0,1 0-144,-9 4 1,-5 1-120,-4 4 1,-5-1 313,1 1 0,-2-4 128,-2 0 1,0-2-238,0 2 0,0-4-51,0-4 1,5-6-205,4-3 1,3 1 146,4 0 0,2-5-104,3-5 0,3-4-340,-4 1 1,-2-4-559,-1 0 1,-4 1-3358,0 3 2373,-1-3 2165,-5 4 0,4 0 0,-4 1 0</inkml:trace>
  <inkml:trace contextRef="#ctx0" brushRef="#br0">19390 8632 7876,'-13'-7'1213,"5"0"-933,0 3 603,5 3 0,-8-6 17,3 3-255,2 2-226,-5-3 0,8 5-21,-5 0-996,5 0 439,-2 0 203,5 0-1707,0 0-93,0 5 843,0-3 404,0 3 509,0-5 0,5 6 0,2 1 0</inkml:trace>
  <inkml:trace contextRef="#ctx0" brushRef="#br0">19030 8570 7876,'-30'0'837,"3"0"198,-2 0 0,3 6-5,1 2 0,6 7 549,3 1 1,2 8 503,1 1 1,6 5-1070,3 7 0,4-4 402,4 0 1,5-5-701,7 1 1,4-4 861,4-5-1263,7-2 0,-4-7-315,6-2 0,-1-4 0,1-5 0,2-1 0,-6-3 0,1-3 0,-1-6 0,-4 0 0,-1-4 0,0 2 0,-8-6 0,1 0 0,-5-3 0,-1-1-1445,-2 0 0,-4 0 579,-5 0 1,-1-5-171,-3-3 0,-9 3 471,-7 1 0,-11 4-942,-6 4 1,-3 3 733,-10 6 1,8 5-865,-8 3 1,5 4 211,-1 4 1285,9 3 1,1 5 0,4 1-1</inkml:trace>
  <inkml:trace contextRef="#ctx0" brushRef="#br0">19464 8570 7883,'-1'-7'7910,"-3"3"-6030,2 3-162,-3 1 1,0 11-910,1 5 1,-5 12 1120,0 5 1,4 3-947,1 1 0,2 0-928,2 0 1,2 0-57,2 1 0,8-7 0,9-2 0,4-7 0,4-1 0,2-10 0,7 1 0,-1-7-1176,0-1 0,2-3 503,2-1 1,-4-1-2776,0-3 0,-1-3 499,-7-6 2949,0 1 0,2-6 0,0-1 0</inkml:trace>
  <inkml:trace contextRef="#ctx0" brushRef="#br0">20084 8558 7883,'-7'0'2413,"2"0"-1099,-1 11-550,5-3-274,-5 15 2397,6 2-1586,6 7 1,0 5 5,2 0 1,3 2-507,-3 2 0,3-4 869,2 1-1125,-7-1-389,5-6-2223,-9-4 1195,9 2 517,-10-16-701,5 5 1,-6-5-2918,0-1 2903,0-5 1070,0-1 0,0-6 0,0 0 0</inkml:trace>
  <inkml:trace contextRef="#ctx0" brushRef="#br0">20059 8682 7881,'0'-38'0,"0"1"0,0 6 3022,0 6-1404,6 1-701,1 11 1163,5 0-1323,6 2 0,2 10 1558,4-3 1,3 4-1215,1 4 1,3 7 981,2 5 0,-3 6-1764,-5-1 1,0 8-320,0 4 0,-7 3 0,-6 1 0,-5-4 0,-7 0 0,0-1 0,0 1 0,-6-3-1543,-2-5 0,-3-1 816,-1-4 727,-1 4 0,1-11 0,-1 5 0</inkml:trace>
  <inkml:trace contextRef="#ctx0" brushRef="#br0">20705 8644 7848,'-6'7'4554,"5"10"-3025,-5-9 0,6 20-100,0-4-105,0 10-818,0-8 1,0 8 3565,0-5-2757,0 6 0,4-9-321,0 3 0,6-3-617,-2-1 1,3-6-1761,2-2 1,-1-4 788,1 0 1,0-6-2920,4-3 1,1-3 3512,3-1 0,2 0 0,-4 0 0</inkml:trace>
  <inkml:trace contextRef="#ctx0" brushRef="#br0">20630 8768 7797,'13'-6'1460,"4"-4"-967,4 6 1,3-4-320,0 3 1,3-3-7,2 4 0,-2 0 186,6 4 1,0 0-74,4 0 1,-1 0-339,-3 0 1,-6-4 117,-7 0 1,-5-1-984,2 5 1,-5-1 921,-3-3 0,-4-3 0,-5-5 0</inkml:trace>
  <inkml:trace contextRef="#ctx0" brushRef="#br0">20767 8533 7797,'0'-13'204,"0"1"-204,11-6 1267,2 10-781,7-9 0,3 12 89,-2-3 163,2 2-392,2 6 1,0 0 162,0 0 919,5 0-611,-4 0-305,5 6 1948,-1 0-1152,2 12-1237,5 2 1561,0 4 1,-5 7-141,-3 2-1049,-9 8 0,-2-2 20,-5 2 0,-6 2-39,-3-2-867,-3 6 376,-1-8 110,-5-2-724,3-7 0,-8-5-2030,6 0 2163,-5-6-4229,7-1 3002,-3-11 1775,5 4 0,-6-10 0,-1 5 0</inkml:trace>
  <inkml:trace contextRef="#ctx0" brushRef="#br0">21151 8533 7797,'6'-32'2636,"2"3"-1900,8 9 0,4 3 191,5 9 0,-1-2-421,1 6 1,4 1 1754,0 7 1,6 5-1158,-2 7 1,2 8 885,3 4 1,-2 10-398,-3-5 0,4 11-1829,0-3 1,0 5 235,5-1 0,-11-2 0,-6-6 0,-7 0-1610,-10 0 0,-2-5-554,-6-3 2164,0-3 0,0-1 0,0 0 0,0 0 0</inkml:trace>
  <inkml:trace contextRef="#ctx0" brushRef="#br0">21784 9165 7759,'-25'7'3172,"10"4"-2380,2-2 0,9 3-399,0 4 1,-1-2-394,1 3 0,-6-3 0,3-2 0</inkml:trace>
  <inkml:trace contextRef="#ctx0" brushRef="#br0">21362 9116 7959,'-12'0'-523,"-1"0"1,5 0 1390,0 0 0,4 0 255,-5 0-634,1 5 1,-3 2-115,3 6 0,1-1 284,3 0 1,2 1 100,-2-1 0,4 1 305,4-1 1,7-5 464,6-3 0,6-3-767,2-1 1,4-2 514,4-7 0,2-3-600,-6-9 0,0-2-629,-5 2 1,-4-2 53,-4-2 0,-2 0-779,-2 0 1,-3 1-1184,-1-1 0,-5 0 1139,1 0 1,1 0-1720,-1 0 0,1-1 365,-5-3 2074,0 3 0,11-4 0,2 5 0</inkml:trace>
  <inkml:trace contextRef="#ctx0" brushRef="#br0">22789 8694 7975,'-6'-7'3117,"5"2"-2392,-5 5-279,6 5 515,0 8-369,6 6 299,1 17-704,0 2 204,4 12-947,-10 5 658,4-10 1,0 6 234,-1-13-138,0 2-847,1-14 1,-3 7 331,2-8 377,-3-3-2674,-1-10 1288,0 1 1661,0-7-336,0 0 0,6-17 0,1-3 0</inkml:trace>
  <inkml:trace contextRef="#ctx0" brushRef="#br0">22813 8843 7975,'-12'-57'0,"-4"6"1047,-1 6 1,5 10-421,3 2 1,7 6 444,-3 2 0,4 6 573,1 2 0,1 8-847,4 0 1,3 7-310,8-3 0,4 0-130,4 1 1,1 0-695,0 4 0,1-2 272,3-2 1,3 3-1064,5-3 1,0 2 775,1 2 1,-5 0-3615,0 0 3964,-6 0 0,4-5 0,-7-2 0</inkml:trace>
  <inkml:trace contextRef="#ctx0" brushRef="#br0">22677 8768 7944,'3'-8'0,"5"0"1713,0 0-746,16 1-73,-5 1 0,6 2-2,0 0-531,5-6 139,2 9-68,10-10 1,-3 10-29,2-4 1,2 0-146,-2 1 0,1 0 73,-5 4-324,-5 0 23,-2 0 1,-7 0 237,-2 0-152,-3 5 1,-11 6 167,-3 6 0,-5 9 31,-8-1 118,1 8 1,-15-2 181,2 7-242,3-1 1,-3-4 610,9 0 0,-2-10-320,10 2-147,0-8 1,10 1 177,2-6-482,8-5 0,5 3 137,8-6 0,1-6 418,3-6-548,9-3-608,-15-7 76,15-1 0,-16-6 148,3 0-89,-9-5 0,-3 0-728,-9-3 700,-2-9 232,-6 9-1684,0-10 1,-6 6 33,-2 0-61,-9 5 769,4 2-114,-5 11 1,1 1-2100,1 5 3203,-1 7 0,10 6 0,2 6 0</inkml:trace>
  <inkml:trace contextRef="#ctx0" brushRef="#br0">23645 8570 7944,'0'18'1395,"0"-3"299,0 6 1,-2 5-721,-2 7 1879,-3 3-1865,0 1 0,-4 0 57,3 0 1732,3-5-1813,-1 4 1,6-10-329,0 3 0,7-7-611,5-1 1,6-7-1350,7-2 1131,5-5-649,2-2 1,7-5-943,2 0 0,-5-1 244,5-7 0,-5-5 1540,5-3 0,-2-6 0,-2 2 0</inkml:trace>
  <inkml:trace contextRef="#ctx0" brushRef="#br0">24178 8595 7944,'-5'-7'2191,"-1"4"-1524,-2 11 0,2 6 498,6 11 1,0 5-119,0 3 0,0 3 252,0 1 0,2 1-617,2-1 1,3 0-262,5 0 1,-4-5-1062,1-3 1,-1-3 460,4-1 0,-1-6-1554,-2-2 0,2-5 1047,-3-4 1,-1-2 685,1-6 0,6 0 0,5 0 0</inkml:trace>
  <inkml:trace contextRef="#ctx0" brushRef="#br0">24253 8570 7922,'-13'-19'0,"1"-2"1781,-1 9 2474,6-4-1822,2 15 1,12-4-1313,5 5 1,9 5 894,12 3 1,6 9-1047,10 4 0,-1 2-155,-2 2 0,-5 5-815,-8 3 0,-8 3 0,-8 1 0,-9 5-611,-4-1 1,-5-1-790,-8-7 0,-2-1-1562,-13-3 0,6-5 1412,-7 1 0,3-3 1550,-3-9 0,6 2 0,1-8 0</inkml:trace>
  <inkml:trace contextRef="#ctx0" brushRef="#br0">24836 8669 7818,'-7'0'0,"1"6"0,6 6 4618,0 2-3084,0 9 1,0-3 4158,0 4-4044,0 7 0,-4-4 438,0 6 1,0-5-2088,4 1 0,1-3 0,3-1 0,2-6 0,2-2 0,3-3 0,-3-2 0,8-4 0,0 0 0,6-5-2238,-1 1 1,1-2-421,-1-2 1,1-6 2657,-6-2 0,1-3 0,-5-1 0</inkml:trace>
  <inkml:trace contextRef="#ctx0" brushRef="#br0">24774 8892 7818,'6'-12'2645,"7"0"0,6-1-1690,10 1 1,3-1-447,5 1 1,0 1 5,0 3 1,1 2-160,-1 6 1,-4 0-3304,0 0 2947,-5 0 0,7 0 0,-3 0 0</inkml:trace>
  <inkml:trace contextRef="#ctx0" brushRef="#br0">24836 8582 10148,'-7'-5'1049,"3"2"-570,8-5 1,9 1-133,12-1 0,7-2 1030,9 6 0,-1-4-650,6 4 0,-1-5 831,5 5 1,-5 0-360,1 4 0,-6 1 17,1 4 1,-4 1-632,-4 7 0,1 5-192,-10 2 1,1 9-200,-12 4 0,2 3 14,-7 1 1,-2 1-362,-2-1 0,-2 0 167,3 0 1,-3-4-1646,7 0 1,-5-9-1331,4 1 0,-5-9 345,1 1-272,3-3 2888,-6-8 0,-1 0 0,-7-6 0</inkml:trace>
  <inkml:trace contextRef="#ctx0" brushRef="#br0">25481 8607 7818,'7'-31'1169,"-1"0"-585,-1 6 1146,1 6 0,3 5-827,-1 6 1,0 5 1388,5-1 0,-1 8-1186,0 5 1,6 3 957,3 5 0,7-2-610,1 5 0,4 2-1454,-4 7 0,5-1 0,-1 5 0,3-5 0,1 0 0,5 4 0,-1 1 0,-3-2 0,-9-3 0,-2 1 0,-15-4 0,2 3 0,-10-8 0,-11 4-2778,-9 1 1,-16-2 2777,-5-2 0,-14 2 0,0-3 0</inkml:trace>
  <inkml:trace contextRef="#ctx0" brushRef="#br0">22565 9203 7921,'-5'24'0,"3"1"693,-2 0 0,2 0-259,-3 0 1,1 1-737,-8 3 0,1-2-26,-10 6 328,-5-5 0,-6 8 0,-5-5 0</inkml:trace>
  <inkml:trace contextRef="#ctx0" brushRef="#br0">26634 9029 7863,'0'12'0,"0"1"2753,0-1-1773,0 6 0,4-3-114,1 6 0,-1-5-406,-4 5 0,-6 0-633,-2 4 1,-4-5 154,-5 1 0,-2-5-433,-6 5 1,1-4 258,4 3 192,2-10 0,0 12 0,-1-8 0</inkml:trace>
  <inkml:trace contextRef="#ctx0" brushRef="#br0">27614 8657 7821,'-7'5'3829,"2"2"-2541,-1 6 0,5 9-376,-3 2 0,-3 14-197,-1-1 0,-3 8-688,-2 1 0,5 1-580,0-2 0,5-1 516,-1-2-165,3-4 0,6 5 0,2-6 0</inkml:trace>
  <inkml:trace contextRef="#ctx0" brushRef="#br0">27887 9178 7821,'-18'-31'2646,"6"5"422,0-3 1,5-1-1485,7 1 2310,0 0-2560,0 4 0,4 2-99,0 2 1451,0 3-2686,2 11 0,0-2 0,7 5 0,-1-1 0,2 7 0,3 2 0,2 4 0,6 9 0,0-3 0,-1 2 0,3 2 0,1-1 0,-1-1 0,2-3 0,-3-5 0,-1 0 0,-5-5 0,1 1 0,-6-3 0,2-1 0,-8 0 0,0 0 0,-7-5 0,2-3 0,-2-9 0,-2-4 0,-6-8 0,-2-4 0,-3-8-723,-1-5 0,1-2-1676,2-1 0,-2 3 1242,3 1 0,1 10-1512,-1 2 0,5 7 2669,-1 5 0,-3-2 0,0 4 0</inkml:trace>
  <inkml:trace contextRef="#ctx0" brushRef="#br0">28458 8595 9634,'21'0'5481,"-1"0"-3567,1-6 0,9-1-217,3-5-1432,3 0 1,0 1-566,-3 2 1,-1 0-221,-3 5 1,-3-2 503,3 2-3321,-8 3 2348,2-5 0,-9 6 301,2 0-2609,-7 0 3297,2 0 0,-10 0 0,5 0 0</inkml:trace>
  <inkml:trace contextRef="#ctx0" brushRef="#br0">28768 8545 7821,'-19'13'396,"-3"5"166,5 2 1,-4 5-31,5 4 903,-1 3-896,-1 5 1,5 0 131,-4 0 655,3 0-821,2 1 1,5-5-207,3 0 0,3-10-212,1 2 1,0-7-1840,0 3 929,5-12 823,7 8 0,8-16 0,5 5 0</inkml:trace>
  <inkml:trace contextRef="#ctx0" brushRef="#br0">28967 8781 7821,'-18'12'3129,"-2"1"-2060,1 5 0,-3 1-219,5 6 1,5-1-78,4 1 0,5 0 3174,-1 0-2681,2 0 0,4-5-433,2 1 0,3-6-235,5 2 1,1-5-1331,-1-4 0,1-1 505,-1-3 0,2-2-2353,2 2 0,-1-4 1473,6-4 0,-4-3 1107,3-5 0,1-6 0,4-2 0</inkml:trace>
  <inkml:trace contextRef="#ctx0" brushRef="#br0">28942 8855 7821,'12'0'1048,"1"0"-624,-1 0 0,4 0-129,1 0 0,4-1-1214,-5-3 1,6 2 50,-1-2 868,-3-3 0,5 6 0,-3-5 0</inkml:trace>
  <inkml:trace contextRef="#ctx0" brushRef="#br0">29004 8595 7821,'-20'-19'-41,"0"1"1,7 5 40,-2 6 1927,14-4-885,-5 10 858,12-5-1215,6 6 1,8 2 50,4 2 67,7-3-477,-5 10 1,6-4 189,-3 6 564,2 5-638,1 1 0,-2 11 41,-5 3 1,-4 4-30,-1 5 1,-9-2 9,2 5-1087,-4-5 699,-2 3-1085,-1-11 785,-1 3 1,-3-13 284,2 3-1553,-3-8 561,-1-5-21,0-1 201,0-9 0,0 2 436,0-8 0,2-5-345,2-7 0,3-5-36,5-8 424,1-3 1,0-6 250,4-3 0,4-4-223,7-4 1,0-1 567,5 1 0,-1 0-260,1 4 0,3 4 370,-3 8 0,-3 9-197,-1 12 1,-4 1 1240,-4 7 1,-5 1-586,-8 7 1,-2 4-214,-6 9 1,-1 3 48,-4 9 1,-3 3-283,-8 5 1,-8 0 379,-5 1 0,-4-1-339,4 0 1,0-1 210,4-3 0,2-3-133,2-5 1,8-4-496,4-1 0,6 0-455,-1 0 0,7-2-623,1-5 0,11-1-1769,2 1 0,1-1 1368,3 0 0,1-3-1389,7-1 2797,-3-5 0,10 8 0,-5-4 0</inkml:trace>
  <inkml:trace contextRef="#ctx0" brushRef="#br0">29885 9004 7821,'6'-18'0,"0"3"1557,-6-6 1,0 1-719,0-5 0,0 0 1380,0 0 1,0-4-1150,0 0 1,4 5 945,0 3 1,4 6-692,-3-2 1,3 8-205,-4 0 1,2 7-847,-2-3 0,-2 11-275,7 6 0,-7 6 0,3 7 0,-3 4 0,2 0 0,-2 4 0,2-4 0,2 0 0,-2-4 0,4-5 0,-4 1 0,6-7 0,-2-2 0,3-1 0,1-7 0,1 1-1097,-1-5 1,1 0 301,-1 0 1,0-6-41,1-2 1,1-9 349,2-3 0,-1-4-503,6-1 1,-4-5 464,3-3 1,-5-3 164,2-1 1,1 5 238,-2 3 0,1 4 256,-5 5 0,-3 3 383,-1 9-540,-5 2 0,6 9 1158,-5 5 0,1 6-500,-5 11 1,-2 0 300,-2 0 0,3 4-416,-3 0 1,2-1-1291,2-3 1,2 0-370,2 0 1,-2-6-926,7-2 0,0-4 909,8 0 1,-3-2-1237,2-3 2388,3-2 0,1-6 0,5 0 0</inkml:trace>
  <inkml:trace contextRef="#ctx0" brushRef="#br0">30567 8793 7821,'-13'-11'1608,"1"3"1,0 2-740,-1 6 1,1 7 1161,-1 6 0,5 1-1021,0 6 0,5 4 1462,-1 0 1,3 8-1291,1-7 1,0-2-40,0-2 0,4-4-1035,0 3 0,7-5-359,1 2 1,2-7-165,7-2 0,-5-5-484,5 1 0,0 1-2624,3-1 1,1 1 3522,0-5 0,0-6 0,0-1 0</inkml:trace>
  <inkml:trace contextRef="#ctx0" brushRef="#br0">30492 8880 7821,'7'0'1701,"10"0"0,-8-4-788,12 0-614,-6 0 1,9 4 162,-4 0 1,4 0-195,1 0 1,-1 0-61,1 0 1,-1 0 26,-4 0 0,2 0-4099,-5 0 3864,-6 0 0,0 0 0,-4 0 0</inkml:trace>
  <inkml:trace contextRef="#ctx0" brushRef="#br0">30579 8706 7821,'-7'-13'575,"3"-4"1,4 5 810,4-1 1,5 1 298,7 4 1,3 2-884,6 2 1,0 3 637,0 1 0,1 0-681,3 0 0,-3 5 906,3 3 0,-3 3-827,-1 2 0,-1 5 57,-4 2 0,2 4-517,-5 1 0,-1 5-378,-3 3 0,-6 1 0,-3 0 0,1 1-230,-1-2 0,1-2-2210,-5-2 0,0-3 1188,0-1 1,-2-6-4391,-2-2 2939,3-4 2703,-10-6 0,-2-1 0,-6-6 0</inkml:trace>
  <inkml:trace contextRef="#ctx0" brushRef="#br0">30790 8793 7821,'17'-37'461,"-1"0"0,10 1 380,-1 3 0,3 7 35,-3 5 0,-1 10 231,1-1 1,-1 8 738,-4-1 0,4 4-951,-4 1 1,4 1 928,1 4 0,-1 6-916,1 5 0,-4 6 336,0-1 0,-8 8-822,0 4 0,-6 3-422,-7 1 0,-6 1 0,-2 4 0,-7-8 0,-2 3 0,-1-8-3208,2 0 1,2-4 654,-3-4 2553,4 2 0,0-9 0,1 4 0</inkml:trace>
  <inkml:trace contextRef="#ctx0" brushRef="#br0">31299 8706 7821,'5'-12'0,"2"5"0,4 3 2173,-3 8 0,-1 4-843,-3 9 1,-2 2-387,2 6 1,-3 5-1663,-1 3 0,-4 3 474,0 1 0,-4-1 244,4-3 0,0 9 0,4-4 0</inkml:trace>
  <inkml:trace contextRef="#ctx0" brushRef="#br0">31559 9029 7821,'0'-25'0,"0"0"0,6-5 4309,-5 4-2872,5-5 1,-6 3 4027,0-1-3833,0-6 0,4 8-85,0-6 1,4 5-868,-4-1 1,7-1-441,2 1 1,-1 5-241,5 8 0,1 2 0,-2 2 0,5 5 0,-5 3 0,2 4 0,-1 4 0,-3 10 0,2 10 0,-6 2 0,-2 8 0,-4 4-91,5 8 0,-7 0-277,2 0 0,2-1-464,-2-7 0,0 2 341,-4-7 1,2-3-1407,2-1 0,-3-7-18,3-1-3463,-2-6 5378,-2 3 0,0-11 0,0-2 0</inkml:trace>
  <inkml:trace contextRef="#ctx0" brushRef="#br0">31547 8905 7821,'0'-8'1511,"0"-1"1,5 7-832,4-3 1,3 0-608,5 1 0,-2 0-115,5 4 0,5 0-1022,4 0 1064,6-6 0,-4 5 0,7-5 0</inkml:trace>
  <inkml:trace contextRef="#ctx0" brushRef="#br0">31919 8706 7821,'7'-5'0,"4"-1"1559,-3-2 0,7 1-719,2 3 0,5 3 800,-1-3 0,3-2-831,5 2 1,-1-4-273,5 4 0,-4-6-407,4 2 0,-4 1-511,4-2 0,-9 3-882,0-3 981,-7 4 0,-1 3 260,-7-2-2319,-4 3 755,-5-5 696,0 6-370,0 6 791,-11 1 1,2 7-219,-12 2 1809,6-2-876,-9 15 1,6-7 948,-2 11-925,-4 0 1,5 6 1927,-6 2 1,6-4 28,2 0-1913,4 1 473,0-12-450,6 4 0,2-5 193,5 0-2490,0-6 1422,0-1 0,1-6-3181,3 1 2596,3-6 0,11-2-57,3-5 0,8 0 1180,4 0 0,3 0 0,1 0 0</inkml:trace>
  <inkml:trace contextRef="#ctx0" brushRef="#br0">32502 8868 7821,'-5'-7'762,"-2"1"95,-6 6 0,5 0 1509,0 0 0,-1 6-1199,-3 2 0,0 4 1237,-1 5 0,6-3-1242,3 2 1,3 2-288,1-1-596,0 5 0,1-8-105,3 2-185,3-2 193,6-2 1,0-1-1965,4-2 1284,-3-4 0,8-1-4577,-6 0 3400,6 1 1,-8-5-230,3 0 1904,-3 0 0,-2-6 0,0-1 0</inkml:trace>
  <inkml:trace contextRef="#ctx0" brushRef="#br0">32378 8892 8124,'1'-6'2604,"4"1"1,1 4-2523,7 1 0,1 0 1371,2 0 0,3 0-712,6 0 0,1 0-952,3 0 0,-2 1 128,2 4-642,-9-4 1,4 4-940,-4-5 0,-2 0 882,-1 0 782,-3 0 0,-2 0 0,0 0 0</inkml:trace>
  <inkml:trace contextRef="#ctx0" brushRef="#br0">32527 8744 7908,'-7'-13'-669,"3"1"1,4-1 1394,4 1 0,4 0 1603,9-1 1,-3 5-304,2 0 1,3 5-1114,2-1 1,4 2-728,4 2 0,-3 0 195,3 0-164,3 0-1199,-6 0 901,10 0 0,-5 0 0,7 0 0</inkml:trace>
  <inkml:trace contextRef="#ctx0" brushRef="#br0">30592 9984 7821,'-13'-6'4111,"6"5"-2722,7-10 0,3 10-1488,5-4 1,2 4 98,7 1 0,2 0 0,6 0 0</inkml:trace>
  <inkml:trace contextRef="#ctx0" brushRef="#br0">31013 9959 7821,'-5'-7'3396,"4"2"-1091,-10-1 1129,9 5-2610,-3-5 0,7 6-1498,7 0 1,0 0 227,12 0 446,0 0 0,9 0 0,2 0 0</inkml:trace>
  <inkml:trace contextRef="#ctx0" brushRef="#br0">31448 9947 7821,'-9'-7'2134,"1"3"1,4 1-1479,-4-1 1827,5 2-722,-3-3-3374,6 5 1613,0 0 0,6 0 0,1 0 0</inkml:trace>
  <inkml:trace contextRef="#ctx0" brushRef="#br0">3101 11038 8592,'-5'-12'367,"-1"-1"240,-2 1 1,-3-1-164,3 1 1,-3 0 574,-2-1 1,-5 6-186,-2 3 0,-8 3 113,-1 1 0,-5 1-41,1 3 1,-3 10-387,-1 11 1,-1 7 71,1 9 0,1 9-573,3 7 1,16-25 0,1 1 256,3 0 1,1 0 0,-1 1 0,0 0 202,-3 32 0,5-7-178,6 3 0,5-9-465,5-4 1,8-10-559,12-10 0,3-13-1327,9-3 1,2-9 1100,6 0 0,7-9-1673,-2-8 2621,-3-5 0,1-5 0,-5-3 0,-3-5 0,-4 0 0</inkml:trace>
  <inkml:trace contextRef="#ctx0" brushRef="#br0">3250 10939 7856,'0'12'2175,"0"5"-1167,0-1 0,0 8-480,0 1 0,0 10 781,0 11 1,4 2-645,0 2 1,2-2-574,-2-3 0,-2-3 72,2-9 1,3 1-1735,1-5 1,3-1 99,1-8 1,5-6 1469,-1-5 0,6-7 0,-2 4 0</inkml:trace>
  <inkml:trace contextRef="#ctx0" brushRef="#br0">3560 10852 7856,'-1'-11'503,"-3"3"1,2 15 395,-2 13 1,3 12-355,1 13 1,0 2 266,0 11 1,0-4-558,0 4 1,5-3-207,4-1 0,2-2 46,1-11 0,1 4-701,-1-8 0,0-4-545,1-13 0,-5 3 423,0-7 728,-5 1 0,8-5 0,-4 0 0</inkml:trace>
  <inkml:trace contextRef="#ctx0" brushRef="#br0">3238 11249 7824,'0'12'0,"3"-3"2160,5-1-1394,0 0 1,20 5 20,-4-1 0,10 0-324,-1 1 0,4 2-743,4-3 1,-1 3 221,6-6 0,-2-4-656,1-1 1,-2 2 436,-6-2 0,-1 0-14,-3-4 0,-3-1 118,-5-3 1,-5 1 82,-4-5 1,-3-1 568,-5-3 0,1-2-324,-4-2 0,-1-5 634,-4-8 0,4-3-318,0-5 0,0-11 398,-4-6 0,6 0-353,2 1 0,-1 4 101,1 8 0,0 7-154,5 13 1,-1 4-31,1 9 1,-1 5-57,0 12 0,1 6-142,-1 14 0,1 9-186,-1 12 1,0 4 105,1 4 1,-2 2-941,-3-2 1,3-3 545,-3-1 0,3-4-599,2-5 0,-1-4-550,1-8 1,-1 2 1387,0-6 0,-2 0 0,2-4 0,4-1 0</inkml:trace>
  <inkml:trace contextRef="#ctx0" brushRef="#br0">3821 11348 7844,'12'0'0,"6"0"326,3 0 0,8 0 500,4 0 1,-1 0-780,1 0 0,-4 0-977,4 0 930,5 0 0,1 0 0,4 0 0</inkml:trace>
  <inkml:trace contextRef="#ctx0" brushRef="#br0">4441 11485 7844,'-12'-7'0,"-1"-4"0,1 2 0,1-6 3090,3-1 0,-3-6-1553,2 1 1,0-2 1733,0-2 1,4 0-758,5 0 1,1 0-2515,3 1 0,1 6 0,7 5 0,-2 2 0,6 7 0,3 1 0,2 7 0,3 5 0,0 7 0,0 4 0,-4 4 0,4-3 0,-3 0 0,2-6 0,2 1 0,0-2 0,-1-1 0,-3-7 0,0-1 0,-6-4 0,1-1 0,-2-1 0,-1-4 0,-6-1 0,-3-7 0,-3 1 0,-1-1 0,-7-5-1151,-5-2 1,-3-5 464,-10-4 1,1-4-1162,-9-8 0,4-5-1003,-4-8 0,2 2 1695,-3-6 0,6 6-919,7-2 2074,8 14 0,8-4 0,5 14 0,0 8 0,0 8 0</inkml:trace>
  <inkml:trace contextRef="#ctx0" brushRef="#br0">5136 10939 7751,'0'-13'-1779,"0"1"1779,0 5 221,0-4 1,0 8 240,0-5 227,0 5 419,0-8-475,0 10 1,-2-9 114,-2 6 220,3 0 1,-10 4-429,3 0 1,-3 11 33,-2 6 0,-5 12-192,-2 8 0,-4 10 201,-1 6 1,1 7-187,-1-3 1,1 1 526,4-4 0,3-2-270,9-10 0,2-2-272,6-7 1,6-4-619,2-9 0,7-2 207,2-5 1,9-6-543,-1-3 1,4-8 472,0-5 0,-3-3-972,3-5 0,-4 2 623,-5-5 0,2 3-121,-5-4 1,-1 10 221,-3-1 0,-1 4-59,1-1 215,-6-2 1,2 11-13,-5 0 0,0 2-138,-4 6 0,0 4 67,0 5 0,0 0-684,0-5 0,0 0-626,0 1 1583,6-1 0,6 1 0,8-1 0</inkml:trace>
  <inkml:trace contextRef="#ctx0" brushRef="#br0">5496 11175 7757,'0'-25'0,"0"10"2070,0 2-1470,0 4 0,0 4 1241,0 10 0,-2 7-933,-2 13 1,1 5 848,-5 3 1,4 3-866,-4 1 1,5-1 786,-1-3 0,2 1-791,2-5 0,2-4-350,2-4 1,3-6-788,5 2 1,5-8 194,-1 0 0,6-7-1867,-1 2 0,4-4 1180,4-4 0,-3-3-3100,3-5 0,-3 0 3841,-1-1 0,5-5 0,2-1 0</inkml:trace>
  <inkml:trace contextRef="#ctx0" brushRef="#br0">5446 11348 7739,'7'0'1717,"4"0"-758,-4-5-430,11-2-88,1 0 1117,11-4-984,-4 4 1,10-10 65,-3 1-1580,3-1 759,1 5 0,-1 0-166,-3-1 0,-1 1 347,-3-1 0,-3-5 0,5-1 0</inkml:trace>
  <inkml:trace contextRef="#ctx0" brushRef="#br0">5446 11125 7727,'-12'-7'1023,"5"-4"-787,3 3 844,8-3-655,3-2 0,10-3 205,4-1-1318,8 1 506,8-2 0,7 3 19,6-6-180,5 0 0,2-4 0,5 1 1</inkml:trace>
  <inkml:trace contextRef="#ctx0" brushRef="#br0">7195 11013 7793,'-12'0'747,"-1"7"96,1 6 1,5 0-467,3 8 654,2 5 0,-2 7-21,0 9-627,0 2-750,-1 0 625,3 4-1385,-3-9 645,5 3 402,0-10 0,5 2-3082,3-5 3162,9 0 0,2-9 0,6-2 0</inkml:trace>
  <inkml:trace contextRef="#ctx0" brushRef="#br0">7443 11385 7830,'-12'-12'0,"-3"0"0,2-1 0,4 1 9830,9-1-4915,0-5 0,1 5-4325,3-4 1,4 7-591,9 2 0,4 5 0,8-1 0,6 3 0,7 1 0,5 0 0,-2 0 0,-1 0 0,2 0 0,-6 0 0,1 0 0,-4-6 0,-4-2 0,-4-1 0,-8 0 0,-5-2 0,-7 3 0,-4-3 0,-5-1 0,-11-2 0,-5-3 0,-13-3-264,-8-9 0,-1-3-778,-3-5 0,1-3 740,-1-6 0,2-5 0,18 20 0,-1 0 0</inkml:trace>
  <inkml:trace contextRef="#ctx0" brushRef="#br0">9267 10753 7831,'-13'0'2341,"1"0"-2174,5 0 704,-4 5 1,4 13 30,-5 11-551,-1 6-11,-5 7 547,5 8-338,-5 1-118,5 4 1106,6-5-664,2-6-77,5 4-310,0-15 1,7 7 100,5-11-861,6 0 13,7-10 229,5-6 242,2-8-1671,5-5 1,3 0 496,-3 0 848,9-11 116,-13-3 0,12-6 0,-5-1 0,-2-4 0,-3-6 0,-1-8 0</inkml:trace>
  <inkml:trace contextRef="#ctx0" brushRef="#br0">8944 11212 7831,'-7'5'0,"3"-3"505,8 2 1,9-4-318,7-4 1,11-7 779,6-6 0,7-1-420,10 2 0,-2 2-2046,6-3 1,-1 4 384,1 0 865,-3 1 1,-6-6-1,1-2 1</inkml:trace>
  <inkml:trace contextRef="#ctx0" brushRef="#br0">9676 11286 7861,'0'7'-624,"0"4"416,0-10 1545,0 5-315,0-6 1031,0 0-297,0-6-1215,0 0 1,0-7 1330,0 1 1,0-6-948,0-3 0,0-2 438,0-2 1,0-5-662,0-3 1,0-5 1113,0-3 0,0 2-1300,0-2 0,0 5-516,0 7 0,0 6 0,0 10 0,0 1 0,2 7 0,2 5 0,8 15 0,9 10 0,-2 12 0,2 0 0,1 3 0,7-3 0,-3-1-355,3-3 1,1-4-116,-1-8 1,4-3 99,-4-6 0,0-4 487,-4 0 0,-4-5-168,-1 1 0,-9-4 233,2-4 1,-5-3-135,0-5 0,-2-5 55,-6 1 0,0-8-635,0 0 0,-2-5-705,-2-4 1,-3-7 53,-5 2 0,0-6-755,-1 3 0,1-6-588,-1 2 1,2 3 2525,3 5 0,3 5 0,5 8 0</inkml:trace>
  <inkml:trace contextRef="#ctx0" brushRef="#br0">10383 10902 7861,'0'18'789,"-4"1"788,0 6 1017,-6 5-1217,9-4-854,-10 16 0,8-9 2024,-5 8-1293,5-2-743,-2-8 1,5 0 229,0-7-472,0 1 0,5-6 123,3-2-1513,3-3 847,7-7 0,-2-2-2502,4-5 2023,1 0 0,4-1-3458,0-3 4211,-6-3 0,4-11 0,-3-1 0</inkml:trace>
  <inkml:trace contextRef="#ctx0" brushRef="#br0">10358 11125 7851,'-5'-1'434,"5"-4"0,7 4-234,9-3-1128,4-3 546,10 0 0,-2-1-311,5 0 338,-6 5 355,4-8 0,-7 4 0,1-6 0</inkml:trace>
  <inkml:trace contextRef="#ctx0" brushRef="#br0">10371 10902 7851,'-18'-13'0,"10"1"0,-1-1 1228,7 1-752,2 5 0,5-4 275,3 3 624,3 2-853,7 1 0,6 5 876,5 0-921,5 0 1,-6 5 130,5 4 0,0 6-228,4 1 1,0 8 477,1 1 1,-7 3-355,-2 6 1,-8 1-440,-5-2 0,-2-1 49,-1 1 1,-6-5-683,-3 1 0,1-4 75,-1-5 0,0-2-1029,-4-5 655,0-1-383,0-5 661,6-2 1,0-12 193,2-5 0,1-2 314,-4-6 1,4-5-115,-1-4 1,4-7 244,0-1 0,2-6 201,2-7 1,-1-1 277,6-2 0,0 7 95,4 1 0,4 6-290,-1 6 0,0 10 484,-7 10 1,1 2-291,-6 7 1,-1 6-589,-6 6 1,-4 8 110,-5 5 0,-3 4-103,-5 4 1,-1 2 167,-12 7 1,0-1 123,-4 0 1,1-4 847,-1 0 1,1 0-488,4 4 0,2-5 485,5-3 0,6-4-512,3-4 1,3-3-1070,1-6 0,11-1 397,6-3 0,6 2-1411,6-6 0,3-1 316,5-7 0,-1-3-467,-3-6 0,7 1-1353,-3 0 3013,-3-1 0,2-5 0,-4-1 0</inkml:trace>
  <inkml:trace contextRef="#ctx0" brushRef="#br0">11599 10765 13742,'-12'6'1546,"2"6"-695,-2 9 1,1 4-311,-10 4 0,4 2 108,-3 6 0,-1 2 1692,-4 2-1598,0-2 0,2 6 379,2-7 0,5-1-543,7-12 1,4 1-541,5-10 0,1 0 36,3-8 0,9 1-486,8-4 1,6-3 315,2-6 1,5-4-379,0-9 0,0 2-414,-1-5 0,2 3-862,-6-4 1,-1 5 785,-3-5 1,-1 7 443,-4 2 0,-2 1 309,-5 7 1,-1 0-207,1 4 540,-7 0 0,0 9-153,-6 4 0,0 6 9,0-2 0,0 3-510,0-3 0,0-1-459,0-3 0,1-2 989,3-3 0,9 3 0,6-4 0</inkml:trace>
  <inkml:trace contextRef="#ctx0" brushRef="#br0">12083 10790 7796,'0'-5'1558,"0"5"1,0 6-733,0 11 0,0 2 1008,0 6 1,1 0-430,3 0 1,5-5 37,7 1 1,3-6-843,6 2 0,0-8-215,0 0 1,4-7-1532,0 3 1,4-5 742,-4-5 1,1-2-536,-1-5 0,-3-4 631,3-1 0,2-5-1689,-3 1 1,-3-2 746,-4-2 1,-7 0 505,-2 0 0,-1 2 701,-7 2 1,-1 3-36,-7 6 0,-3 5 1053,-5 3 0,-5 10-664,1 6 0,-5 7 472,4 10 0,-3 3-207,3 5 1,-4 2 726,5 2 0,-1-2-1029,5 2 1,0-4-818,-1-4 0,2 2-3895,3-6 4436,-3 5 0,-2-8 0,-6 5 0</inkml:trace>
  <inkml:trace contextRef="#ctx0" brushRef="#br0">9180 10815 7861,'14'-8'956,"2"-1"0,4 2 2973,4-1-2814,1-3-451,6 4 701,0 0 1,8 0-4384,2 3 1326,3 3 1379,6-10 1,0 4 0,-1-5-1</inkml:trace>
  <inkml:trace contextRef="#ctx0" brushRef="#br0">13050 11125 8437,'0'-12'2541,"0"-1"1,6 2-1905,2 3 0,3 2 397,2 6 547,5 0-630,1 0-394,11 0-19,7 0 0,10 0 333,11 0 1,7 0-1216,-26 0 1,1 0 564,-3 0 1,1 0-85,7 0 1,1 0 0,-2 0 0,1 0-78,4 0 0,1 0 1,-1 0-1,0-1-203,-1-1 1,-1 0-1,-5 1 1,-2-1-23,-2-2 1,-1 0 0,28 0-1306,-3-5 1,-7 5-430,-10-4 0,-7 5 705,-10-1-2029,-7 3 1503,-3-5 1720,-6 5 0,-5-10 0,-1 4 0</inkml:trace>
  <inkml:trace contextRef="#ctx0" brushRef="#br0">14204 10840 7839,'-7'-6'0,"-2"3"0,4-5 0,1 5 7870,-1-2-5943,3 5 1,2 0 272,9 0 1,3 5-1184,5 4 1,-2 2 18,6 1 0,-1 2-737,5 2 1,-4 0-300,-1 4 0,-4-5 0,0 2 0,-4 1 0,-3-2 0,-4 2 0,-5-1 0,-1-3 0,-3 2 0,-7 2 0,-6-1 0,-5-1 0,1-3 0,-1-1 0,2 0 0,2 1-130,5-1 130,6 1 0,-4 4 0,5 3 0</inkml:trace>
  <inkml:trace contextRef="#ctx0" brushRef="#br0">15556 10703 7863,'-8'-12'567,"0"-1"0,4 5-108,-5 0 425,7 5-146,-9-8 508,9 10-373,-9-5-361,10 6 0,-5 7-159,6 6 0,4 4 31,1 8 1,4 4-106,0 0 1,0 6-239,-1-2 0,2 2 95,-6 3 1,2-3-683,-2-1 0,-3 0-1302,3-5 1,-2-1 934,-2-8 0,1 2 913,3-5 0,-2-1 0,3-3 0</inkml:trace>
  <inkml:trace contextRef="#ctx0" brushRef="#br0">15308 10579 7959,'-4'-8'0,"0"0"581,-6 5 1,8-3 101,-7 6-300,1 0 374,-4 0-268,-1 0 1,1 0 124,-1 0-321,7 0 0,-6 0 182,4 0 1,1 0 948,-1 0-79,5 0-517,-2 0-249,16 0 1,3 0-161,10 0 0,4-4 209,5 0 1,2-4-100,10 4 0,0 0-166,5 4 1,9 6-682,3 7 0,3 6 425,-3 10 1,0 3-685,-30-14 1,-2 1-1,25 22 277,-5 1 0,-11 0-1060,-10 0 0,-14-4 537,-7 4 1,-7 0-251,-5 0 0,-10 0 404,-10 0 1,-11-5 141,-6 0 1,-2-5 245,2-7 1,4-2 43,-1-2 1,2-3-1012,8-6 1248,-7-5 0,13-6 0,-3-5 0,3 0 0</inkml:trace>
  <inkml:trace contextRef="#ctx0" brushRef="#br0">16164 10579 7961,'-7'6'0,"2"2"1770,5 9 0,4 7-798,0 9 0,4 10-79,-4 7 0,1 1-375,-5 7 0,4-3-1052,0-2 1,0 1 376,-4-8 0,6-5-1547,2-4 1572,-3-5 1,12-2 0,-3 2 0</inkml:trace>
  <inkml:trace contextRef="#ctx0" brushRef="#br0">16499 11199 7880,'-19'-19'0,"1"-4"2450,6 2 0,3-2-1218,1-2 1,4-6 1246,-4-2 1,5-8 281,-1-5 0,9 0-1607,8 0 1,5-1-837,6 6 0,1 1-318,0 7 0,5 3 0,3 5 0,3 6 0,1 2 0,1 3 0,-1 2 0,-4 5 0,0 3 0,-5 2 0,1 2 0,-9 0-2171,-3 0 0,-3 6 1052,-2 2 1,-5 3-248,-3 2 0,-8 5 679,-4 2 1,-13 4-68,-4 0 0,-8 1 282,0 0 0,-7 1 74,-1 3 1,-5-3 15,5 3 0,-1 2 482,5-2 0,3 4 259,5-4 1,7-1 304,13-3 0,4 0-400,5 0 0,7-4-102,5-1 1,8-9-1014,8 2 0,6-9 451,7 0 0,3-3-678,6-1 1,-1-9 1077,1-4 0,2-3 0,3-1 0,3-3 0,0-4 0</inkml:trace>
  <inkml:trace contextRef="#ctx0" brushRef="#br0">17243 10740 7880,'-17'13'0,"-3"5"1796,1 1-1141,-4 6 1,5 1 1235,-3 3 0,3 0-979,6 8 1,-1-2 85,1 6 1,5-7-440,3-1 0,-2-5 639,2 1 1,4-4-558,4-5 0,10-2-883,-2-5 1,9-2-1808,0-3 0,2-2 1293,2-6 0,4-2-4379,0-2 5135,0 3 0,1-16 0,2 3 0</inkml:trace>
  <inkml:trace contextRef="#ctx0" brushRef="#br0">16983 11050 7771,'-7'0'2091,"18"-5"0,7 2-1149,19-5 1,-1 1-570,10-1 0,-5-3-827,4 3 0,-1-4 335,2 0 0,-3 0 119,-6-1 0,0 1 0,0-1 0</inkml:trace>
  <inkml:trace contextRef="#ctx0" brushRef="#br0">17144 10815 7793,'6'-13'289,"2"1"0,9 4 206,3 0 1,4-1-128,0-3 1,5-1-54,0 1 1,0 1-97,-4 3 0,-1-3-805,-4 2 0,4 4-782,-4 1 1,0-2 1367,0 2 0,-5-5 0,3 2 0</inkml:trace>
  <inkml:trace contextRef="#ctx0" brushRef="#br0">17814 10629 7829,'-12'0'865,"-1"0"213,1 0 0,-1 0-232,1 0 0,-6 5 509,-3 4 1,-6 9-503,-2 6 0,0 7-154,4 6 1,0 1 269,1 4 0,4 2-460,4 5 1,7-4 302,5-4-934,8 3-66,3-11 1,13 6-877,4-15 982,1 4-127,11-20 0,-3 7-596,9-10-3021,-4-1 1340,5-4 2486,-6 0 0,2 0 0,2 0 0,2-3 0,-3-5 0,-4-6 0</inkml:trace>
  <inkml:trace contextRef="#ctx0" brushRef="#br0">17975 10703 7843,'-12'0'675,"5"0"1,3 0 937,8 0 0,4 0 1050,9 0-1886,2 0 1,13-1 380,5-3 1,2 1-564,6-5 0,1 1-512,3-1 1,0-3 17,-4 2 1,3 0-1290,-2 0 1,-4-2 776,0 3 0,-4-2-640,0 2 0,-7-2-1530,-2 6 1,-8-4 2580,-4 4 0,2-6 0,0 3 0</inkml:trace>
  <inkml:trace contextRef="#ctx0" brushRef="#br0">18484 10629 7843,'-25'25'1565,"0"5"-984,1 2 1,0 6 125,3 4-483,4-4 441,4 10 0,1-9 57,-1 2-437,6 3 153,2-11 0,1 5-2038,0-9 1159,0-9 1,8 8 506,0-12 0,11 6 0,-1-2 0</inkml:trace>
  <inkml:trace contextRef="#ctx0" brushRef="#br0">18670 10691 7854,'-12'18'0,"3"2"1396,1 9 1,5 3 98,-1 5 1,1 5-830,-1-1 1,-1 4-514,-3-3 0,-2 2 86,6-7 0,0 3-856,4-7 0,1-4 456,3-4 1,3-6 160,5-6 0,6-1 0,2 0 0</inkml:trace>
  <inkml:trace contextRef="#ctx0" brushRef="#br0">18943 11050 7727,'-12'20'3409,"1"3"-2884,2-2 2302,4-3-1832,5 5 1,0-5-21,0 3 1,5 2 231,4-2 1,7-3-411,5-2 1586,2-7-1551,8-4 0,-4-1 998,6 0-1275,-5 1 1,2-11-737,-5-2 1,-6-3 144,-2-2 0,-5 0-1183,-4-4 0,-2-2 808,-6-6 1,-3-5-522,-5-3 0,-2-9 214,-10-3 1,0-4-1320,0 0 1,-4 1 371,3 2 0,4 5 1665,0 8 0,-2 2 0,-1 7 0</inkml:trace>
  <inkml:trace contextRef="#ctx0" brushRef="#br0">19352 11199 7710,'13'7'0,"1"-1"3039,2-6 0,-2 0-497,2 0 0,-2 0 354,-1 0 0,-5-4-900,0-1 0,-4 0-1989,5 1 1,-5 2-8,4-2 0,2 3 0,6 1 0,-1 5 0,6 4 0,5 2 0,7 1 0,-1-4 0,1 1 0,-1-2 0,1 1 0,1 1 0,-5-4 0,-4-1 0,-4-4 0,-7-2 0,-2-2 0,-1-4 0,-7-9 0,-7-5 0,-9-11 0,-7-3 0,-10-13 0,-9 1-171,16 19 0,-1 0 0,-1 1 0,-2 1 171,-1-4 0,1 0 0,1 1 0,0 0-302,0-3 1,0 0-1,3 5 1,2 0-3149,-13-22 0,4 9 3450,8 12 0,9-1 0,7 13 0,4 3 0</inkml:trace>
  <inkml:trace contextRef="#ctx0" brushRef="#br0">21399 11385 7730,'-19'0'2989,"2"0"-2055,4 0 0,6-5-533,3-3 0,2-3-325,2-2 1,-4-3 1596,0-1 0,-2-6-786,2-2 1,-1-5 533,-3-8 1,-3-4-700,2-4 0,0-8 175,0-3 1,0-4-482,5-1 1,-5 3 12,5 5 1,1 7-429,8 14 0,3-2 109,8 7 1,4 4-833,4 8 1,7-2 517,2 1 1,7 5-2147,1 3 0,5 7 1016,-5-2 0,0 2-3211,-3 2 4545,4 0 0,-6 0 0,3 0 0,-1 0 0,1 0 0,2 0 0</inkml:trace>
  <inkml:trace contextRef="#ctx0" brushRef="#br0">21114 10877 7808,'3'-13'1640,"5"1"1,2 0-1118,10-1 1,5 5 348,4 0 1,6-1 548,-2-3 1,4 5-1066,4 3 1,-1 4-124,6 4 0,-6 4-1232,1 9 1,-2 2 663,-2 6 0,-4 1-1248,0 3 1,-10-1 846,2 5 0,-12-1-17,-1 1 0,-8 1 493,0-5 1,2-1 477,-2-8 1,0 2 1768,-4-5-1700,0-1 0,0-7 2685,0-1-2110,0-5 1,4-3 264,0-9 0,6-3-568,-2-5 0,-1-2-55,1-6 1,1-5-121,3-3 0,2-8-160,2-5 1,2-2-168,3-2 1,2 2 65,-2 3 0,3 3 234,0 9 0,0 6-87,-4 10 1,2 2 97,-5 11 1,4 7-113,-5 9 1,1 7-552,-5 10 1,1 3-162,-1 5 1,0 2-393,1 2 0,-1-2-1269,1 2 1,3-4 1032,1-4 0,-1 2 1084,-3-6 0,-1 0 0,0-5 0</inkml:trace>
  <inkml:trace contextRef="#ctx0" brushRef="#br0">21747 10976 7776,'5'-12'0,"3"-1"0,8 5 1416,0 0 1,5 4-619,-5-5 0,6 7-320,-1-3 1,4 0-148,4 1 0,1 0-833,3 4 1,3 0-732,-3 0 0,4 0 766,5 0 0,-8 0 467,3 0 0,-2 0 0,2 0 0</inkml:trace>
  <inkml:trace contextRef="#ctx0" brushRef="#br0">22479 10740 7776,'-7'6'2373,"1"6"-1200,6 8 0,0 10 2824,0 3-2997,6 3 1,-4 2 992,7 4 1,-1-4-1072,4 4 0,2-5-186,3-4 1,-2-4-281,6-8 0,-5-3 218,5-6 1,-6-1-369,1-3 1,0-2-307,0-6 0,-2-2-679,2-2 1,-3-4 436,-5-9 1,3-2-1433,-3-6 1,-1-5 761,2-3 1,-7-10-599,2-6 1,-2-2 766,-2-7 1,0-2-1539,0-6 0,4 6 2281,0 2 0,0 1 0,-1 13 0,5 1 0,6 1 0</inkml:trace>
  <inkml:trace contextRef="#ctx0" brushRef="#br0">23136 10815 7795,'-37'18'1712,"5"1"214,3 6 0,7 5-1070,1 3 3402,6 3-2837,-3 1 0,7-4-48,3 0 2596,3-5-1955,5 2-2014,5-5 0,7 0 0,9-6 0,8-2 0,0-5 0,8-4 0,-6-2 0,6-6 0,-8-6 0,1 5 0,-7-11 0,-2-1 0,3 1 0,-16-12 0,7 5 0,-11-6-3332,6-5 1420,-9-2 0,5-6-3417,-6-4 4056,0-7 0,0 2 1273,0-3 0,0 9 0,0-2 0</inkml:trace>
  <inkml:trace contextRef="#ctx0" brushRef="#br0">23372 11038 7724,'0'-8'0,"0"0"3016,0-1-1974,5-3 0,2-2 3736,6-2-3347,-1-4 0,6-5-358,3 1 0,7-8-37,6-5 1,1 0 317,3-5 0,3 5-819,0 4 0,-1 3-535,-7 5 0,2 7 0,-6 5 0,0 7-750,-4 6 1,-6 0 357,-3 0 1,-3 6-1387,-5 7 1,-4 1 428,-8 6 0,-8 1 305,-9 4 0,-4 1 410,-4 3 1,2-1 262,-6 5 0,5-4 497,-1 4 0,-1-2-28,1 2 0,5 2 461,8-6 1,3 4-460,5-4 0,4-4-104,8-5 0,4-5-193,9 2 0,4-5-476,8-3 0,2-4-2627,6-5 3300,1 0 0,4 0 0,3 0 0</inkml:trace>
  <inkml:trace contextRef="#ctx0" brushRef="#br0">24128 10827 7725,'-24'25'2688,"-1"0"-1761,0 5 0,4-2-67,1 5 1,5-6 152,-2 2 1,5-3 1449,3-1-922,4 0 0,5 0-552,0 0 0,5-6-528,4-2 1,3-5-784,5-4 0,2 2 247,6-6 1,-1 0-1879,1-4 0,4-1 1203,0-3 1,0-2 749,-4-2 0,0-9 0,0 4 0</inkml:trace>
  <inkml:trace contextRef="#ctx0" brushRef="#br0">24017 11001 7720,'16'0'-180,"1"0"1,6 0 301,2 0 0,0 0-92,4 0 1,-2-4-31,2 0 0,-2-1 0,3 5 0</inkml:trace>
  <inkml:trace contextRef="#ctx0" brushRef="#br0">24166 10827 7720,'-6'-19'941,"5"1"-576,-5 0 1,12 3 192,2-6 974,3 6-954,7-8 0,-3 9 78,6-3 150,0 4-467,-2 6 0,4-3 121,-2 6 0,2 1 54,2 7 1,0 5-15,0 7 874,0 3-1071,-1 12 1292,-4 0-1025,3 7 0,-13 0-409,2 4 0,-8-2-536,0 5 455,-2-11-225,-2 8 0,0-15-128,0 6 0,0-9-521,0 1 1,0-9-1198,0 1 0,0-8-2017,0 0 2623,-6-7 1385,5 4 0,-10-6 0,4 0 0</inkml:trace>
  <inkml:trace contextRef="#ctx0" brushRef="#br0">24488 10877 7720,'7'-43'903,"4"10"212,-3 0 1,3 7 387,2 5 0,-2 7-768,-3 6 0,3 5 1260,-3-1 1,3 3-1009,2 1 0,1 9 101,2 4 1,2 3-517,3 1 1,1 2 1121,-6 6 0,4 1-1361,-8 3 0,2-1-333,-10 5 0,-1-4-144,-7 4 0,-5-4-171,-7 4 0,-3-6-2582,-6 2 1,-4-4 1477,0-4 1,-4 2 1418,4-2 0,-6 2 0,4 2 0</inkml:trace>
  <inkml:trace contextRef="#ctx0" brushRef="#br0">24935 11385 7704,'12'0'9830,"-5"0"-7604,-1 0-1034,-6 0-6669,0 0 5477,0-5 0,0 3 0,0-3 0</inkml:trace>
  <inkml:trace contextRef="#ctx0" brushRef="#br0">2729 12626 7854,'-12'0'0,"-1"0"0,1 0 4934,5 5-3300,2 8 1,6 9 1246,3 11-2122,-3 5 0,15 21-296,-4 3 1,-3-27 0,1-1 75,7 33 1,-1-3-845,-3-6 0,-1-3 141,1-5 1,-1-6-1726,0-3 1,-1-3 586,-2-5 1302,2-3 0,-4-5 0,5 0 0</inkml:trace>
  <inkml:trace contextRef="#ctx0" brushRef="#br0">2493 12774 8914,'-19'-24'2427,"8"-1"-775,11 0 0,11 0-813,10 0 1,9 1 362,7-1 0,8 1-576,8 4 0,8 2 614,5 5 0,3 8-448,-7 5 1,6 11-884,-11 10 1,0 9-160,-12 7 1,-9 3-309,-11 10 1,-7-4-5,-10 8 1,-13-3 475,-12-1 0,-10 2-1258,-6-2 1,-9 1 397,-3-10 1,2-1-485,2-7 1,6-4 726,2-8 0,10-5-2194,-2-7 2897,8-4 0,5-10 0,6-2 0</inkml:trace>
  <inkml:trace contextRef="#ctx0" brushRef="#br0">3275 12824 7846,'18'0'0,"-6"1"1824,1 4 1,-6 8-343,-7 12 0,-3 11 29,-5 9 0,-1 5-26,-7 4 0,3-7-740,5 2 1,3-7 1211,5-1 0,1-9-986,3-8 1,9-4-536,7-8 0,4-5-436,0-3 0,5-14 0,0-6 0,4-6 0,-4-3 0,-5-5 0,-8-3 0,-3-3 0,-5-1 0,-4-1 0,-8 1 0,-8-1-1802,-9-4 1,-4 0 423,-4-4 1,7 2-4430,-3 3 5807,3 8 0,0-3 0,3 11 0,2 0 0,1 0 0</inkml:trace>
  <inkml:trace contextRef="#ctx0" brushRef="#br0">4578 12737 7826,'-7'-12'496,"3"-1"0,-2 5 1969,2 0-1380,0 0-547,4-5-419,0 6 36,0 2-244,0 5 3910,0 0-3819,-6 0 1,5 5-180,-3 4 1,2 2 102,2 1 0,-4 6-91,0 3 1,-1 12 58,0 4 1,3 8 14,-7 1 1,7 2 87,-2 2 0,-2-5 100,2 1 1,0-11-43,4 3 1,0-11 8,0-2 0,0-2 109,0-6-146,0 0 1,5-11 149,4-1 0,2-4-75,1-1 1,2-10 19,2-2 1,-1-13-46,6 0 1,-2-9-17,2-3 1,1-1 19,-5-3 0,3 2 195,-3 2 1,-1 7 37,-3 5 0,-2 6-74,-3 6 1,3 7-183,-3 1 1,3 10 79,2 3 1,-1 8 143,1 5 0,-1 1-60,1-1 0,-1 5 142,0-5 1,1-1-1,-1-7 0,-4-2 642,1-3-507,-1 3 1,4-10 62,1 3 0,-5-8-193,0-4 0,-4-4-158,5-5 0,-7 2-328,3-6 0,-4-3 150,-1-5 1,0-6-1417,0 2 1,0-8-194,0-5 0,0 2-848,0-1 1,1 1-181,3-2 0,3 10 517,6 11 2087,-1 6 0,6 7 0,1-1 0</inkml:trace>
  <inkml:trace contextRef="#ctx0" brushRef="#br0">5247 12762 7844,'0'32'1425,"0"-2"-887,0 0 0,0 3 41,0 9 1,-1-4 103,-3 4 0,3-4-60,-4-1 383,4 1-586,1-7 1,1-6-778,4-8 265,1-4 1,8-1-950,3-4 0,2-3 697,6-5 0,0-9-703,0-4 0,-1-3 1047,1-1 0,-6-2 0,-1-6 0</inkml:trace>
  <inkml:trace contextRef="#ctx0" brushRef="#br0">5235 13010 7844,'-19'7'1316,"1"4"-308,11-10-415,-4 5 528,10-6-652,1 0 0,13-2 321,12-2-675,5-3 1,9-12-1073,2-6 0,-2 1-57,2-5 0,2 2 770,-2 3 0,1-7 0,-5 0 0</inkml:trace>
  <inkml:trace contextRef="#ctx0" brushRef="#br0">5185 12700 7844,'-19'-7'1061,"1"-4"226,6 3 0,5 1-493,3-1 1033,8-1-1138,3-3 1,18 0 55,8-1-474,8 1 0,11-1-1330,6 1 1,2 1 1058,-26 7 0,2 0 0,4-4 0,1-1 0,3 2 0,0 0 0</inkml:trace>
  <inkml:trace contextRef="#ctx0" brushRef="#br0">6798 13159 7789,'-5'-13'743,"-4"1"0,2 4 732,-1 0-959,5 5 1,-3-7 2921,1 6-2591,4-6 1,-9 8 1290,6-7 0,-1 5-1062,1-4 0,2 0 888,-2-5 1,3-1-1266,1-2 0,0-1-699,0-7 0,1 0 0,3-9 0,3 0 0,6-4 0,-1 1 0,0 3 0,1-2 0,-1 7 0,1 4 0,-1 8 0,0 3 0,1 5 0,1 5-105,2 11 0,-1 6-575,6 11 0,-6 4 481,2 0 0,-2 5 51,1-1 1,-2-4 111,3-4 0,-4-6-60,0-6 1,-1-2 351,1-3 385,-1-2-440,0-6 0,-1-10-267,-2-2 0,-4-10 63,-5-3 1,0-4-702,0-4 0,0-7-383,0 3 1,0-9-721,0 1 0,4-4-597,1 0 0,4 1 1292,-1 2 0,8 5-2294,0 8 3406,6 8 0,3 1 0,7 5 0</inkml:trace>
  <inkml:trace contextRef="#ctx0" brushRef="#br0">7443 12601 7840,'-11'37'0,"3"-4"1439,-9 0 0,4-4-645,0 4 1,-3-1 940,-1 1 0,1-3-854,3-5 1,6-2-37,3-2 1,3-3-490,1-6 1,7-1-303,5-2 1,6-4-1213,7-5 1,0-1 768,-1-3 1,5-5-1727,0-7 1,4 2 1082,-4-2 0,-1-2 1032,-7 1 0,-4-5 0,-4 3 0</inkml:trace>
  <inkml:trace contextRef="#ctx0" brushRef="#br0">7294 12824 7840,'-24'7'0,"4"-2"2331,4-5-1599,7 0 1,5-1-199,8-3 1,9-3-559,8-5 0,9-5 58,7 1 1,2-6-1044,6 1 0,-4 2 619,5-2 1,-6 6-347,1-2 1,-8 3 735,-4 2 0,-2 0 0,-3-1 0</inkml:trace>
  <inkml:trace contextRef="#ctx0" brushRef="#br0">7406 12539 7840,'-12'-13'0,"5"5"1268,3 0 0,4 0-545,4-5 1,8 2 672,9 3 1,2-3-684,2 3 1,5-3 181,3-2 1,6 5-365,-2 0 1,7 5 461,-6-1 0,0 2-666,-5 2 0,2 6-519,-6 2 0,-5 9-436,-3 3 1,-7 5 494,-2 4 0,-1 1-9,-7 3 0,-1 7 46,-7-2 0,-1 0-366,-4-5 1,0 2 37,5-6 1,-5 0 52,5-5 1,0-4-18,4-4 0,6-2-171,2-2 1,8-5 118,5-3 0,2-2 159,2-2 1,1 0-337,3 0 1,-4-6 209,0-2 1,-2 1 406,-6-1 0,5-6 0,-3-5 0</inkml:trace>
  <inkml:trace contextRef="#ctx0" brushRef="#br0">7753 12700 7840,'-12'0'0,"5"1"488,3 4 0,4-4 702,4 3 1,8-4-473,9-4 0,8 1-282,4-5 1,4 0-396,5-5 0,-4 1 108,4-1 1,-4 1-722,-1 0 1,-1 3 400,-3 1 0,-1 4-2269,-3-4 2440,-8 5 0,8-8 0,-10 4 0</inkml:trace>
  <inkml:trace contextRef="#ctx0" brushRef="#br0">7977 12440 7840,'-7'-20'0,"1"2"0,6 6 1867,0 0-1191,6-1 0,1 6 54,5 3 1322,6 3-1335,1 1 0,7 1 47,3 3 1282,3 3-1471,5 6 1778,1 4-1542,-1 3 0,0 5 27,0-1-442,0 7-133,-5 0 0,-2 5 80,-5-3-1870,0 9 1142,-6-9 1,-2 5 318,-9-5-2947,3-5 2086,-9 2 1,3-5 75,-5 0-3168,0-6 1824,0-1 927,0-6 1268,-5-5 0,-2-1 0,-6-6 0</inkml:trace>
  <inkml:trace contextRef="#ctx0" brushRef="#br0">8398 12452 7840,'-6'-18'0,"0"4"1482,6-2 0,1 7-668,4 5 0,6 3 971,5 1 1,6 1-883,-1 3 0,2 5 1082,2 7 1,0 2-1017,0 3 0,0 4 579,-1-1 1,-4 1-916,-4 4 0,-8 3-641,-3 1 1,-4 3-2049,-1 1 1,-10-4 1272,-2 0 1,-10-1-5010,-3 1 5792,0-3 0,-11-5 0,5 0 0</inkml:trace>
  <inkml:trace contextRef="#ctx0" brushRef="#br0">10123 12427 7829,'-18'-12'1295,"4"5"-786,-9-4 1,7 9 101,-4-2 1089,5 3-1077,-9 6 0,1 8-24,-6 8 0,0 3 501,4 5 894,-5 8-1499,-2 8 1,0 8 337,3 1 0,10 0 219,7-5 0,1 0-1017,7-4 1,6-4-614,11-7 1,5-4 220,6-5 0,11-6-302,2-3 0,10-7-3556,3-5 786,-1-3 3429,6-6 0,3-1 0,0-5 0,-3-1 0,-2-3 0</inkml:trace>
  <inkml:trace contextRef="#ctx0" brushRef="#br0">10383 12812 7829,'-12'-6'3998,"4"-2"-2947,-1-9 1,7-3 1373,-3-9 0,4 0-1266,1-8 1,1 2 464,4-6 0,3 2-819,8 2 1,4 1-346,5 3 0,-1 8-240,1 9 0,4 7-62,0 5 0,1 6-838,-1 6 1,-7 13 501,3 16 1,-8 6-989,-1 6 1,-6 1 594,-2-1 1,-1 0-1855,1-4 0,2-2 1252,-6-6 0,2-5-1409,-2-3 2582,-3-3 0,5 4 0,-6 2 0</inkml:trace>
  <inkml:trace contextRef="#ctx0" brushRef="#br0">10284 12787 7805,'-7'0'2328,"2"-6"-1316,10-1-622,8-5 1,6 4 202,6-1-787,-1 1 198,7 1 1,5-4-1765,5 3 1159,6-3 0,-7 0 601,5 3 0,1-9 0,3 3 0</inkml:trace>
  <inkml:trace contextRef="#ctx0" brushRef="#br0">10755 12588 7805,'-24'0'0,"8"0"3288,4 0-2423,8 0 1,5-4 517,12 0 0,12-10-440,12 2 1,7-3-91,10 2 1,-5-3-1052,1-1 1,4-1-98,-5 2 0,-1 2-148,-2-2 1,-7 3 366,-2 5 0,-3-2-1164,-9 6 0,-3 0-292,-9 4 712,-7 0 0,-7 7 502,-11 5 0,-6 8 323,-7 8 1,-5 4-89,-4 5 0,4 5-137,1-1 0,-1 5-219,1-5 0,1 4 233,8-3 0,3-5 206,9-4 0,-2-1 0,6 1 0,1-4 0,2-3 0</inkml:trace>
  <inkml:trace contextRef="#ctx0" brushRef="#br0">11301 12960 7805,'0'-24'0,"4"-3"2371,1-1 1,4-4-213,-1-5 1,9-10 428,4-3 0,2-6-904,2 2 0,0 2-848,0 6 1,-1 5-671,1 8 0,-1 8 96,-4 8 0,-2 9-343,-5 4 0,3 4 107,1 4 1,-5 14-366,-4 11 0,-3 5-6,3 4 0,-5 4-232,1 4 1,1 2-434,-1 2 1,2-6 318,-2-3 0,1-2-1392,4-2 0,2-5 1034,-3-4 1,-2-5 1048,-2-3 0,1 1 0,-1 4 0,0-1 0</inkml:trace>
  <inkml:trace contextRef="#ctx0" brushRef="#br0">11339 12774 7794,'0'-6'0,"1"-5"2153,3 2-1390,3 4 0,7-6 128,2 2 0,4 3-378,4-3 1,5 2-757,0-1 1,4-2 195,-4 6 1,4-1-1387,-4 1 0,4 1 417,-4-5 0,2 4-76,-2-5 0,-3 1 731,3-4 1,-4-5 360,-5 1 0,2-5 0,-5 4 0,-2 1 0,-7 3 0,2 5 670,-6 0-654,0 5 1,-4-1 1380,0 8 0,-1 7-317,-3 6 0,2 10-111,-2 2 1,-3 7 168,-1 5 0,-2-2-557,2 2 1,-2 1 416,6-5 0,-4 1-447,4-9 0,0 0-676,4-4 0,5-6 160,4-2 0,2-5-1232,1-3 1,2 0 358,2-5 1,4-1-289,4-7 1,5-3-2394,0-5 3519,0-6 0,2-7 0,0-7 0</inkml:trace>
  <inkml:trace contextRef="#ctx0" brushRef="#br0">12281 12502 7794,'-12'5'-305,"0"3"1,-1 5 2148,1 3 0,3-1-871,1 6 0,5 0 1254,-1 4 1,-1-1-1137,1 1 0,1-6 84,7-2 1,3-3-259,5-2 0,6-5 127,3-3 0,6-2-51,2-2 0,6-2-515,-2-2 0,1-3-1218,-1-5 0,-1-1 477,-3 1 1,-3 0-848,3-1 0,-4 1 721,-4-1 0,-5 5-1354,-7 0 511,2 5 567,-10-2 1,-1 16 616,-8 5 1,-9 8-35,-4 5 0,2-2-26,-1 6 1,4-1-58,0 1 1,3 1-1347,5-5 0,3 0 692,5-4 0,0-2 819,0-2 0,5-3 0,2-6 0</inkml:trace>
  <inkml:trace contextRef="#ctx0" brushRef="#br0">12926 12489 7788,'-12'-12'5123,"4"1"-4334,-1 2 2609,7 4-2263,-4 5 1,2 1-180,0 3 1,-4 3 67,4 6 1,-1 5-333,5 2 720,0 4-881,0 1 1,0 4 163,0-1-397,0 7 0,5-3-450,-1 5 0,0 0 191,-4 0 1,-6 5-490,-2-1 0,-9 0 339,-3-4 0,-4 3-184,0-2 1,4-4 9,4-9 1,-2-2-643,1-2 0,5-4-254,4-9-2833,5-3-1235,-3-5 5249,6-11 0,6-8 0,1-13 0</inkml:trace>
  <inkml:trace contextRef="#ctx0" brushRef="#br0">13063 12613 7736,'12'-7'921,"3"-4"114,6 3 0,5 1-575,12-1 1881,-1 5-1522,0-8 0,2 8 485,2-5-1077,3 5 1,8-8-1493,-2 3 0,2 1 780,-6-1 1,-3 4-616,-2-5 1,-8 1 203,-4-4 896,-3-1 0,-7-5 0,-1-1 0</inkml:trace>
  <inkml:trace contextRef="#ctx0" brushRef="#br0">13658 12415 7736,'-31'18'769,"2"2"1,7 7-57,1 6 1,2 0-258,-2 8 0,-1 2 1175,5-2 0,1 2-821,3-2 0,7-4-519,1 1 1,0-3-698,1-6 1,0 0-814,4-4 0,1-2-2829,3-2 4048,3-3 0,5-6 0,1 1 0</inkml:trace>
  <inkml:trace contextRef="#ctx0" brushRef="#br0">13894 12874 7746,'-7'5'3772,"2"2"-2665,5 5 0,0 1-475,0-1-622,5 1 1,-2-2-869,5-3 1,-4 2-2185,5-6 3042,-7 5 0,9-7 0,-4 3 0</inkml:trace>
  <inkml:trace contextRef="#ctx0" brushRef="#br0">13931 12179 7746,'-7'-12'3648,"3"5"-2687,8 3 0,3 2 583,6 2 0,3 0-764,1 0 1,10 2 1344,2 2 0,10 3-518,2 5 1,9 5 12,-5-1 1,5 8-1621,-9 0 0,-5 3 0,-7 6 0,-6-4 0,-6 4 0,-6-4 0,-11 4 0,-7-2-579,-5 2 0,-10-2 11,-7-6 0,-6-6-3152,2-3 0,3-2 3720,1-1 0,3 5 0,1 1 0</inkml:trace>
  <inkml:trace contextRef="#ctx0" brushRef="#br0">26213 10430 7977,'8'-12'6442,"0"0"-5863,-5 5 0,0 3 133,-12 8 1,-2 11-373,-14 14 1,-3 13-286,7-13 0,0 0-350,2 2 0,0-1 529,-3 1 1,1 0-530,2 3 1,1 0 406,1-3 0,2 1 432,1 2 1,3-1-156,-1 29 0,12-5-211,8-3 1,7-1-730,2-3-123,5-3 510,-3-10 1,7 0-127,3 1 0,-1-7 290,5-2 0,-1-3 0,3-1 0,0-3 0,-1-5 0,-1-6 0</inkml:trace>
  <inkml:trace contextRef="#ctx0" brushRef="#br0">26597 10728 7867,'-7'-7'1884,"2"2"0,3 6-471,-2 3 0,3 4-708,-3 9 0,-3 4-60,-1 8 0,1 4-229,-2 8 0,7-1 693,-3 5 1,4 0-516,1 0 0,0-4 310,0-8 1,6 2-513,2-6 1,3 0-402,1-4 0,5-6-1138,-1-3 1,6-6 775,-1-2 0,3-5-755,0 1 0,3-8 437,1-4 0,-1-3-1960,2-2 1,-9-5 2648,-3-2 0,-3 2 0,-2 0 0</inkml:trace>
  <inkml:trace contextRef="#ctx0" brushRef="#br0">26423 11038 7867,'-13'0'2313,"-4"0"-1498,16 0 1,-2 0 29,11 0 549,6 0-839,11 0 0,7-4-232,5 0 0,1-7-210,8-2 1,-1 5 233,5-4-3037,0 2 1874,-6-2 479,-2-1-336,-4 1 673,-1-1 0,-5 1 0,-2 0 0</inkml:trace>
  <inkml:trace contextRef="#ctx0" brushRef="#br0">26312 10753 7900,'-7'-6'-158,"4"-1"158,11-5 0,6 0 1273,11-1 1,5 5-399,3 0 1,9-1-150,3-3 0,5 4-1438,4-1 1,2 7 171,6-2 1,-4 2-272,0 2 1,-10 0 222,2 0 588,-3 0 0,-3-5 0,-1-2 0</inkml:trace>
  <inkml:trace contextRef="#ctx0" brushRef="#br0">27255 10641 7510,'-2'7'1086,"-2"-3"1,1 3-395,-5 1 0,-2 5 738,-6 3 0,-5 4-315,-8 4 0,-1 7 60,-3 2 1,-3 3-118,3 1 0,4 0-497,4 0 1,11-1 184,10-3 1,4 2-290,4-6 0,10-5-359,11-3 1,4-7 71,4-2 0,7-5-185,-3-7 0,7 0-246,-2 0 0,-2-10-302,-7-2 1,1-4-14,-5-1 1,0-2 210,-4-6 0,-6-4-305,-2 0 1,-9-10 203,-4 2 1,-3-8-81,-1-1 1,-2-2 144,-7-2 1,0 6-374,-12 3 1,-1 8 264,-7 4 1,-3 6-927,-5 6 0,0 2 1435,0 11 0,-6 0 0,-1 4 0</inkml:trace>
  <inkml:trace contextRef="#ctx0" brushRef="#br0">27279 10964 7926,'-6'12'0,"0"0"2420,6 1 1,4 3-951,0 1 1,6 5-529,-2-1 0,3 1-1201,2-2 1,3 2 225,1-5 0,1 1-2367,-2-2 1,-1-3 2399,6-1 0,0 1 0,3-6 0</inkml:trace>
  <inkml:trace contextRef="#ctx0" brushRef="#br0">27639 10765 7926,'-12'18'0,"1"1"2231,2 6 0,4 6-1055,5 2 1,1 2 1190,3 3 0,-1 0-1228,5 4 1,1-5-921,3 0 1,2-5-1,2-7 1,-2-2-651,3-2 0,1-1-526,-2-7 1,5 2-947,-5-7 1,5-2 1902,-4-2 0,10-3 0,-1-1 0</inkml:trace>
  <inkml:trace contextRef="#ctx0" brushRef="#br0">28036 10678 7926,'-18'0'2188,"4"0"-1409,-9 6 1,9 5 96,-2 5 2293,7 12-2083,-2-2 1,10 13 7,-3 2 1,8-1 291,4 6 0,5-6 2277,3 1-2585,4-3 0,0-6-1078,1-3 0,-2-8 0,2-5 0,2-2 0,-2-1 0,2-7 0,2-1 0,1-4 0,3-1 0,-2-6 0,1-2 0,-1-7 0,-3-2 0,0-6-102,-3-2 1,-4-5-1791,-4-7 0,-2-12-576,-3-4 0,-2-8 1091,-6-5 1,0 5-1083,0 3 0,0 9 419,0 12 2040,0 5 0,-4 0 0,-1 12 0,1 4 0</inkml:trace>
  <inkml:trace contextRef="#ctx0" brushRef="#br0">28718 10629 7926,'-4'-8'4508,"0"-1"-3651,0 7 1,0 3-304,0 11 0,-2 8 469,2 9 1,-1 2-457,-4 6 0,2 6-307,3 3 0,3 0-565,-3 0 1,8 1-647,4-6 1,7 0-3474,2-3 4424,10-7 0,-6 5 0,9-4 0</inkml:trace>
  <inkml:trace contextRef="#ctx0" brushRef="#br0">27552 10753 7919,'0'-7'1817,"0"1"1,2 6-1313,2 0 197,-3 0-357,5 0 0,-6 7 103,0 6 481,0 5-517,0 6 1,0 3 181,0 2 281,0 2-507,5 12 1,-2-4 260,5 2 506,-5-3-615,8 0 0,0-2 14,6-3 1,5-3-27,-2-5 97,4 0-296,1-6 0,-1 3 115,1-6 82,0 1-208,0-10 1,0 2 101,-1-4 88,1-1-311,0-4 1,0-2 95,0-2 0,-2-4 105,-2-9 1,2 2 172,-2-5-360,2-1 1,-2-9-159,0-3 0,-2-1 34,2-3 1,-2 3-93,-2-8 1,-8 3 28,4-3 1,-5 8-496,0-3 0,-2 9 282,-6 3 1,0 2-182,0 6 0,-6 2-731,-2 7 1,1-2 452,-1 6 0,-1-4-784,-3 4 0,5-2-52,3 2-2124,-3 3 1833,6-5 1795,-5 6 0,12 6 0,1 0 0</inkml:trace>
  <inkml:trace contextRef="#ctx0" brushRef="#br0">28396 10641 7933,'0'-7'-596,"0"2"567,0 5 18,0 0-67,5 0 913,2 0-561,0 0 1,0 5 897,-3 4-786,-2 7 0,3 5 515,-5 8 1,0 2-370,0 7 1,0 4 237,0 4 1,0-2-283,0 1 1,4-5-46,0 2 0,1-8-165,-5-1 0,0-5-164,0 1 1,0-7-275,0-2 0,0-4-910,0 0-2761,5-2 2233,-4-2 1598,10-5 0,-4-1 0,6-6 0</inkml:trace>
  <inkml:trace contextRef="#ctx0" brushRef="#br0">28669 10604 7932,'-6'-12'0,"5"-1"333,-5 6 78,1 2 127,4 5-125,-5 0 1,6 1 345,0 3-449,0 3 1,1 11 720,4 3 0,0 8-472,3 4 0,3 4 183,-2 4 1,-4-1-274,-1 6 0,-2-5 176,-2 5 1,0-6-223,0 1-1,0-7-272,0-1 0,1-4-76,3 4 1,-2-5-104,2 1 0,-2-7 32,3-1 1,-3-6 156,7 1 1,-5-2-1230,4-1 1,-5-5-156,1 0-2624,3-5 3848,-6 2 0,5-5 0,-6 0 0</inkml:trace>
  <inkml:trace contextRef="#ctx0" brushRef="#br0">28743 11286 7932,'-8'-11'5264,"0"3"-4110,5 2 0,-3 5-542,6-3 1,6 2-60,2-2 1,7 3-15,2 1 0,5 0 21,-1 0 1,2 0-769,2 0 1,0 0 194,0 0 1,-1 0-1237,1 0 1,0 0 727,0 0 1,0 0-3378,-1 0 3898,-4-6 0,3 0 0,-4-7 0</inkml:trace>
  <inkml:trace contextRef="#ctx0" brushRef="#br0">29202 10728 7932,'-12'-19'853,"-1"1"1,7 5 2171,1 1-2201,4 5 0,1 3 630,0 8 1,4 9-709,0 7 1,5 11 187,-5 6 1,1 7-419,-1 10 0,-2 2-342,2 6 1,-1-10-353,1-2 0,-3-7-558,3 2 0,-2-9-1847,-2 1 1,4-8 2582,0 0 0,6-3 0,-4-1 0</inkml:trace>
  <inkml:trace contextRef="#ctx0" brushRef="#br0">29500 11199 7932,'-12'-19'0,"5"-3"3858,3 5-2556,2 1 0,1 4 1140,-3-1 0,2-3-1317,-2-1 0,3-5 80,1 1 1,0-2-574,0-2 0,1-1-178,3-3 1,2 3-141,2-3 0,7 4-93,-2 4 1,6-1-195,-3 6 1,2 1-272,-1 6 1,-7 4-1196,2 5 960,-2 0-145,2 0 0,-6 5-135,-6 4 1,-2 6 296,-6 1 1,-5 1 366,-3-5 1,-2 5-1,3-1-172,-2-1 0,2 3 195,7-1-147,-3-1-42,9-3 41,-3 5-14,5-4 111,0 3 0,5 0-14,4 0 0,3 5 38,5-2 0,-8 0-18,4 0 0,-5 0-225,0 0 1,-2 2 141,-6-5 1,0-1 0,0-3-604,0-1 397,0 1-886,0-7 536,0 5 213,0-9-519,0 9 320,-6-10 0,-1 9 742,-5-6 0,0 0 0,-1-4 0</inkml:trace>
  <inkml:trace contextRef="#ctx0" brushRef="#br0">29798 11311 7839,'0'-12'5929,"0"-1"-3112,0 1-1819,0-1 1,0 0-422,0-4 0,-2-2 1356,-2-6 0,3-1-765,-3-3 1,-2-3-563,2-5 0,0-4 1,4-2 306,0-1-913,0 4-361,5 3 361,2 6 0,7 8 0,3 2 0,2 3 0,6 6 0,0 1 0,1 3-583,3 3 357,-3 4 1,4 1-556,-5 0 0,-2 0 336,-2 0 1,1 1-94,-5 4-539,-6 1 790,-6 7 1,-1 3-4,1 1 1,-3 5 0,-6-3 36,-4 1 176,2 3 0,-9-4-134,3 6 1,-3 0 467,2 0 0,-3-1-215,-1 1 1004,-10 0-734,6 0 1,-9-4 147,5-1 0,-3-5 1,2 2 196,3-3-347,6-7-320,-1 4 51,11-4 0,3-1-224,8-1 1,10-3-405,11 2 410,0-2 0,13 3-776,-5-5 0,6 0 0,-6 0-150,3 0 713,-4 6-2151,-2-5 1671,-11 5 0,5-5-681,-4 3 0,-2-1 1551,-1 5 0,-4-5 0,0 3 0</inkml:trace>
  <inkml:trace contextRef="#ctx0" brushRef="#br0">30331 10802 7835,'-5'-6'4963,"3"6"-4004,-3 6 2039,5 12-1970,5 7 1,-3 8-535,2 9 1,-1 2-180,1 5-1251,-3-5 735,5 5 1,-5-15 257,3 3 0,-3-8-3528,4 0 1823,1-3 1648,-4-1 0,9 0 0,-4 0 0</inkml:trace>
  <inkml:trace contextRef="#ctx0" brushRef="#br0">30579 10840 7798,'-7'0'2679,"-2"1"-1608,5 3 2022,-1 9-2034,5 11 1,-4 4 31,0 5 1148,0 0 0,4 8-265,0 1-1559,0-1 0,6-8 1309,2 0-1175,-3-11 0,12 7 167,-1-8-734,1-9 0,6 3 0,-3-10 1,2-3-569,3 0 1,-8-4 0,7-2-1,-5-4-367,-4-3 0,-1-7 1,-1-3-1,-2-3-3090,-3-5 3206,-3-9 0,-5-7 0,0-9-1344,0-4 1331,0-2 315,0-2 0,0 1-1854,0 3 348,0 3 2041,0 16 0,4-5 0,-2 14 0,-8 8 0,-6 8 0</inkml:trace>
  <inkml:trace contextRef="#ctx0" brushRef="#br0">31051 11113 7783,'-6'-7'0,"5"-4"0,-3 2 2750,2-2 0,2-1-1377,0-1 1,4-3 1311,1-1-1370,-1-5-580,-4 3-145,0-6-347,0 0 1,4-3 0,1-3-148,2 0 1,1 2 0,3-3-5,-2 2 0,2 1 0,-3 5 386,3 4-360,-4 7 49,4 8 0,-8 5 172,5 0 160,-5 5 1,2 9 71,-5 11-58,0 5 0,0 3 0,0 0-55,0 2 0,4-5 0,2-1-191,1-3-267,1-7 0,5-1 0,-1-5 0,4-2 0,1-3 0,5-3 0,-8-5-238,9 0 1,-5-1 0,4-3 10,-1-4 0,-2-9 1,2-2-1516,-5 0 1301,-2-10 89,-1 8 1,-1-11-453,0 3 932,1 3 1,3 1-152,1 9 1076,-1 8 0,-7-2-330,-1 6-668,0 5 1,5 7 1852,-1 9-1908,0 2 0,-5 12 0,4-4 0,-2 6 0,3-5 0,3 1 0,2-3 0,1-1 0,-2-1 0,5 1-321,2-5 1,2-3 34,0-4 338,0-1-7253,-6 1 3496,5-1 3705,-11-5 0,5 4 0,-5-4 0</inkml:trace>
  <inkml:trace contextRef="#ctx0" brushRef="#br0">27478 11956 7748,'-13'0'10,"1"0"2494,-6 0-1614,-7 11 0,-4 4-343,-8 14 0,3 8 315,-8 9 1,4 2-412,1 2 1,6-5 132,6 0 1,8-5-347,8 2-160,4-9 0,12-3-201,5-5 0,9-6-564,12-2 0,3-5-104,13-4 0,2-2-2886,7-6 3677,-3-6 0,-1 2 0,0-5 0,-2-1 0,-1 2 0</inkml:trace>
  <inkml:trace contextRef="#ctx0" brushRef="#br0">27763 12154 7771,'-12'0'0,"-1"6"648,1 2 1,4 3 912,-1 2 1,7 0 1884,-2 4-2413,2 2 0,2 2 586,0-1 0,6 0-833,2 0 1,4 0 31,5-4 1,4-3-339,8-1 1,2-5-90,6-7 1,1 0-189,-1 0 1,-4-6-442,0-2 0,-7-3-268,-1-1 1,-10-5 417,-7 1 1,-6-6-821,-2 1 0,-7-4 417,-10-4 1,-6 2-248,-6-6 0,-5 1-777,1-1 1,-2 4 772,2 8 0,-3 1 1,4 7-1142,1 6 0,2 4 317,8 3 1566,-2 0 0,9 11 0,-4 3 0</inkml:trace>
  <inkml:trace contextRef="#ctx0" brushRef="#br0">28272 12340 7811,'-13'-12'4283,"1"0"1,5-1-1356,3 1 0,-2-5-1533,2 1 1,-4-1 427,4 5 0,0-1-1823,4 1 0,3 4 0,5-1 0,1 7 0,12-3 0,1 0 0,7 1 0,-3 0 0,3 4 0,0 0 0,-4 0 0,3 0 0,-8 0 0,-6 0 0,-2 0 0,-2 0 0,-3-2 0,-3-2 0,-5-4 0,-7-9 0,-2-2 0,-11-6 0,1-1-276,-5-3 1,0-1-2475,0-3 1,-4-3 1423,0 3 0,2 3-3727,6 1 5053,3 2 0,11 3 0,2-1 0</inkml:trace>
  <inkml:trace contextRef="#ctx0" brushRef="#br0">28892 11832 7843,'-12'0'3775,"-1"0"1,1 0-2357,-1 0 1714,-4 5-2062,-3-3 0,-5 10-25,1 1 1866,-1-1-1927,0 6 1,7 0-332,6 2-654,5 9 0,12-2 0,9 8 0,11-2 0,5-2 0,12 3 0,-1-5 0,3 0-13,-7-4 1,0 0-1202,-12 0 1,1-2 457,-9-2 1,-6 1-823,-7-6 0,-5 5 774,-7-5 1,-6 1-306,-11-5 1,0-1 258,0-2 0,1 0-32,-1-5 1,0-1 881,0-7 0,0-8 0,0-8 0</inkml:trace>
  <inkml:trace contextRef="#ctx0" brushRef="#br0">28942 12005 7843,'12'-12'3794,"2"0"-2941,2-1 1,8 2 1888,5 3 1,7-3-1399,1 3 1,1-2-446,8 2 1,-5 1-414,5 3 1,-2 2-675,1-2 0,-2 3-474,-6 1 1,1-2-700,-1-2 1,-7 3-1254,-5-3 1,-6 2 1377,-6 2 0,-6-1-61,-3-3 1,-6 3 631,-6-4 1,-10 4 690,-11 1 1,-5 6-58,1 2 1,-5 8 367,-3 5 1,4 8 141,0 4 0,1 8 243,7 5 1,0-3 343,4-2 0,7 0-277,6-4 0,5 3-1991,7-6 1,1-4 806,3-1 0,7-4-2404,6-5 2799,5-2 0,-8-5 0,4-1 0</inkml:trace>
  <inkml:trace contextRef="#ctx0" brushRef="#br0">29574 12328 7843,'7'-18'0,"0"3"2720,-3-6 0,3-1-333,6-7 1,5 2 437,2-6 1,8-2-345,1-6 0,5 2-2481,-1-2 0,-2 8 0,-2 4 0,-3 8 0,-1 5 0,-6 7 0,-3 5 0,-2 10 0,-1 6 0,-2 12 0,-3 9 0,-3 8 0,-5 4 0,0 4 0,0 0 0,0 0-2130,0-4 1,2-6 998,2-6 0,-1-6-2001,5 2 0,-1-4 508,1-4 2624,-2-3 0,-1-6 0,2 0 0</inkml:trace>
  <inkml:trace contextRef="#ctx0" brushRef="#br0">29537 12167 7792,'6'-13'919,"10"6"920,9 3-10,8 3-811,-1 1-610,5 0 0,0 0-226,0 0 1,1 1 35,-1 3 1,4-1-1851,1 5 0,-1 1 229,-4 3 1335,0 1 1,1-1 0,-1 0-1</inkml:trace>
  <inkml:trace contextRef="#ctx0" brushRef="#br0">30257 12266 7792,'-9'5'354,"1"4"1,5-2 1447,-1 1 3034,3-5-2513,-5 8 617,5-10-1473,-5 5 395,6-12 1,-1-1-925,-3-5 1,1-5-339,-5 1 0,4-6-600,-4 1 0,3-2 0,-3-2 0,5 0 0,-1 0 0,6 6 0,6 2 0,2 3 0,10 2 0,2 5 0,7 3 0,3 8 0,5 4 0,0 5 0,1 3 0,3 0 0,0 4 0,1-5 0,-2 3 0,-3-5 0,3-1 0,-15-4 0,-1 1 0,0-7 0,-8 3 0,-3-4 0,-5-1 0,-5 0 0,1-1 0,-8-4 0,-9-3-568,-7-8 0,-4 0-1147,-1-4 518,1-6 0,-1-2-352,0-5 0,2 0-768,2-4 1,3-5-330,6 1 1503,5 5 1063,-4 0 0,9 10 0,-3-4 0</inkml:trace>
  <inkml:trace contextRef="#ctx0" brushRef="#br0">30691 11844 7792,'12'0'0,"6"0"0,3 0 3055,8-5-2010,3-2 0,3-4 1236,-2 3-1638,3-3 1,-4 8 1276,5-6-1324,0 7 1,1-4 117,-1 6 148,6 0-503,1 0 0,1 0 195,1 0-1799,-1 0 1267,-1 0 1,-5 0 143,-6 0-2492,-5 0 1689,2 0 0,-7 0-1950,-2 0 1022,-9-5 751,-6 3 814,-6-9 0,0 4 0,0-5 0</inkml:trace>
  <inkml:trace contextRef="#ctx0" brushRef="#br0">31237 11720 7792,'-20'14'0,"4"3"2239,8 2-1449,-3 11 0,9 6 79,-2 5 1716,-3 6-1961,6 3 1,-5 1 279,6 3-1501,0-4 897,0 0 1,0-10 40,0-3-2417,0-2 1517,6-4 1,-1-4-1416,4-7 1974,2-5 0,1 3 0,7-5 0</inkml:trace>
  <inkml:trace contextRef="#ctx0" brushRef="#br0">31621 11348 7754,'11'-11'840,"6"3"0,12 4 1050,8 8 1,2 8 2044,6 9-2748,-5 2 0,4 10-69,-2 9-527,-4 7 0,-18-16 1,-3 2-210,-1-1 1,-3 2 0,-2 3 0,-1 1-89,-1 1 0,-1 0 1,-4 2-1,-3 0-16,-2 0 1,-2 1-377,-2-1 0,-3 0-139,-5 1 1,-4-1 0,-3 1 0,-3-1-1600,-3 1 0,-1-1 178,-2 1 1,-2-1 1275,1-5 0,-2 0 382,-1 1 0,-1 0 0,2-6 0,-1-1 0,-2 3 0,0 0 0,0 0 0,-1 0 0</inkml:trace>
  <inkml:trace contextRef="#ctx0" brushRef="#br0">3250 14573 7866,'-4'-9'2595,"0"1"-1192,-6 5-541,9-8-351,-10 10 1219,4-4-1096,-5 5 0,-1 0 65,1 0 389,-1 0-672,-5 0 1,1 5 320,-4 3-459,-3 3 1,5 2 326,-6-1 0,5 5-197,-1-1 1,0 2 175,-4-1 1,5-2-160,-1 6 1,2-1 11,-2 5 0,2-4-112,2-1 0,5 0 26,0 0 0,0 2-160,8-5 0,0 4 0,4-5 0,2 1-74,2-5 0,8 0 55,9 1 0,8-5-145,4 0 0,3-1 67,1 2 0,4 2-460,1-3 1,3 3 192,-4 1 0,-1 1-89,-7-1 1,2 0 113,-6 1 1,0 1 57,-4 2 0,-6-2 132,-3 2 0,-3 2-122,-5-1 1,-2-1 340,-6-3 1,0 1-117,0 2 1,-2-2 189,-2 3 1,-3-4-99,-5 0 0,-6-2 36,-3-3 0,-2 3-189,-2-3 0,-4-2-268,0-2 0,-8-1-1312,4 1 0,-2-3 770,6 3 0,7-4-1773,-2-4 0,7 1 1267,0-5 0,9 4-1200,4-4 0,4-1 426,4-3 2006,3-6 0,17 4 0,2-4 0</inkml:trace>
  <inkml:trace contextRef="#ctx0" brushRef="#br0">3474 14858 7820,'-7'-6'3688,"2"0"-3574,10-7 1,3 1 72,8-1 0,0 1 1028,4 0 0,6-5-353,8 1 0,1-1-64,3 5 1,0-5-280,4 1 0,-4-1-162,3 5 1,-6-1-260,-2 1 0,-5 3 65,1 1 0,-3 1-205,-1-1 1,-1-2 125,1 6 1,-6-4-724,-2 4 0,-3 0-1001,-2 4-970,1 0-557,-1 0 1645,-5 0 429,-2 0 0,-6 0 525,-3 0 1,-3 0 231,-5 0 0,-1 0 336,1 0 0,-6 5 0,-1 2 0</inkml:trace>
  <inkml:trace contextRef="#ctx0" brushRef="#br0">4007 14585 7820,'-17'0'342,"1"0"1,-1 6-23,5 2 0,1 3 839,3 1 1,-2 6-536,6 3 1,0 4 268,4 4 1,0 4-340,0 8 0,0 2 669,0 2 1,0 4-618,0-4 0,0-4-355,0-3 1,1-3-1213,3-6 1,-2 4 656,2-4 0,1-1-641,-1-7 1,5 2 370,-5-2 574,5-3 0,-2 5 0,6-4 0</inkml:trace>
  <inkml:trace contextRef="#ctx0" brushRef="#br0">4280 15391 15976,'7'-5'1574,"-2"1"-273,-5-9 1,0 2-636,0-9 1,0-1 488,0-4 1,4 0-537,1 0 0,0-5-12,-1-3 1,-1-7-210,5-1 1,0-6-73,5 1 1,3 0-323,1 0 1,5 5 94,-1 8 1,2 2 212,2 7 1,0 4-244,0 4 0,-2 2-69,-2 2 0,2 3-3,-2 1 1,-3 5-833,-2-1 0,2 4 144,-1 4 1,-2 3-161,-7 6 1,2 0 224,-6 4 1,-1 2 192,-7 6 1,-5 0 52,-7 0 0,-4 4 171,-4-1 1,-5 6 137,0-6 0,-4 6-84,4-5 1,0-1 984,4-3 1,2 0-236,2 0 0,7-6 81,6-2 0,5-4-450,-1 0 0,4-1 37,4 1 1,3-5-212,5 0 0,6-5 151,3 1 0,2-3-976,2-1 0,0 0 424,0 0 0,4-1-1398,0-3 1,1 1 74,-1-5 0,-1 1-229,5-1 1,-6-3 636,2 2 1,1-2 204,-1-1 1059,-5 0 0,-1-6 0,-3-2 0</inkml:trace>
  <inkml:trace contextRef="#ctx0" brushRef="#br0">4987 14796 7821,'0'-7'0,"0"2"2370,0 5-1539,0 11 1,0 2 22,0 12 1677,0 6-1665,0 0 0,5 8 15,4 2 1964,-4-2-1266,6 3-12,-4-10-986,11 4 0,-3-10 71,6 3 579,-6-8-729,9-3 0,-9-7 195,5-3-615,1-3-82,-2-5 0,3 0 0,-5 0 0,5-5 0,-8-2 0,4-9 0,-6-1 0,-5-5 0,4 3 0,-10-12 0,4-2 0,-10-3 0,1-2-1740,-8-3 0,2-2 512,-6-3 0,3 1-1451,5 8 1,-2 2 1400,6 10 1,0 10-3205,4 3 4482,0 8 0,6-2 0,0 6 0</inkml:trace>
  <inkml:trace contextRef="#ctx0" brushRef="#br0">5768 14796 7730,'0'-7'2084,"-5"-4"-943,4 4-470,-5-5-186,1-1 1009,-2 1-940,0 0 0,-4 3 69,2 1 700,-2 5-587,-1-2-268,-6 5 1422,4 5-1212,-4 2 0,2 11 889,-1 3 1,-1 8-812,2 4 1,2 4-156,-2 4 1,6-2-207,2 2 0,5-2-602,-1-2 1,8-5 186,4-3 0,3-3-175,2-1 0,5-6-100,2-3 0,8-2-432,1-1 1,4-6-921,-4-3 1,5-4 780,-1-4 1,-1-1-856,1-7 1,-5 2 846,1-6 0,-2-3 874,2-2 0,-3-3 0,5 0 0</inkml:trace>
  <inkml:trace contextRef="#ctx0" brushRef="#br0">6017 14759 7730,'-7'0'4449,"3"0"-3985,8 0 0,7-4-265,5 0 1,6-5 789,-1 5 1,8-6-410,4 2 0,-1-3-183,1-1 0,0-1-132,4 1 0,0 0 289,1-1 0,-5 5-375,0 0 1,-6-1-320,2-3-1,-4 4-1184,-4-1 0,1 5 799,-6-4 1,2 5-1718,-1-1 0,-8 1 2243,4-1 0,-4 3 0,4-5 0</inkml:trace>
  <inkml:trace contextRef="#ctx0" brushRef="#br0">6426 14610 7730,'-12'5'0,"1"2"3082,2 6-2048,-2-1 1,8 7 544,-5 6 0,4 7-826,-4 9 0,1 6 165,-1 3 1,-2 2-429,6-6 0,0 0-747,4 0 0,0-3 218,0-6 0,0-4-1133,0 0 0,1-7 789,3-1 0,3-3-2636,6-10 3019,-1 4 0,6-10 0,1 7 0</inkml:trace>
  <inkml:trace contextRef="#ctx0" brushRef="#br0">6637 14808 7730,'-6'13'3783,"-1"5"-2514,1 1 0,0 11-73,6 3 100,0 3-819,0 1 0,1 1 84,4-1 3320,1 0-2569,12-5 1,-2-2-68,4-5 118,1 0-850,4-6 0,-5-5-40,1-6-473,0-5 0,4 2 0,-1-5 0,0-5 0,-4-3 0,3-9 0,-7-4 0,-1-2 0,-7-2 0,2-5 0,-6-3 0,0-5-568,-4-3 0,0-4-1960,0-9 0,-4 3-506,0-3 0,-1 10 1656,0 7 1,4 11-1683,-3 9 3060,3 3 0,1 19 0,0 3 0</inkml:trace>
  <inkml:trace contextRef="#ctx0" brushRef="#br0">7232 15242 7730,'-11'-1'0,"3"-3"4240,-3-3-2021,10-11 1549,-5-1-2478,6-6 0,-4-5-99,0-3 37,0-14-949,9 1 0,2-14 327,6 2-2087,-1 3 1447,6 0 0,1 10 316,6 4 1,-4 9 265,-1 8 1,2 2-34,7 9 25,-3-2-267,5 14 0,-8-6 66,-2 3 0,1 2-40,-5-2-110,5 8-170,-9 3 0,7 11 1482,-4 3-1959,-8 2 402,9 7 0,-16 2-299,4 5 1,-4 1-523,-1-1 1,-6-4-942,-2 0 1204,-8-5 0,-5 2 96,-8-5 1,1-2 176,-5-2 0,0-3 387,-4-6 0,4 0-111,0 1 0,11-5 418,1 0 1,6-3-271,3 3 0,5-4-817,3 4 0,2-4 402,2 5 0,0-5 331,0 4 1,2-4-71,2 4 0,4-5 77,8 1 1,0 2 313,4-2 1,1 1-242,4 0 0,4-4 19,0 3 1,0 2-97,-5-2 1,0 4-1113,-3-4 1,1 4 252,-6-3 0,5-1-955,-5-4 1,6 0-619,-1 0 2430,3 0 0,6 0 0,2 0 0</inkml:trace>
  <inkml:trace contextRef="#ctx0" brushRef="#br0">7939 14970 8634,'0'-9'-3,"0"1"413,0 5-212,0-8 1,2 6 231,2-3 1216,-3 2-682,5 6 552,-6-5-1047,0 3 1,-6 2 8,-2 8 1,1 5-131,-1 3 1,1 8 145,-1 5 0,-3 9 119,2-1 0,3 2 150,-3-6 0,7 2-192,-3-6 0,0-1-193,1-3 0,0-1 273,4-4-227,0-2 700,0-5-731,0-6 1,0-7 128,0-9 1,4-9-160,0-6 1,6-3 480,-2-6 0,3-1-844,1-7 0,1-5 0,-1-8 0,0-2-694,1-6 1,-1 1 239,1 3 1,-2 6-338,-3 11 1,2 6-24,-6 14 340,5 4 0,-6 10 290,5 3 0,1 19 301,3 10 0,-4 13 77,1 8 0,-2 2 313,1 1 0,1 0-97,-4-4 0,0-2-136,-1-6 0,-1 0-1388,5 0 0,-1-5 764,1-3 0,3 1-665,-2-1 0,2-1-230,1-7 0,-1-4-610,-3-4 1,-1-1 1854,-3 1 0,-2-1 0,3 1 0</inkml:trace>
  <inkml:trace contextRef="#ctx0" brushRef="#br0">7939 15094 7730,'0'-18'0,"6"3"0,2-6 0,5 2 442,3-2 0,2-1 8,3 5 0,2-3-39,-2 3 0,2 2 258,2 7 0,4-3-253,0 2 0,1 0 471,-1 1 1,-3-4-379,3 4 1,-4 1 732,-4-1-838,2 5 0,-10-1 451,-1 8 0,-1 5 6,-7 7 1,-1 9 293,-7 8 1,-3 7 282,-5 1 1,-1-1-729,1-7 1,4 2-72,-1-6 1,7 4-640,-3-4 0,4-2 0,1-6 0,0 1 0,0-5 0,6-1 0,2-4 0,4 0 0,5-4 0,2-1 0,6-3 0,0-4-2971,-1 0 1,7-7 1340,2-10 0,3-2 1630,1-6 0,11-11 0,3-2 0</inkml:trace>
  <inkml:trace contextRef="#ctx0" brushRef="#br0">10011 14635 7782,'-12'25'23,"1"5"-16,2 3 2810,4 3-2104,5 7 0,0 6-144,0 9 0,0 3-1517,0 1 676,0-6 261,5-1 1,-2-7-79,5-2-2694,1-3 2697,3-12 1,6 0 0,1-6 0</inkml:trace>
  <inkml:trace contextRef="#ctx0" brushRef="#br0">10396 15205 7819,'0'-12'3269,"0"-1"0,-4 5-1660,-1 0 0,-4 0 1736,1-5 0,2 1-1359,2-1 0,-2 1-1769,2 0 0,1 1-217,8 2 0,6 4 0,5 5 0,10 0 0,-1 0 0,4 1 0,0 3 0,-1 3 0,5 6 0,-6-5 0,2 0 0,-7-5 0,-1 1 0,-6-3 0,2-1 0,-5-1 0,-4-3 0,-2-3 0,-6-5 0,0-2 0,0-3 0,-3 1 0,-5-9 0,-6 3 0,-11-7 0,-5-7 0,-3-1 0,-3-10-403,-1-2 0,1-2-1174,3-7 0,9 12-166,12 5 1,5 9-705,7 11 1,7 5 2446,5 8 0,12 8 0,8 7 0</inkml:trace>
  <inkml:trace contextRef="#ctx0" brushRef="#br0">10867 15007 7814,'0'-7'-950,"0"1"1293,0 6 1,1 0-377,4 0 96,-4 6 0,6 1 13,-3 5 1,-1-3 102,5-1 1,-4 0 133,4 4 0,-3-3 327,3-1 0,-4-5 131,4 1 922,-5-3-595,8-1-345,-10 0 1,5-3 132,-6-5 0,0-1 439,0-12 0,0-5 66,0-7 0,0-10-692,0-7 0,1-5-232,3-7 1,3 2-43,6 2 0,-1 8-738,1 9 0,3 8 245,1 4 0,5 8-635,-2 5 1,4 3-447,1 5 1,5 2-1132,3 6 0,3 0-200,1 0 0,0 0 589,1 0 1891,-7 0 0,4 0 0,-6 0 0,-2 0 0,-1 0 0</inkml:trace>
  <inkml:trace contextRef="#ctx0" brushRef="#br0">11078 14734 7819,'-12'7'2489,"5"-2"-1152,1-5 1,12 5-617,2-1 0,4 0 502,5-4 0,2 0-577,6 0 1,0 0 518,0 0 0,1 0-452,3 0 0,-3-4-217,3 0 1,1-1-285,-1 5 1,0 0-138,-4 0 0,0 0-361,0 0 1,-5 0 246,1 0 1,-2 0-90,2 0 0,1 0 89,-6 0 0,5 5-835,-4-1 1,1 0 280,-2-4 0,-2 0 107,2 0 0,-2 0 199,-1 0 0,-1 0 222,0 0 1,-3 0 755,-1 0-499,-5 0 495,2 0-517,-16 0 0,3 1 884,-9 3 1,8 3-406,1 6 1,1-1 227,-2 0 1,2 1-292,3-1 0,3 6-33,-3 3 0,7-2-68,1 2 1,5-1-261,0 5 1,2 0-226,1 0 0,0-6 0,1-2 0,5-4 0,2 0 0,0-6 0,0-3 0,1-3 0,4-1 0,0 0 0,0 0 0,-2-7 0,-2-5 0,-3 0-70,-6-5 1,-1-2 54,-3-2 0,-2-4-105,-6-4 0,-2-4 91,-2-8 0,-4 2-572,-9-2 1,2 4-249,-5 4 1,-1 4-498,-4 8 0,-1 9-21,-3 8 1,1 4-864,-5 4 1,6 8 2229,-2 9 0,-3 2 0,0 2 0</inkml:trace>
  <inkml:trace contextRef="#ctx0" brushRef="#br0">12182 15131 7730,'0'-13'0,"1"0"0,4-4 5776,-4-2-3884,10-6 1,-10 0 2131,4 0-2944,-4-5 1,4-6 1322,4-5 1,3-6-2210,5 2 0,-2-2-194,5 1 0,5 4 0,4 4 0,4 8 0,-4 5 0,2 2 0,-2 6 0,-3 6 0,3 7 0,-3 3 0,-1 1 0,-2 1 0,-2 3 0,-3 3-814,-6 6 0,-5 4-265,-3 4 1,-9 7-1000,-8 1 1,-6 4 1085,-10-4 0,-3 4 374,-5-4 0,-4 5 353,-1-1 0,1-3 359,4-1 1,5-2-174,3-3 0,10-4 96,6-4 1,7-2-1382,6-2 0,2 1 596,7-1 0,6-1-248,14-2 0,2 0 476,7-5 0,-1 0-40,0-4 1,0 0 288,0 0 0,-3-1 273,-1-3 0,-2 1 141,2-5 0,-4 5 459,-8-1 0,1-1 1826,-5 0-1732,-1 1 0,-3 0 1473,-1 0 0,-4-6-1091,0 2 1,-3-4 1230,3-5 0,-4-2-931,4-6 1,-4-1-411,5-3 1,-2-1-949,1-3 0,2 2 0,-6 6 0,4 6 0,-4 3 0,0 2 0,2 7 0,-1 4 0,3 11 0,4 12 0,-4 13 0,3-2 0,1 3 0,2-1 0,3 4 0,2-7 0,6-5 0,-1-2 0,1-6 0,4-2 0,0-7 0,1-2 0,-1-6 0,-1 0 0,5 0 0,-5-7-81,1-5 0,-7-2-493,-2-7 1,-5-1 137,2-7 0,-3-3 17,-2-5 1,-4-6 81,1-2 0,-5-3 136,4-2 1,-5 7-316,1 6 0,2 7 121,-2 9 0,1 5-128,-1 7 1,-2 5 148,2 8 0,3 9 314,1 8 1,-1 9-255,1 7 0,0 2-406,5 6 1,1-5 43,2 1 0,-1-2-187,6-2 1,0-1-758,4-3 0,-5-3 807,1-5 0,0-5-198,3-4 0,-3-4 116,0-3 895,-6 2 0,8-10 0,-3 5 0</inkml:trace>
  <inkml:trace contextRef="#ctx0" brushRef="#br0">13844 14994 7735,'7'-12'-500,"3"-6"-63,-6-3 0,0-2 2765,-4-2 0,0 0-1044,0 1 1,0-5 1203,0 0 1,0 0-1225,0 4 1,6 0-81,2 0 0,-1-4-371,1 0 1,2 2-46,6 6 0,-2 3 304,3 6 1,-4 1-439,0 3 1,-1 2-12,1 6 1,-1 3-419,0 5 1,0 7-80,-4 14 0,3 8 0,-3 9 0,3 2 0,2 2 0,-4-2 0,4-3 0,-4-2-56,8-6 1,2-1-1936,2-3 1,-2-2 930,2-7 0,-2-4-3803,2-4 3734,2-2 1,-9-7-1429,2-3 2557,-7-3 0,-9-6 0,-7-2 0</inkml:trace>
  <inkml:trace contextRef="#ctx0" brushRef="#br0">13758 14870 7732,'-7'-5'770,"7"-1"-430,8-2 1,7 1 345,2 3 1,5 3-257,-2-3 1,5-3-16,4-2 1,-3 3-90,3-3 1,2 5-824,-2-4 1,4 4 382,-4-5 1,4 3-2135,-4-3 2248,5-2 0,-2 4 0,5-5 0</inkml:trace>
  <inkml:trace contextRef="#ctx0" brushRef="#br0">14427 14672 7732,'0'-12'2692,"0"-1"0,0 5 2343,0 0-3863,0 5 0,7-7-266,6 6 1,6-1-414,10 0 1,3 4-9,5-3 1,2 1-145,2-1 0,4 1-608,9-5 1,1 4-39,3-4 0,-4 1-228,-9-2 0,2-2-680,-5 3 0,-2 1 519,-7-1 0,0 1-449,-8-1 0,1-2-2,-10 6-1567,-5-6 2712,-5 9 0,-17-4 0,-3 5 0</inkml:trace>
  <inkml:trace contextRef="#ctx0" brushRef="#br0">15023 14523 7732,'-32'14'-775,"3"2"1,3 0 1719,1 4 0,5 1-364,-1 4 0,6-3 1543,-2 3 1,3-3-1071,2 7 0,5-3 1224,3-1 1,3 4-1334,1-1 0,0 1-932,0-4 1,1 0-593,3 0 1,-1-5 469,5 1 1,-4-4-3798,5 3 3906,-7-4 0,15 1 0,-3-4 0</inkml:trace>
  <inkml:trace contextRef="#ctx0" brushRef="#br0">15159 14746 7723,'-5'18'1012,"3"3"214,-2 8 0,3 1-297,1 3 1,0 2-398,0-6 0,4 5 1205,0-1 1,6 2-875,-2-2 0,-1-3-1836,1-5 0,1 0 600,3-1 0,2-4-1398,2-4 1,4-7 1770,4-5 0,1-3 0,0-1 0</inkml:trace>
  <inkml:trace contextRef="#ctx0" brushRef="#br0">15569 14895 7723,'0'-26'701,"0"3"1102,0 10-1040,0 6-496,0 2 0,-2 16 1046,-2 5 0,3 8-624,-3 5 1,2-2 350,2 6 0,2-6-474,2-3 0,-1 0 8,5-8 1,-1 1-214,1-5 0,3-5 306,-3-3 0,5-2-93,3-2 1,-3-2 59,-1-2 1,1-3 97,-5-5 0,-3-2-285,-1-2 1,-2-4 18,-2-5 0,0 5-123,0-1 0,0 0-1730,0-3 1,4 3 409,0 0 0,4 6-1354,-4-1 1,2 6-385,-2 2 586,-3 5-1460,5-8 2709,-12 10 0,-5-6-172,-5 2 0,-1 4 304,5-3 748,-6-3 0,-1 6 0,-6-5 0</inkml:trace>
  <inkml:trace contextRef="#ctx0" brushRef="#br0">15879 15007 7713,'-13'0'-1608,"7"0"3934,0 0-622,6-6 4286,0 5-4608,0-5 0,1 2 981,4 0 1,3-4-1226,8 4 0,0-6 156,4 2 1,-3 2-1200,3 2 0,0 3-95,0 1 0,4 0 0,-3 0 0,2 5 0,2 4 0,0 6 0,-1 1 0,1 5 0,0-4 0,4 3 0,0-3 0,0-2 0,-4-7 0,-5-2 0,1-6 0,-6 0 0,2 0 0,-5-7 0,-4-6 0,-2-5 0,-6-6 0,-11-7 0,-6-2 0,-5-3 0,-3-1 0,-1-6 0,-3-2 0,2-2-1335,-6 2 0,9-1 174,-1 9 0,5-7-788,-1 7 1,3 2 341,6 6 1607,-1 3 0,-5 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2704 4713 8918,'0'-7'4547,"0"1"-3633,0 1 80,0 4 836,0-5-770,0 6-29,0 0-645,6 6 0,-5 3-309,3 12 0,-2 6 94,-2 15 0,-4 6 188,0 6 1,-5 5-139,5-1 1,0-3 64,4-1 1,1-3 114,3-2 1,3-5-132,6-2 1,1-9 50,2-4 0,-2 0 0,2-3-16,-2-3 0,-3-6-278,-2-1 0,0 2-13,-5-1 1,0-1 144,-4-3 1,-1-2-922,-3-3 0,1 3 332,-5-3 1,4-1-1802,-5 2 0,5-7-97,-4 2-1446,5 3 3774,-8-5 0,10-2 0,-5-7 0</inkml:trace>
  <inkml:trace contextRef="#ctx0" brushRef="#br0">2655 4180 7948,'-7'-6'143,"-4"-1"0,4 0-143,-5 3 1209,-1-3-494,1 6-364,-1-5 1,-3 6 73,-1 0 0,-6 2 448,-2 2-364,0 8 1,-11 3 234,3 6-514,-3 5 0,-2 7 429,-4 9-2160,4 7 1611,13-19 1,2 2 87,3 2 1,1 1 0,-3 2-1,0 1 134,1-1 1,1 0-55,3 0 1,1 0-133,-6 6 0,2 0 0,6-2 0,2 1-47,-3 3 1,1 1 0,3-4 0,3 0-104,1-1 0,1 0 0,3-2 0,2-1 208,4 2 1,2-1 0,2-1-1,2 0 1,4-1 0,4-1-4,1 0 1,1-2-1,2-2 1,1-2 12,2-2 1,2-2-1,2-1 1,3-1 8,-1 0 0,2-2 1,0-3-1,1-1-16,29 11 1,-30-16 0,2-1 56,32 9 0,1-3-43,0-6 1,-5-5 345,0-3-167,0-3-1094,-11-1 916,4-11 714,-6-2-534,1-12 0,0-6 199,-1-2-534,1-8 1,-6-3-68,-3-6 0,-3-6 0,-5-6 0,-3 0-766,-19 23 0,-3-1 735,2 5 1,-2 0 69,-3-5 0,-3 0-1,1 0 1,0 0-43,-2-1 0,-2 1 0,-2-2 0,-3 1-83,-1 0 0,-2-1 1,-1 2-1,-2-1-121,-6-1 1,-1 1 0,1 1 0,-2 2 65,-4 2 0,-1 2-485,2 2 1,-1 2 0,-6 2-1,-1 2-8,3 2 0,-2 2 400,-2 0 1,-2 2-976,0 1 0,-1 0 693,1 1 0,-1-1-836,1 3 1,1 1 643,-29-10 0,1 7 141,3 5 1,4 7-1378,9 1 0,4 10 1945,8 3 0,-2 0 0,6 4 0,2 6 0,0 4 0</inkml:trace>
  <inkml:trace contextRef="#ctx0" brushRef="#br0">2469 8558 7961,'-7'0'1504,"-4"0"-1214,4-6 0,-6 5 956,1-3-286,0 2 1,-1 2 148,1 0-6,-1 0 0,1 0 635,0 0-649,5-5 1,1-2-436,6-6 1,0 1-25,0 0-158,11-1 1,2-3 239,7-1-489,9-5-261,-3 8 205,12-9 0,-1 9-20,0-2 76,0 7-309,1-2 0,-1 10 116,0-3-524,-5 2 414,4 8-253,-16 1 0,8 11-1039,-12 2 933,-5 4 82,-5 6 1,-6 2-708,0 5 557,-11 6-558,-3-5 707,-11 5 135,0-6 28,-5 0 0,1 2 677,-8 2-296,2-8 28,-2 9-75,1-11 1,6 3-16,-3-1 0,-1-6 961,5 2 0,1-8-490,7-5 0,3 1 1477,6-5-1202,5 3 1,2-12-31,5 5 0,2-5-840,7 1 0,0-4 496,12-4 1,1 1-497,7-5 0,-1 1 0,5-1 0,-4 3 0,4 5 0,-6-5 0,2 1 0,1 0 0,1 4-137,1 0 0,-4 0-2013,6 0 1,-7-4 991,2 0 0,-3 0-904,-1 4 0,0-2-1111,0-2 1878,-1 3 765,-4-5 0,2 5-2393,-6-3 2923,6 2 0,-2-14 0,5 2 0</inkml:trace>
  <inkml:trace contextRef="#ctx0" brushRef="#br0">2791 7950 7940,'-25'-32'1298,"6"-4"-783,-4 5 1,8-1-22,-6 3 0,0 8-100,-4 5 0,-1 3 88,-3 5-184,3 3 1,-15 10-64,-1 3 0,-6 12 99,-6 9 1,24-12 0,-2 3-287,-3 3 1,0 3 0,-2 5 0,0 2 173,-3 3 0,1 2 0,1 3 0,0 1-266,-1 7 0,0 1 0,1 1 0,1 2 262,2 4 1,0 1 0,-1 1 0,0 1-86,2 1 0,2 2 0,11-21 0,2 1 0,0 0-14,-8 21 0,4 0 0,5 2 0,3-1 65,3-3 1,3 0-1,4 2 1,4 0 93,1-5 1,4-2-1,3-3 1,6-2-1,6-7 1,4-3-196,1-1 1,4-2 0,7-6 0,3-3 430,4-2 0,3-2 0,3-3 0,2-2-161,5-3 0,1-3 0,3-2 0,1-2-611,2-4 0,0-2 450,0 0 0,0-3-721,6-3 1,-1-4 528,-4-2 0,0-4 0,1-1 0,0-3 0,-4-5 0,0-1 0,-1 0 0,-1-3-269,-7-2 1,-1-3 268,5-3 0,-2-3 0,-10-2 0,-2-2 0,5-4 0,-2-2-30,-7 0 0,-4-1 0,1-2 0,-3-2-59,-3-1 1,-2-1 0,-2-5-1,-3-1-337,-4 1 0,-5-1 0,-1-3 0,-4 0 234,-3 0 0,-4-2 1,-2-1-1,-2 0-20,-3 0 0,-3 0 1,-5 0-1,-4 1 1,-4 2 0,-4 2 0,-4 3 0,-2 2-44,1 3 0,-2 3 0,1 6 1,-3 2-461,0 6 1,-2 2 0,0 3 0,-1 3 356,-4 4 1,-1 3 0,0 0 0,0 2-1,-1 5 1,0 2-394,0 1 0,-1 1 1,0 0-1,0 1-24,0 4 0,1 2 1,3 1-1,0 2-59,-2 1 0,1 2 834,3 2 0,1 2 0,-1 2 0,0 2 0,3 1 0,0 1 0,0-1 0,0-1 0,-1 0 0,1 0 0</inkml:trace>
  <inkml:trace contextRef="#ctx0" brushRef="#br0">4565 4440 7908,'4'15'6166,"0"6"-5555,6 11 776,-9 12-3387,11 22 2981,-6-1-1344,3-23 0,0 1 594,-2-2 1,0-1-103,2 3 1,0 1 0,-2 1-1,-2 0-82,2-2 0,-1 1 117,0-2 1,0 0 0,3 26-136,-1-1 0,-4-9 189,4-5 0,-4-7-561,5-5 1,-7-4 785,2-4 1,-2-2-1762,-2-7 1,0 0 918,0-3-2068,0-4 2908,0-4 1,5-12 0,2-2 0</inkml:trace>
  <inkml:trace contextRef="#ctx0" brushRef="#br0">4342 4564 7968,'-7'-12'1196,"0"-1"2660,3 1-2442,3-1-481,-5 1 0,16 1 1274,2 3-1516,9-3-177,9 4 394,9-6 1,17 2-1656,6 3 933,-26 2 0,1 1-71,4 4 0,0 1 1,2-3-1,0 0 66,1 3 1,-1 0-211,4 3 1,-1 0 69,-5 0 1,0 1-188,0 1 1,-2 2-1,27 10-725,-8-1 129,-14 6 807,-8-8-730,-16 9 1,-8-3 141,-8 4 205,-13 7-191,-5-5 1,-26 10-107,-6-3 291,16-15 1,-2 0-1,-1-1 1,-1-1 132,-5 1 0,-1-1 0,3-2 1,0-1-70,1 2 0,1-1 130,0-3 0,0-1 0,1 1 0,1 0-616,-29 6 0,11-1 656,9-3 0,6-2-1564,7-3 1,7-1 1653,14-3 0,3-3 0,5 5 0</inkml:trace>
  <inkml:trace contextRef="#ctx0" brushRef="#br0">5558 4837 7943,'0'-8'4633,"0"-1"-3781,0 7 0,-2-4-348,-2 6 0,1 6-14,-5 2 1,-4 10-159,-5 7 0,-9 10 21,1 11 0,-8 4-310,0 3 0,-3 4 347,17-26 1,1 0-1,-14 29 776,3-2 0,10-4-545,7-8 0,6-1-176,10-8 0,6 0-150,11-12 0,5 1-220,11-9 1,4-6 91,1-7 1,0-3-714,0-1 1,-4-5 429,4-3 0,-4-5-2302,-1-3 1,-5 2-140,-3-3 0,-8 0 686,-5 0 1871,-2 0 0,-3 2 0,-3 3 0,-2 2 0</inkml:trace>
  <inkml:trace contextRef="#ctx0" brushRef="#br0">5123 5370 7921,'13'-12'2747,"8"-1"-2152,2 1 1001,13-6-1260,1 4 1,11-9 80,6 2 0,4-1-185,-4 1 0,8-2-1505,-4 2 1,-5 3 778,-7 2 0,-3 6 494,-2 2 0,-5 0 0,-11-5 0</inkml:trace>
  <inkml:trace contextRef="#ctx0" brushRef="#br0">5285 4825 8100,'0'-18'1080,"0"-3"0,7 2-314,5-2 1,11 0 1754,10-4-1743,3 1-1561,7-1 2330,1 0 1,6 4-121,-1 1-923,7 10 120,-5-6 0,6 14 306,-7-2-728,2 8 34,-7 9-225,4 11 0,-9 9-319,-3 9 437,-8 7-59,2 2-361,-12 10 1,-3 0 230,-7 5 63,-3-30 1,-1-1-521,-4 29 319,5 3 1,-6-10-264,0-3 154,0-3 2,0-13 168,0 4 24,0-16-23,0 4 25,0-11-150,0-1-50,0-5 159,0-6 650,0-2-794,0-5 74,0-5 70,0-8-325,-6-6 0,5-11-106,-3-4 167,2-7 73,2-9 1,2-7 288,2-10 1,3-1-272,-2 30 1,2 1-1,7-32 407,2 3 1,5 5-85,8 8 0,-1 6 462,5 14 1,-6 2-261,2 7 1,1 4 359,-1 4 0,0 3-262,-4 5 0,-4-1 894,0 4 0,-6 1-847,1 4 0,-2 2 255,-2 2 1,-5 8-869,-3 9 1,-4 2 295,-4 2 0,-4 4-10,-8 0 1,-5 10 56,-8-2 1,-1 7 308,-4-3 1,-1 9-408,2-5 1,2 1 1023,2-9 0,9-1-394,3-3 1,5 1-263,3-5 0,5-5-261,8-8 0,9-2 104,7-2 0,9-1-389,5-2 0,3-4 218,4-5 0,3-1-780,6-3 0,-2-3-670,-2-6 0,0 1-1155,-4 0 1,-1-1 1042,-4 1 1,-1-5 1544,-3 1 0,-2-6 0,-7 2 0</inkml:trace>
  <inkml:trace contextRef="#ctx0" brushRef="#br0">6848 4700 7890,'5'-12'0,"4"4"3732,7 0-2445,9 5 1,2-8 1123,7 3 0,-1 1-1307,4-2 1,1 2-259,4-1 1,1-3-379,2 3 1,3-3-443,-2-2 0,-4 5 73,0 0 0,-8 5-1355,-1-1 0,-5 1-242,1-1 1,-3 3-1025,-1-3 0,-6 2 2522,-2 2 0,-4 6 0,0 1 0</inkml:trace>
  <inkml:trace contextRef="#ctx0" brushRef="#br0">7294 4527 7914,'-11'14'0,"3"2"0,3 5 997,5 8 1,-2 8 1342,-2 8 0,1 4 402,-5 0-2261,0 1 0,-7 5 89,2 3 0,-1-7-198,10-1 0,0-5-449,4 0 1,1-3 107,4-9 0,7-3-1239,9-5 0,2-2 793,2-2 1,0-3-3510,0-6 3924,-1 1 0,7-1 0,0 1 0</inkml:trace>
  <inkml:trace contextRef="#ctx0" brushRef="#br0">7580 4800 7914,'-11'18'1507,"2"2"0,4 9-677,5 4 0,0 9-332,0 3 1,0 2 1623,0-2 0,5 2-1065,4-5 0,3-1 762,5-4 1,-2-5-910,5-3 1,5-9 710,4-3 0,4-5-1608,-4-3 0,6 0-13,-2-5 0,-2-1 0,3-7 0,-6-4 0,6-9 0,-8 1 0,-1-9 0,-2 2 0,-6-11 0,-2-6-1660,-7-9 1,-3-6-662,-5-7 0,0-4-127,0-1 0,-1 7 580,-3 6 1,-3 16 1867,-5 9 0,-2 2 0,-3 7 0,-2-4 0</inkml:trace>
  <inkml:trace contextRef="#ctx0" brushRef="#br0">8287 5432 7811,'0'-18'0,"-4"-1"1358,0-6 0,5-1 4178,7-3-2455,-2-3-2014,5-16 0,-4-3-62,5-11 0,5-1-1244,-1-3 555,-5 31 1,0 1-131,-1-1 0,-1 1 1,3 0-1,1 2 542,12-26-779,5 8 259,-3 7-1015,3 12 725,-5 6-363,0 7 381,-1 11 0,-3 2 1563,0 5-2353,-6 0 1186,3 0 0,-2 5-597,1 3-12,-1 3 0,-7 7-154,-1 3 0,-5 2-762,1 2 574,-3 0 206,-6 0 0,-8 5-281,-6-4 434,0 5 52,-10-1 429,8 2-216,-15-1 0,10 4 972,-3-6 0,4 1-588,5-1 1,3-3-53,9 3 0,2-3-55,6-1 0,2-4-597,2 0 0,7-6 223,5 1 0,6-2-1071,-1-2 1,7 1 382,1-1 0,4-1-344,-4-3 1,4 4-962,-4-4 1,4-1 1074,-4 1 0,5-4-331,-1 4 1,-2-4 649,-3 5 0,-5-5 364,-3 4 1,-5-4 326,2 5 0,-3-7 0,-2 2 159,1 3 71,-1 0 2228,0 0-1761,-5-1 0,-1-8 1362,-6-2 0,0 1-1024,0-5 0,0-4 660,0-5 0,-2-6-865,-2-2 0,1-5 32,-5-8 1,5-4-208,-1-4 1,-1-6 56,1-2 1,0-5-133,4 1 1,0 4-199,0 5 0,4 5-443,0 6 0,5 8 133,0 5 0,7 6-378,5 6 1,-2 7 268,2 1 1,0 4 74,3 1 1,1 6-149,0 2 0,-2 3-71,-2 1 0,0 6-563,-9 3 1,-2 2 340,-10 2 0,-3 4-130,-5 0 0,-6 1 150,-11-1 1,-5-3 397,-3 3 1,-3-4-85,-1-4 0,5 1-141,3-6 0,8 2-513,5-1 189,2-3 0,14 4 242,8-6 1,16-4 83,13 0 0,6-3 176,6 3 1,-3-1-97,-1 1 0,-10 3 154,-2-3 0,-11-1-102,-6 2 1,-3-1 1270,-5 4 0,-5 1-533,-11-1 0,-8 5 217,-12-1 1,0 2-605,-5-1 0,5-2-103,-1 5 1,-1-5-2359,1 2 0,0-3 1200,4-2 1,-4 1 985,0-1 0,-5-5 0,2-2 0</inkml:trace>
  <inkml:trace contextRef="#ctx0" brushRef="#br0">11661 4242 7988,'-19'-6'1273,"-5"5"0,11-9-9,-4 6 1,-2 0-591,-2 4 1,-4 1 72,-4 3 0,-2 7-300,-7 6 0,1 9 553,0-1 1,7 7-168,5-4 1,7 3 38,10-2 0,5-2-219,11 6 0,13-4-222,16 4 1,3-5-349,10 1 0,-4-2-87,8 2 1,-8-2-617,-5 2 0,-9-3 452,-7-1 1,-6-1-720,-7 1 1,-5 1 393,-3 3 0,-12-4-179,-4 0 0,-9 0 252,0-5 1,-5-2 224,1-1 1,-1-5-168,10-4 1,-1 2-64,5-6 0,3 0-2655,1-4 3080,5-5 0,-2-13 0,5-8 0</inkml:trace>
  <inkml:trace contextRef="#ctx0" brushRef="#br0">11897 4490 7976,'18'0'1863,"-5"0"-1553,11 5 2816,-5-3-2051,6 14 0,0-8-194,0 9 0,-1-3-13,1-2 1,4 0-453,0 1 0,1-5-137,-1 0 0,2-5-818,2 1 1,3-2 412,-3-2 1,3-6-1134,1-2 0,-1-3 821,-3-2 0,1-3-1328,-5-1 1,0-5 592,-4 2 0,-2-4 637,-2-1 0,-3 1 447,-6-1 0,-3 6-85,-1 2 1,-7 9 517,-1 4 1,-7 5-278,-9 7 0,-5 13 786,-8 16 1,2 7-411,-6 10 1,-3 2 176,17-25 1,0 0-1,-1 0 1,0 0 269,-13 32 0,16-31 1,0 0-285,-16 30 1,0 0-230,8-12 1,0-5 10,13-12 1,2-2-1962,10-6 1,1-2 443,4-2 1129,2-9 0,5-1 0,0-4 0</inkml:trace>
  <inkml:trace contextRef="#ctx0" brushRef="#br0">13125 4564 7819,'-7'-16'0,"3"-1"3583,-3 6-1704,6 0-811,-5 10-101,1-5 1,-8 6 1806,-8 0-1950,-2 0-308,-7 6 468,-7 6-262,-2 7-1307,-15 6 976,14 5 0,-8-2 345,11 5 186,11-5-282,2 2-215,17 0-321,2 2 1,13 1-431,9 0 427,7-5-52,19 2-1190,1-11 1083,0 5 133,5-5 1,-11 0-606,-1-1 1,-8-4-57,-8 2 235,-3-2 0,-11 4 148,-3-5-1337,-3-1 904,-1 0 107,-5 1 1124,-8-1-1668,0 1 1,-9-7 11,5-1 672,0-4-2432,5-1 1848,0 0 1,3-1 972,1-4 0,5-7 0,-2-7 0</inkml:trace>
  <inkml:trace contextRef="#ctx0" brushRef="#br0">13274 4676 7819,'25'-14'0,"-1"-3"0,7 4 2482,0-5-660,1 0 1728,4 4-1670,1-4-1386,2 6 132,3-1-179,1 1 0,-3-1 224,6 1-462,-1 0-964,-1-1 1,3 5 338,-6 0 161,-5 5 0,-1-7-688,-6 6 805,0-5 174,-5 7-3076,-4-9 980,3 4-352,-15 0 904,9-4 1297,-16 10-267,5-10 0,-9 8-275,-5-5 753,0 5 0,-10-2 142,0 5-132,4 0-1,-9 0-270,9 5 682,-4 2-386,0 5 1,3 2 645,-6 3 1043,0 2-883,-3 6 1618,-1 11-716,0-3-1799,0 15 648,0 2 1391,1 1-1288,-1 4 0,0-6 48,0 1-1230,6-6-263,1-1 836,6-6-272,-1-5 1,6-2-522,3-5 1237,3-6-3193,1 4 2395,5-9 1,3 4-3770,9-5 4037,8-7 0,7 0 0,5-6 0</inkml:trace>
  <inkml:trace contextRef="#ctx0" brushRef="#br0">14192 4713 7819,'-25'12'4568,"0"1"-3676,0 5-243,6 6 1,-3 4 951,5 5-1019,1 0-212,9 4 2175,-4 6 1,10-6-321,-4 0 97,10 1-1479,1-12 1,8 3-737,3-9 1,-2-2-108,6-5 0,-1-2-1297,5-3 1,1 2 611,3-6 0,-1-1-925,5-8 0,-6-1 783,2-7 0,-2 1 827,-3-1 0,1-10 0,0-3 0</inkml:trace>
  <inkml:trace contextRef="#ctx0" brushRef="#br0">14018 4936 7792,'18'0'1084,"1"0"-841,6 0 0,5 0 247,4 0 1,5 0-68,3 0-212,-1 0 47,-4 0-52,-5-5-510,4 3-928,-4-3 1,-1 5 180,-2 0 1051,-3-6 0,-6 5 0,-2-5 0</inkml:trace>
  <inkml:trace contextRef="#ctx0" brushRef="#br0">14130 4626 7851,'-13'-25'0,"6"5"325,3-1 0,8 7-42,5 2 0,7 5 630,5 7 1,4 1-397,4 3 1,4 9 607,8 7 0,2 5-496,2 4 1,-1 3 784,-2 5 0,-9 2 316,0 2 0,-5-2-933,-4 2 0,-4-7-540,-4-1 1,-3-5-53,-5 1 1,1-7 66,-4-1 1,3-6-68,-4 1 1,6-7-121,-2-5 0,-1 1 130,1-1 0,-4 1 200,5-5 1,-1-7-211,4-6 1,1-5-177,-1-6 1,0-7-570,1-2 0,1-10 360,2-6 1,-2-2-640,2-7 1,-2 10 380,-1-2 1,-1 16-211,0 5 0,-3 8-318,-1 9 725,-5 5 0,2 12 241,-5 12 1,0 15 231,0 5 0,2 8 1111,2 1 1,-3-4-683,3 0 0,3-8 495,1-1 1,3-9-547,2 0 0,-1-7-482,1 0 0,0-5-128,4-4 0,-3-2 0,2-6 0,2-6 0,-1-2 0,3-4 0,-3-5 0,5-2-966,-1-6 0,-2-5 348,2-3 1,-5-3-443,5-1 0,-6 5 482,2 3 0,-4 8 638,0 5 0,-1 3 17,1 5 1,-1 8 630,0 8 0,-3 10 476,-1 7 1,-1 4-636,1 4 1,3 3 92,-3-3 0,3 1-642,2-1 0,-1 2 0,1-6 0,-1 4 0,1-4 0,0 0-3666,4-4 1,-3-6 3665,2-3 0,9 4 0,1-1 0</inkml:trace>
  <inkml:trace contextRef="#ctx0" brushRef="#br0">17206 4428 7799,'-7'-20'1417,"2"2"1495,5 6-2061,0 5 641,0 2 0,0 23-266,0 10-957,0 18 0,4 16-372,-2-27 1,0 0-1,0 2 1,0 1 116,-1 1 0,-2 0 0,1 31-241,0 1 0,0-6-2432,0-3 1930,0 0 1,0-7-2773,0-6 3501,0 1 0,4-10 0,1 3 0,-3-5 0,0-3 0</inkml:trace>
  <inkml:trace contextRef="#ctx0" brushRef="#br0">17653 5011 7762,'-7'-32'0,"1"-4"0,6 10 3591,0-4 1,0 6-537,0 3 2447,0-2-3682,0 9 1,2 0-293,2 6-1528,-3 5 0,6-2 0,-3 5 0,5 1 0,7 3 0,3 3 0,6 6 0,6-1 0,2 1 0,-3-1 0,-1 0 0,1-1 0,-1-2 0,0 0 0,-4-5 0,0 5 0,0-5 0,-2 0 0,-2-4 0,-8 0 0,-4 0 0,-6-1 0,1-4 0,-4-8 0,-4-12 0,-9-7 0,-8-9 0,-8-9 0,-4-8 0,13 27 0,-1 0-623,-1-2 1,-1 0 0,1 4 0,-1 0-1083,0 0 1,1 0 0,-14-17-4783,-1 4 6487,8 9 0,3 1 0,5 12 0,0 5 0</inkml:trace>
  <inkml:trace contextRef="#ctx0" brushRef="#br0">20171 4180 7907,'-5'-20'611,"-2"-2"720,-6 6-862,6-1 0,-9 5 731,2 5-437,-11 1-300,-5 6 0,-2 0 608,-5 6 1,-4 2-19,-1 9 838,1 7-1094,9 3 1,3 7 132,9-5 1,7 7-407,9 1 0,10 0-126,6 5 0,16-2-145,9 1 1,3-2-853,-3 2 1,-5-3 456,-3 0 0,-5-1-737,-3 0 0,-8-1-172,-9-3 1,-4-3 506,-4-5 0,-9 0 30,-8 0 0,-2-6 122,-2-2 1,2-5-918,2-4 0,3-2 514,6-6 0,1-2 795,3-2 0,2-8 0,6-7 0</inkml:trace>
  <inkml:trace contextRef="#ctx0" brushRef="#br0">20332 4452 7907,'14'-5'0,"3"4"1656,-10 1 0,0 8-157,-3 8 1785,-3 4-2163,-6 10 0,-2 6 618,-6 5 1,1 6-936,-1-2 0,7-6 1497,1-2 0,4-8-1932,1 0 0,6-4-369,2-4 0,7-8 0,1-4 0,7-7 0,-3 3 0,4-10 0,0-3 0,-3-8 0,0-5 0,-7-4 0,-2-4 0,-5-4 0,-7-8 0,0-3-1880,0-6 1,-1-1 515,-4-3 0,0 3-1010,-3-2 0,-2 9 1244,6 6 1,0 12 1129,4 10 0,0 2 0,0 1 0</inkml:trace>
  <inkml:trace contextRef="#ctx0" brushRef="#br0">20767 4911 7860,'5'-12'5545,"2"-2"-3156,5-2-1022,1-4 0,-2-4 2748,-3-1-2901,9-11-526,-15 3 87,20-15 1,-15-1 160,6-4-618,-1-1 0,-6 4 330,2 1-603,3 10-45,-10 3 0,5 17 77,-1 7-252,-3 1 219,3 26 1,1 0-2,-5 28 0,5 5-43,-6 6 0,0 10-1223,0-6 1223,5-1 0,2-4-95,5-14 95,1-2 0,1-6 0,2-7 0,4-4 0,4-2 0,1-12-7,0-1 7,0-4 0,0-1 0,4-10-1540,-1-2 635,1-9 247,-4 2-225,0-11 111,0-2 1,-4-9-38,-1-1 299,-5-5-71,3 9 0,-5-5 737,-1 6-649,-5 11 426,4 2-208,-4 17 0,0 3-36,-3 8 98,-3 14 771,-1 8 1,0 17-535,0 3-52,0 2 155,0-4 1,0 3-92,0-6-9,6-5 0,1-2-673,5-5 293,6 0 192,1-4-1398,6-6 0,1-2-1303,3-9 1668,-3-2 491,10-6 245,-10 0-1420,10 0 1878,-9-6 0,3-2 0,-5-6 0,-1-1 0,1 0 0,0-2 0</inkml:trace>
  <inkml:trace contextRef="#ctx0" brushRef="#br0">21970 4601 7846,'0'-23'1703,"0"2"-746,0 3-372,0 11-188,0 2 1703,0 5-972,0 11-458,0 8 282,-6 13 0,4 11 800,-7 2 0,7 3-819,-3 2 0,4-5 109,1 1 0,1-10-144,4 1 1,-3-8 166,7 0 0,-1-9-1065,4-3 0,1-3 0,5-3 0,2-3 0,4-2 0,1-6 0,1-5-2187,3 1 0,2-9 1156,7 0 0,-7-3-1050,-2-1 0,-3-1 325,-1-3 1756,-5-2 0,-3 4 0,-4-6 0</inkml:trace>
  <inkml:trace contextRef="#ctx0" brushRef="#br0">21809 4750 7813,'-18'1'0,"5"4"3898,6-4-1845,13 5-1308,6-6 1,9 0 841,8 0 1,10-5-817,10 1 0,2-4-486,7 4 0,-10-4-64,2 3 0,-3-3-1689,2 4 1,-4 0 439,-4 4 1028,-8 0 0,3-6 0,-4-1 0</inkml:trace>
  <inkml:trace contextRef="#ctx0" brushRef="#br0">21809 4527 7756,'-18'-21'2104,"5"1"1,6 0-1191,7 0 0,10-2 191,2 5 1,16 0-401,5 5-269,8 0-325,9-1 0,9 1 192,3-1-1850,-24 9 1,0 2 1546,27-4 0,-26 3 0,1 1 0,28-5 0</inkml:trace>
  <inkml:trace contextRef="#ctx0" brushRef="#br0">24538 4403 7842,'-6'-13'640,"5"5"797,-3 0-960,2 5 1044,2-2-954,-5 5 1,2 8 161,-5 8 0,4 11-294,-5 14 1,1 11 674,-4 14 1,-1 2-860,7-31 0,0 0 0,-5 31 744,3-10 1,2-3-458,6-5 1,0-8 239,0-5 0,6-6-239,2-11 1,3-2-58,1-5 1,5-6-32,-1-3 1,11-8-171,-3-5 1,11-9-738,2-6 0,0-7 379,5-6 1,-8-1-212,-1-4 1,-5 5 401,1 0 1,-9 11-370,-3 9 1,-7 5-328,-2 3 219,-5 4 0,2 12 117,-5 5 1,0 6 83,0 7 1,0-4 452,0-1 0,6-5-136,2 2 0,3-5 726,1-3 1,5-4-453,-1-5 0,5-1 16,-4-3 0,-1-3-196,-3-6 0,-1-5-233,0-2 0,-3-9-1049,-1-4 1,-5-9 612,1-3 0,-3-10 291,-1-7 1,2-7-165,0 30 0,0-1 0,-2 0 0,1 0 64,1-1 0,0 0 1,1 4-1,1 2-1004,4-23 1233,-2 14 0,2 8 0,1 11 0,4 6 0</inkml:trace>
  <inkml:trace contextRef="#ctx0" brushRef="#br0">25493 4899 7760,'0'12'3411,"0"-5"-1346,0-1 1678,0-6-2629,0-6-103,6-6 1,-4-9 1872,7-8-2037,-1-2-330,10-18 0,-3 2 102,6-10 1,-1-1-1828,5-4 1360,0 0 0,-2 2 13,-2 7 1,-3 11-139,-6 18 1,2 4 13,3 8 1,-4 8 100,4 8 0,-2 11-465,2 18 0,2 7 130,6 14 0,-5 4-662,1 8 1,-6-6-474,2 7 1,1-12 1,-2 3 1,1-12-1346,-5-4 1,5-5 511,-1-4 2159,-5-3 0,2-9 0,-1 0 0,6-1 0</inkml:trace>
  <inkml:trace contextRef="#ctx0" brushRef="#br0">25555 4626 7817,'-7'0'2228,"2"0"-1441,5 0 1,1 0 29,3 0 841,3 0-673,11 0-414,1 0-290,12 0 0,0 4 29,7 0 0,-1 0 55,0-4-884,6 0 0,-3 0 292,5 0-3379,1-5 2740,-2-2 1,3-3 865,-6-2 0,6 2 0,-3-8 0</inkml:trace>
  <inkml:trace contextRef="#ctx0" brushRef="#br0">26448 4366 7817,'-18'5'1764,"3"2"-1493,-6 5 1691,6 6 0,-7 2-226,6 4-915,-1 1 0,5 4 899,-1 0 0,6-1-319,3-8 0,10-2-537,6-5 1,8-2 243,9-3 1,4-3-377,8-5-653,3-11-40,6 3 1,-2-11 165,-3 2-1996,-2 4 1136,-6-11 431,-5 10 216,-7-4-124,-2 12 1,-13-4 151,2 6-97,-8 0-746,2 9 389,-17 8 73,-3 11 451,-16 14-77,-2 0 1,-5 10-470,0-2 0,1 2 200,3 2 1,8-2-1047,8-3 0,5 4 162,4-4 1140,2-2 0,2 1 0,3-3 0,6 5 0,8 2 0</inkml:trace>
  <inkml:trace contextRef="#ctx0" brushRef="#br0">4987 9438 7846,'0'14'0,"0"3"1656,0-4-749,0 11-348,0-5 39,0 0 1,0-1 1130,0-5-735,0-1 0,-4-4-30,0 1 464,0-7 841,4 4-1583,0-17-237,5-3 453,-4-11 0,10-6 10,-2-7-499,7-10-936,-2 3 0,4-17 453,-6 8-1733,1-14 1791,-1 10 1,-6 22-1,1-1-255,-1 2 1,0 0 0,0-1-1,-1 0 88,-1 1 0,0 0 0,3-27-649,-3 8 0,-1 16 238,5 9 1,-5 8 180,1 9 0,3 13 260,1 12 1,3 17 176,2 20 0,-1 16-9,-5-28 0,-1 2 1,-2 1-1,0 0 250,0-2 1,0 0 0,-2 0 0,0-1 115,7 28 1,-5-5-191,4-7 1,-4-10 341,4-7 0,1-7-291,3-9 1,1-4 65,-1-9 1,2-3-64,2-5 1,-1-6 39,6-7 0,1-12-113,7-12 1,-3-6-410,3-6 1,-7-6-487,-1-3 1,-2-3 523,2-1 1,-10 27 0,0 0 63,-3 0 0,0 0 0,1 0 0,0 1-95,8-24 1,-3 10 196,2 10 0,-2 9-98,-2 13 1,1 5-171,-1 11 1,1 16 163,-1 9 0,-4 19 197,1 10 1,-7 5-191,3 3 1,-4 0 169,-1 0 1,4-7-682,0-5 0,6-6 535,-2-7 0,4-6-1174,5-7 1,2-4 573,6-8 0,5-5-144,4-3 0,1-8 61,3-4 785,4-14 0,0 2 0,-1-13 0,-5-2 0</inkml:trace>
  <inkml:trace contextRef="#ctx0" brushRef="#br0">6327 8868 7871,'7'-39'589,"-2"9"-19,-5 13-65,0 3 0,-7 14 138,-5 9 1,-1 14 170,-3 14 1,-2 3 647,1 10 1,1-3-716,3 7 0,2-3 616,3-2 0,3-3-671,5-1 1,1-9-209,3 1 1,3-9-114,5-4 0,6 0-438,3-8 0,3 0 112,0-8 1,3-3-874,1-5 1,4-7-1734,5-5 0,-1-6 1288,-3-7 1,3-1 1272,-3-3 0,-2 3 0,-1-4 0</inkml:trace>
  <inkml:trace contextRef="#ctx0" brushRef="#br0">6240 9215 7871,'7'-14'0,"5"-2"-7,6 2 1,12-8-823,4 5 340,1-5 245,3 3 0,-1-6 1,0 0-1</inkml:trace>
  <inkml:trace contextRef="#ctx0" brushRef="#br0">6277 8880 7871,'-37'-18'330,"1"3"329,3-6-494,8 6 0,7-8 664,11 3 1,2-4 25,5-1-280,11 6-208,8-5 1,13 10-104,5-4 0,11 12 57,6 1-1110,5 4 1600,-2 1 0,8 8 30,-3 9-367,-3 8-882,-4 12 622,-5 6-1240,-6 1 1240,-7 11-575,-7-4 355,-5 4 1,-6-7-180,-2-2 452,-3 2 0,-3-15 64,-3 0 0,2-3-144,-6-5 0,0-3 1135,-4-9-1074,0-1 499,0-5 0,1-4-543,4-12 1,-3-6 596,7-14 1,-1-5-523,4-12 1,2 2-401,3-14 0,-2-6-240,-5 25 0,0-1 0,0-2 1,0 0 340,0 0 0,0 1 1,2 5-1,0 1-70,8-27 1,4 12 46,1 17 1,0 9-291,-1 12 0,-3 8 115,0 12 1,-2 17-207,2 16 0,-3 13 75,-6 8 1,-4 2-78,-3-29 0,-1 0 1,-2 28-597,2-1 0,-1-5 430,1-8 1,-2-6 28,2-6 0,1-1-392,-1-7 955,1 0 0,-5 0 0,0 0 0,0 0 0</inkml:trace>
  <inkml:trace contextRef="#ctx0" brushRef="#br0">6984 8917 8737,'-19'-5'2123,"7"-2"-1756,6-6-203,12 1 0,0 0-6,7-1 836,5 1-389,1 5-195,6-10 54,5 15-1359,7-15 1,6 14 222,3-5-349,2 5-1411,-4-2 2432,0 5 0,4-6 0,-4-1 0</inkml:trace>
  <inkml:trace contextRef="#ctx0" brushRef="#br0">7828 8632 7888,'-25'0'1558,"0"1"-578,0 4 0,-4 1 619,0 7 0,5 1-700,3 2 0,7-1-412,2 6 0,5 5 55,7 7 1,5 3-149,4 1 1,6 0-151,1 1 0,1 0-29,-5 4 1,-1-5-438,-2 0 1,0-1-48,-5-7 1,1 2-255,-5-6 1,-6 1 49,-2-9 1,-3 0-132,-2-5-771,1 0 1,0-5 586,-1-3 1,2-9 787,3-8 0,-3-10 0,4-9 0</inkml:trace>
  <inkml:trace contextRef="#ctx0" brushRef="#br0">7877 8843 7872,'0'37'2732,"0"6"-1785,6-5 1,1 5 3,5-6 2913,1 1-2580,-1-12 1,5 3 1955,-1-9-2308,6-7 0,-3-2 910,6-11 0,0 0-1842,0 0 0,-2-6 0,-2-2 0,1-7 0,-5-2 0,-2-5 0,-7 2 0,-2-4 0,-6-1 0,0-5-1189,0-3 1,-5-8-405,1-5 0,-5 2-404,0-1 0,0 6-845,0 2 0,4 11 2842,5 9 0,0 9 0,0 2 0</inkml:trace>
  <inkml:trace contextRef="#ctx0" brushRef="#br0">8374 9190 13098,'0'-18'2861,"1"-1"-712,3-6 0,3-7-1086,5-5 1,6-7 40,3-10 0,9-6-1393,-11 27 1,0 0 592,-1-3 0,1 0 0,4 4 0,2 1-243,-2-3 0,0 1 0,1 4 0,1 2 109,2 1 1,0 2-1,20-14-1036,2 9 0,-13 12 599,-3 5 0,-9 9-1171,-4 3 0,-10 11 679,-2 10 1,-8 9-390,-8 7 1,-11 6 424,-14 7 1,-5-1 751,-3 1 0,1 4 291,17-28 1,1 1 0,-18 27-193,-2-4 0,11-6 172,6-3 1,7-8-81,10-4 1,2 0-886,6-4 1,11 0 363,6-13 0,10 2-246,6-10 0,10-1-1121,7-7 0,-1-7-962,5-6 2630,3-5 0,-2 7 0,3-6 0,-3 1 0</inkml:trace>
  <inkml:trace contextRef="#ctx0" brushRef="#br0">9341 8756 7817,'-16'3'2897,"-1"5"-1875,-5 6 1,8 12 1224,-2 3 1,2 3-1198,2 5 1,1-4 1597,2 0 1,4-4-1397,5 4 1,0-5-496,0 1 0,7-7-757,5-2 0,0-5 0,5 2 0,-2-7 0,2-2 0,2-5-1388,6 1 1,4-7-2337,0-1 1,0-6 3723,-5 2 0,7-9 0,1-2 0</inkml:trace>
  <inkml:trace contextRef="#ctx0" brushRef="#br0">9118 8942 7721,'12'-5'0,"6"-2"0,7 0 1869,7-4-1174,11 4 1,-5-7 54,3-2 1,-1 2-328,2-3 0,-4 3-880,4 2 1,-5 0 456,-4-1 0,3 1 0,-4-1 0</inkml:trace>
  <inkml:trace contextRef="#ctx0" brushRef="#br0">9304 8706 7724,'-25'-5'0,"10"2"978,3-5 0,8 4 3033,-1-4-1968,15-1-873,-2-3-510,16-6-231,1-1-1514,12-6 1052,7 0-1246,11 0 1528,2 0-1098,5 1 686,-26 11 1,1 1-45,-3 0 1,2-1-1,6-2 1,1 0-1,-2-1 1,0 0-1</inkml:trace>
  <inkml:trace contextRef="#ctx0" brushRef="#br0">12219 8148 7938,'-25'0'1291,"1"0"1401,-1 0-1881,0 6-296,0 1 302,-5 11-173,-2 1 0,-4 11 48,3 3 415,3 3-1097,5 1 432,6 1 55,1 4-458,11-9 0,8 11 207,12-10-25,10 4-222,9-12 0,7 9-56,2-6 107,-2 5-1,-2-8-162,-7 5 1,-11-2-372,-2 0 203,-9 5 147,-8-8 1,-12 9-219,-9-6 154,-2 5-395,-13-8 746,3 5-15,-4-7 0,2-4-282,6-4 1,6-8-302,6-3 1,3-4-1786,2-1 1797,5-6 1,4-7-2388,12-12 2820,4-11 0,12-3 0,0-3 0</inkml:trace>
  <inkml:trace contextRef="#ctx0" brushRef="#br0">12393 8434 7938,'25'-18'1462,"-6"9"-909,5-7 1,-12 16 87,0 0 578,-5 11 0,-8 15-67,-3 11-726,-3 6 685,-6 12 259,1-4-520,0 10 132,-1-16 1,6 8 1717,3-12-1806,3 0 169,6-9-525,2-2 1,11-15-299,3-2 0,2-9-240,2 0 0,0-5 483,0-8 1,1-4-484,3-12 0,-4-1 356,-1-3 0,-4-2-356,-8-2 0,-5-4-1231,-3 0 0,-2-3 201,-2-10 1,-2 2-466,-2-10 1,1 6 3,-5-2 1,5 6-2067,-1 7 3557,3 10 0,5 6 0,0 9 0,0 2 0</inkml:trace>
  <inkml:trace contextRef="#ctx0" brushRef="#br0">12951 8892 7871,'-7'-5'6741,"2"-2"-6095,5-11 1171,0-1-1156,0-6 1,5-1 3059,4-3-2534,2-3 0,1-9 89,0 0 0,1-10-661,-1 1 1,1-1-419,-1 6 1,2 3-198,2 9 0,-2 4 0,3 8 0,-8 9 0,0 8 0,-1 15 0,4 10 0,-1 14 0,-2 15 0,0 4-332,-5 4 1,2 1-333,-2-5 0,-1-6 345,5-7 0,0-8-269,5-4 0,-1-4 209,1-4 0,4-9 173,4-8 0,-2-2-25,2-2 1,1-7-98,7-6 0,-3-5-200,3-6 1,-3-7-377,-1-2 1,0-5 77,0-8 0,-2 1 342,-2-9 1,1 3 325,-5 1 1,3 6-57,-3 3 1,-1 5-151,-3 7 1,-5 7 90,0 14 1,-4 2-216,5 6 1,-7 7 139,3 6 1,-4 6 251,-1 10 0,0 4 21,0 8 0,-4-2-1,0 2 0,0-2-87,4-2 0,0-5-50,0-3 0,1-5-96,3-3 1,3-4 120,5-9 1,6 2-157,3-6 0,4-2 106,4-6 0,-2-4 69,6-8 1,-1-2-557,1-3 1,-3-4 233,-5 0 0,-4-1 401,0-7 0,-5 1-20,5-1 0,-7 3 196,-2 5 1,0 6-122,-3 2 1278,-4 9 0,1 4-14,-6 8 1,0 14 520,0 11 0,-2 11 140,-2 5 0,-1-1-976,-4 2 0,4-6 446,5 1 1,0-4-665,0-3 0,7-4-223,5-5 1,2-6-201,7-3 1,-1-7-377,5-5 0,0-3-352,0-1 0,1-7-474,3-5 0,1-2-1379,3-6 1,-1 3 1081,-3-4 0,-3 2-290,3-2 0,-7-1 1516,-1 6 0,0-6 0,3 2 0</inkml:trace>
  <inkml:trace contextRef="#ctx0" brushRef="#br0">14204 8620 7853,'-30'11'0,"5"-3"1833,6 3 0,12-8-161,3 5 1323,2-5-1967,8 2 0,8-5 232,10 0 0,7-5-648,6-4 1,6-2-423,2-1 1,2-5 34,-1 1 1,-4-5-1739,-5 5 0,-1-1 942,-3 5 1,-2-1 570,-6 1 0,5-6 0,2-1 0</inkml:trace>
  <inkml:trace contextRef="#ctx0" brushRef="#br0">14055 8347 7773,'-30'-13'2908,"5"1"-1300,11 0-728,9-6-338,5 4 849,5-4 1,4 6-96,7-1-717,3-5 0,17 4 834,6-2-933,10-3-1040,10 5 1,6-4-173,-33 11 1,0 2 518,1 1 0,1 1 0,0-3 0,0 1 0,4 1 0,0 1 1</inkml:trace>
  <inkml:trace contextRef="#ctx0" brushRef="#br0">15035 8248 7907,'-18'0'0,"10"-6"0,-8 5 1503,14-5-373,-9 1-483,10 3 905,-5-9-695,12 10-319,1-10 1074,11-2-1000,6 0 0,5-9 10,9 5 1,-4-4-224,7 5 1,5-1-872,4 5 1,-5 0 385,5-1 1,-4 5-1195,4 0 0,0 3 910,-1-3 0,-5 5-1464,-2-1 0,-8-1 755,-1 1 1,-9 0 1078,1 4 0,-3-6 0,2-1 0</inkml:trace>
  <inkml:trace contextRef="#ctx0" brushRef="#br0">15532 8062 7907,'-25'24'0,"0"7"532,0 2 1,2 7-229,2 1 1,-2 11 86,2 2 0,3 4-240,1 0 1,4-4-388,0-9 1,6-2-217,3-6 0,3-5-398,1-3 0,9-5 850,4-3 0,8 3 0,-2-5 0</inkml:trace>
  <inkml:trace contextRef="#ctx0" brushRef="#br0">15978 7925 8021,'-12'13'0,"-1"0"1732,1 4-1063,5 8 1,1 8-52,6 8 1,0 5-213,0 7 1,-4 8-693,0 5 0,-1-3 359,1-1 1,2-9-839,-2 1 0,3-5 526,1-8 0,2-5-257,7-7 1,-1-8 495,9-5 0,2-2 0,0-1 0</inkml:trace>
  <inkml:trace contextRef="#ctx0" brushRef="#br0">16437 7913 7934,'-11'-7'1838,"-1"4"-1425,-9 11 1,3 7 58,6 14 0,-2 9-147,-3 7 1,4 6 90,-4 7 1,3-2-469,2 6 0,1 3 120,3-7 1,2 0-333,6-8 1,0-2-54,0-3 0,0-2-928,0-6 0,0-5 217,0-3 1028,0-3 0,0-1 0,0 0 0</inkml:trace>
  <inkml:trace contextRef="#ctx0" brushRef="#br0">15891 8434 7934,'-12'-6'2546,"-1"-1"-1820,1-5 0,4 4-246,0-1 1,5 5 171,-1-4 1,9 1 245,8-1 0,6-3-450,10 2 0,4 3-13,8-3 1,3 1-375,6-4 1,5-1 30,3 1 1,-2-5-919,2 1 1,0-2 669,4 1 1,-1-1-314,-3-2 0,-4 0-24,-9 4 0,-6 3-370,-6 1 1,-10 0 753,2 3 1,-8 4-66,-1 1 1,-8 4 476,-4 4 0,-2 5-224,-2 12 0,-6 5 43,-2 12 1,-8 6 19,-5 5 0,-3 2 34,0 7 1,-1-7-537,0-1 1,6-1-640,2-3 0,1-5 999,3-4 0,1-1 0,6-7 0,-2-1 0,0-2 0</inkml:trace>
  <inkml:trace contextRef="#ctx0" brushRef="#br0">16896 8830 7893,'0'-17'2252,"0"1"359,0-4 1,0-5-1230,0-4 3820,0-5-3057,6 2-629,-5-5 978,10-1-2494,-4 7 0,4 0 69,-3 7 0,3 4-69,-2 4 0,3 8 0,4 3 0,0 4 0,4 1 0,-3 6 0,4 2 0,-1 7 0,5 1 0,0 5 213,0-4 0,1-1-213,3-3 0,-3-1 0,3 0 0,1-5 0,-1-3 0,-4-2 0,-4-2 0,-6 0 0,3 0 0,-11-10 0,-3-2 0,-6-13 0,-6 0 0,-2-13 0,-10-4 0,-1-6-116,-4-6 0,0-2-2205,1-6 0,0-4-394,4-1 0,0 12 1455,4 10 0,6 6-1471,-2 6 2731,8 8 0,-2 9 0,6 8 0,0 2 0</inkml:trace>
  <inkml:trace contextRef="#ctx0" brushRef="#br0">17926 8086 7887,'-7'-5'4357,"-4"3"-837,9-9-2668,-3 5 0,4-1 139,-4 3 0,3 2-444,-7 2 0,-4 13 49,-8 7 0,-4 15-182,-4 10 1,2 5 492,-6 3 1,5 3 75,-1 1 0,10-1-11,6-7 1,6-6-973,7-6 0,7-2 0,6-11 0,10-2 0,10-9 0,4-6 0,5-3 0,2-6 0,6-6 0,-1 0 0,1-9 0,-6-1 0,-3 2 0,-8 4 0,-4 3 0,-8 7 0,-5-3 0,-7 15 0,-5 7 0,-5 6 0,-8 6 0,-3 3 0,-9 5 0,-1 4 0,6 1 0,5-5 190,6-4 0,4-1-190,1 1 0,6 1-1604,2-5 1,4-1-1329,5-8 2932,-3-2 0,9-11 0,-4-1 0</inkml:trace>
  <inkml:trace contextRef="#ctx0" brushRef="#br0">18906 8706 7753,'-50'13'9830,"12"-6"-6536,2-2 0,16-5-1379,4 0 0,1 0-1245,-2 0-670,3 0-1534,2 0 1534,6 0 0,18-5 0,1-2 0</inkml:trace>
  <inkml:trace contextRef="#ctx0" brushRef="#br0">2382 12787 8203,'-7'0'1000,"1"0"0,6-2-132,0-2-272,0 3 22,0-10-63,0 10 253,0-11 4,0 11-535,0-4 1,0 3 260,0-2-303,-5 3 0,2-5 384,-5 6-148,5 0 580,-8 0-258,10 0-285,-5 0 0,8-4 53,2 0 0,7-6-177,5 2 0,6-3-42,-1-1 1,7-4-73,1 4 1,5-3 115,-1 7 1,2 2-98,-2 2 1,1 4-369,-5 4 0,-1 4 111,-8 9 1,-2 4-625,-5 8 0,-7-2 17,-1 6 1,-11 2 336,-6 6 0,-8-4-180,-9 0 1,2 1 94,-6-5 1,1-3 488,-1-1 0,4-7-187,8-1 884,-2-6-304,9 3-300,2-6 1,13-5 170,12-3 0,0 2-114,8-2 1,4 0 121,4-4 1,1 4-104,-1 0 1,-4 4 247,0-3 1,-2 4-151,-6-1 1,-1-1 166,-3 2 1,-5-1-559,0 4 0,-5 2-42,1 3 0,-4-2 0,-4 5 0,-4-3 0,-9 4 0,2-2-257,-6 2 1,5 1-437,-5-6 0,0 5 0,-3-5 0,-1 1 0,0-1 0,0 1-5486,0-2 5136,0-7 1,5 2 9,-1-6 1033,0 0 0,-3 2 0,-1 1 0</inkml:trace>
  <inkml:trace contextRef="#ctx0" brushRef="#br0">2506 12328 8032,'-37'-12'0,"-1"-1"0,1 1 1694,6 5-1065,-5 1 0,0 9 79,-5 5 411,-1 12-913,-1 11 0,-1 15 133,19-20 0,1 2-977,1 2 0,2 2 763,-4 6 0,1 3 0,4 2 0,2 1 517,-3 3 1,0 1-419,1 1 0,2 0 1,2 3-1,1 1 136,2 1 1,2-1 0,3-2-1,2-1-27,2 0 0,4-1 0,4-1 0,3-1 61,1 1 1,4-1-1,6 2 1,3-2-156,2-3 1,4-2-1,3-2 1,3-2 43,-1-6 1,2-2 0,4-6-1,3-3-79,1-3 0,3-3 1,0-3-1,2-3-282,2-2 0,1-2 0,-2-2 1,-1-2 102,1-4 1,-1-2 0,-5 1 0,-1-2-155,-1-3 0,-1-2 0,-4-1 1,-1-2 487,24-20 1,-5-7-124,-7-4 0,-5-4 130,-8 0 1,-2-9-263,-18 25 1,-2 0-1,-1-2 1,-2-1-114,-1-4 1,-1-2-1,-3 0 1,-1 0 101,-3-3 0,-2-1 0,-2 0 0,-2-1-208,-3 0 0,-1-1 0,-3 0 1,-1 0-25,-1 2 1,-1 1-1,-1 1 1,0 1-298,0 5 0,-1 2 0,-1 2 0,-1 3-2160,-21-15 1,-6 11-48,-2 10 2643,-5 11 0,-5 7 0,2 11 0,3 6 0</inkml:trace>
  <inkml:trace contextRef="#ctx0" brushRef="#br0">4764 13419 8086,'-7'7'2252,"0"0"-1136,3-3-236,2 3-521,-9 6 0,10-1 276,-3 0 1,2-3 222,2-1 894,-5-5-967,4 2 1,-5-6 177,6-3 1,0-5-391,0-7 0,6-6 4,2-11 1,3-3 300,1-14 1,1 2-517,-1-10 1,5-1-77,-1-7 0,-7 32 0,-1-1-347,-2-2 1,0-1 0,0-1 0,1-1-55,-1-2 1,0 1 0,0 1 0,0 0-84,0 0 0,1 1 1,5-25-391,1 6 1,-2 16 418,-3 9 1,-1 13-249,-3 7 1,1 8-463,4 9 1,2 17 269,-3 16 0,3 15 545,-5-15 1,0 1 0,1-2 0,-1 1-91,0 6 0,0 0 0,-2-6 0,0-1 385,1 0 0,-1-1 0,0 29 174,4-2 1,0-9 638,5-4 0,-1-13-496,1-3 1,-1-6-98,0-7 0,6-7 175,3-9 0,2-4-186,2-4 1,0-14 123,0-11 0,0-7-293,0-5 1,-1-4-272,1-4 0,-1-6-9,-4-3 1,-2-4-266,-5-4 1,-5 2-10,0-2 0,0 10 150,5 6 1,-1 11-671,1 11 1,-5 8 328,0 8 1,0 12-262,5 12 0,-1 17 236,1 13 1,-2 11-35,-3 9 0,2 2 37,-8-29 0,0 0 0,6 24-48,-4-1 0,6-1-968,-2-4 1,4-4 1006,5-8 0,-2-4-964,6-4 1,-1 0 1468,5-8 0,0-2 0,3-9 0,5-1 0,5-4 0</inkml:trace>
  <inkml:trace contextRef="#ctx0" brushRef="#br0">6091 13208 9374,'0'-12'3856,"0"0"-3308,-5-6 2021,3-7 1,-3-7-313,5-5 177,0 0-1548,0-6 0,1-6 555,3-9 0,-1-3-1626,5-1 0,2 0 185,6 0 0,0 12 0,4 9 0,-3 9 94,3 12 1,1 7-95,4 9 0,-4 10 0,-1 6 0,0 17-241,0 12 1,-2 8-324,-5 4 0,-2-2-828,-3 3 0,1-4 648,-4-5 1,3-4-1278,-4-7 0,6-4 1027,-2-5 1,-1-2 993,1-2 0,0-3 0,5-6 0</inkml:trace>
  <inkml:trace contextRef="#ctx0" brushRef="#br0">6017 12960 7930,'-20'-5'4323,"2"4"-3413,11-10 454,2 4-600,5 0-272,0-4-1,5 9-81,8-9 0,8 4 225,8-5-416,2 0-1543,6 5 1161,1-4 0,4 4-2359,4-6 1354,2 1 924,2 0 0,-1-1 1,1 1-1</inkml:trace>
  <inkml:trace contextRef="#ctx0" brushRef="#br0">6637 12663 7930,'-21'1'2108,"1"3"0,4-2-1486,0 2 1,6-3 474,2-1-647,5 0 1491,9 0-1239,2-5 1,21-6 1230,0-6-1352,5-5 0,9-1-483,2-6 1,2 0 12,-1 4 0,-1 4-981,-7 1 0,6 0 593,-7 0 0,-3 2-261,-5 5 0,-7 2 244,-1 3 0,-7 1-3557,-2 3 2847,-5 3 0,-7 1 158,0 8 0,-7 10 650,-5 7 0,-2 5-8,-7 7 0,1 7 647,-5 6 1,0 5-676,0 7 0,2 4 266,2 0 0,9-31 0,1 1-20,-10 30 1,3-2 580,2-6 0,7-1-441,5-3 0,3-9-1208,1 1 1054,5-6 0,4-9 0,4-2 0,0-3 0,-4-1 0</inkml:trace>
  <inkml:trace contextRef="#ctx0" brushRef="#br0">7431 12291 7915,'-13'0'0,"7"0"0,0 7 960,6 5 1,0 7 1309,0 10 0,0 4 254,0 9-1824,0 13 0,0 12-645,0-28 1,0 1-1,0 1 1,0 1 165,0-3 0,0 0 1,0-3-1,0 0-130,0 26 1,4-6 138,0-6 0,5-6-1759,-5-3 1,5-9 918,0-7 1,3-6-3072,5-7 3681,-4-5 0,11-7 0,-5-7 0</inkml:trace>
  <inkml:trace contextRef="#ctx0" brushRef="#br0">7828 12254 7915,'0'-32'0,"0"7"1872,0 8-1192,0 9 1,0 15 131,0 14 0,0 13-342,0 12 0,-6 9 230,-2 7 1,3-27 0,0 1-545,1 3 1,0 1 0,0 1 0,1-1 258,1-2 1,0-1 0,1 3 0,1 0-84,-2-5 1,0 0-1,0 35-809,2-8 0,0-7-586,0-5 0,4-3-2336,0-10 3399,6 3 0,-10-14 0,8 3 0,3-3 0</inkml:trace>
  <inkml:trace contextRef="#ctx0" brushRef="#br0">7418 12712 7944,'-12'0'2408,"5"0"-1545,2 0 0,14-1 339,4-3 0,7 1 581,1-5 0,8 4-516,4-5 0,3 3-666,1-3 1,4 0 129,1 5 1,-1-5-249,-4 5 0,1-4-603,-1 4 0,-4 0 52,0 4 1,-5 0-283,0 0 1,-3 1 256,-4 3 1,-3 4-6,-6 9 1,-1 2-126,-2 6 0,-4 5-14,-5 3 0,0 3 886,0 1 0,0 1-319,0-1 0,0-4 294,0 0 0,1-4-457,4 4 1,1-10-421,7 2 0,3-7 189,1 3 1,5-10-137,-1 1 1,2-8-966,2 1 1,0-4 534,0-1 0,-1-6-1640,1-2 0,-6-3 268,-2-1 2002,-3-1 0,4 1 0,1-1 0</inkml:trace>
  <inkml:trace contextRef="#ctx0" brushRef="#br0">8026 12936 7899,'0'7'665,"3"-2"-466,5-5 0,2 0 483,11 0 1,1-5-207,7-4 1,-2-6-386,6-1 0,0-1 24,5 5 0,-1-6-1890,0-3 1598,0 3 1,0-5 0,1 3 0</inkml:trace>
  <inkml:trace contextRef="#ctx0" brushRef="#br0">7964 12489 7845,'-12'-12'883,"5"-1"228,3 1 1,12 4-622,4-1 0,15 1-67,2-4 0,6 3 1612,7 1-1383,2 5 1,8-2-180,-2 5 1,6 7-195,-6 5 0,1 2-877,-5 7 1,0 5 311,-4 7 1,-6 3-265,-7 1 0,-5 6 301,-3 2 0,-4 5 23,-9 4 0,-1-8-94,-3 4 1,-3-3 303,3 2 1,-2-10 782,-2-6 1,0-7-399,0-5 0,0-3 1600,0-6-1347,0-5 0,4-3 107,0-8 0,6-4-298,-2-9 0,-1-6 78,1-6 0,0-10-195,5 2 1,-1-10 56,1-2 0,-2-11-335,-3-6 0,-2 31 1,0 0 259,7-31 0,-1 7 49,5 9 0,1 11-89,-2 11 0,1 8 79,-5 8 1,2 6-125,2 10 0,-2 16 188,3 13 1,-5 10 25,-4 10 1,-1 0-423,-3 5 1,-1-6-4,5 2 0,-3-10 0,3-7 0,1-5 0,8-8 0,-3-4-105,2-4 1,-2-3 366,-1-5 0,-1-3-273,0-5 1,1-2 42,-1-7 1,1-4-420,-1-12 0,0-3-107,1-5 1,1-3-86,2-13 0,-2 1 75,2-10 0,2 1 352,-1-1 0,5 6-39,-1 11 1,2 6 631,2 14 0,-4 5-315,-1 8 0,0 8 597,0 8 1,-2 14-18,-5 7 1,-1 5-380,0 4 0,-3 3-710,-1 0 1,-1-4-51,1-3 0,4-6-3970,1 6 1,-1-7 4402,5 2 0,-1-3 0,-1-1 0,1 0 0,0 0 0</inkml:trace>
  <inkml:trace contextRef="#ctx0" brushRef="#br0">9899 12998 7769,'-17'-2'2386,"-4"-2"1,4 1-1665,5-5 0,1 4-68,7-4 0,0-1-31,4-3 1303,0 0 0,0-8-200,0-4-895,11-7 0,1-11 480,9-4 0,6-4 399,-2-3-1438,3 2 0,-3-9-209,-1 7 0,-3 3-63,0 5 0,-6 12 0,1 4 0,-6 12 0,-2 9 0,-1 6-324,1 2 0,3 18 121,-2 15 0,3 14-596,5 11 0,-2 4-513,6 4 0,-1-2 410,-8-31 1,1 0 0,17 25-1539,3-5 1,-2-7 1439,-2-5 0,1-4 1000,-1-3 0,4-3 0,-4-7 0,-1-5 0,-2-1 0</inkml:trace>
  <inkml:trace contextRef="#ctx0" brushRef="#br0">9850 12787 7839,'-13'-6'1262,"7"-1"-762,6-10 0,12 4-301,9 1 0,-1-1 11,5 5 1,0-7-958,12-2 1,-1 1 746,9 3 0,1-5 0,4-1 0</inkml:trace>
  <inkml:trace contextRef="#ctx0" brushRef="#br0">10569 12477 7839,'0'7'0,"-5"-2"3439,3-5-2272,-3-5 0,10 2 2027,4-5-2250,13-1 1,1-4 189,14-4 0,5 2-584,12-6 1,2 1-422,6-5 1,2 0 19,-31 12 0,0 1 0,29-11-1755,0 2 0,-7-1 1012,-10 5 1,-3 1-1860,-9 4 0,-4 0-738,-9 4 2205,-7-3 1,-9 11 348,-8 0 1,-14 7 228,-11 10 1,-6 5 1043,-2 11 1,0 3-454,0 13 0,0 5 228,18-21 0,0 0 0,1-1 0,1-1-276,-1 2 1,2 1-1,3-1 1,0 1 1651,-7 32 1,10-1-976,2-7 0,5-7-386,3-6 0,1-9-2057,3 1 1,3-8 1630,6 0 0,-4-1 0,4-7 0,2-6 0</inkml:trace>
  <inkml:trace contextRef="#ctx0" brushRef="#br0">11425 12266 7812,'-12'14'2815,"0"2"1,5 9-2170,3 8 1,1 8-93,-1 5 0,-3 9 574,-6 7-960,6 0 0,-2 1 58,5-5 0,5-5-325,7 0 1,5-8-4120,3-8 4218,4-6 0,4-6 0,1 0 0</inkml:trace>
  <inkml:trace contextRef="#ctx0" brushRef="#br0">11934 12328 7812,'-19'0'0,"-3"7"0,5 5 0,-4 13 4316,5 12-2893,-6 0 1,-2 17 1309,-5 0 0,0 4-1326,5 0 0,4 1 287,4-5 0,8-2-968,3-6 1,4-5-1250,1-8 1,10 1 305,2-5 1,9-5-624,-1-8 1,9-7-507,4-5 1,5-3 1345,3-1 0,3 0 0,6 0 0,-1 0 0</inkml:trace>
  <inkml:trace contextRef="#ctx0" brushRef="#br0">12331 13010 7812,'-12'0'4894,"1"-1"-3656,2-3 1,4-5 2,5-7 1,1-5 285,3-8 0,5-4 804,7-8 1,3-5-1215,6-8 0,1-3-1011,-11 24 1,-1-1 0,12-29-107,-11 30 0,-1 0 0,2 1 0,0 1 0,17-31 0,-1 15 0,1 5 0,-7 18 0,-1 3 0,0 11 0,-5 6 0,-6 16 0,-1 13 0,-9 13 0,0 15 0,-3 4 0,-1 5 0,-4-8-122,0-1 1,-4-6-1596,4 3 0,0-5 726,4-3 1,1-8-1353,3 3 1,-1-8 109,5 0 2233,-5 3 0,6-10 0,-4 3 0,-1-3 0</inkml:trace>
  <inkml:trace contextRef="#ctx0" brushRef="#br0">12257 12812 10236,'19'0'833,"6"0"0,1-2-987,7-2 0,0-3 1453,4-5 0,2-2-567,2-2 0,5 0 458,7-4 1,0 3-863,5-4 1,-2 1-807,2-5 1,-4-4 32,-9 0 1,2 2-492,-5 6 1,-7-1 216,-6 5 1,-4 2 43,-4 7 1401,-3-3-762,-11 9 1,-2 8 2411,-5 11 1,-5 10-266,-4 6 0,-3 4 503,-5 5 1,4-4-2280,-4 4 1,1 0-336,3 0 0,-1-2 137,10-7 0,1 1-137,8-5 0,3-1 0,8-8 0,4-2 0,4-5 0,5-2 0,0-3 0,9-3 0,-5-5 0,11 0 0,-6 0 0</inkml:trace>
  <inkml:trace contextRef="#ctx0" brushRef="#br0">14911 13060 7851,'-5'7'2618,"3"-2"1,-5-5 1958,3 0-3174,3-5 0,-5-4 301,6-7 0,0-5-930,0-8 0,2 0-81,2-8 0,4-3-285,9-10 0,-3-5-322,2-3 0,-1-4-357,2-4 0,-3-3 165,-6 32 0,0 0 1,5-32 9,-5 3 1,1 11-68,-4 9 1,3 15 665,-4 14-509,0 3 1,0 21 311,0 14 0,5 15-125,-5 17 1,5 8-182,0 5 0,2 3-256,1-7 1,1 2 255,-1-11 0,5-5 0,-1-6 0,6-9 368,-1-4 0,-1-10-368,5-6 0,-3-2 0,7-7 0,2-6 0,-2-6 0,4-10 0,-4-7 0,5-6-448,-1-11 1,-3 0-205,-1-4 1,-2-8-445,-3 1 1,-3-3 589,0-1 0,-6-4 139,1-1 0,-2 8 135,-1 13 1,-1 9 306,0 7-344,1 6 1,-2 16 56,-3 12 1,-2 15 191,-6 22 1,0 8-83,0 4 1,0 1 173,0-1 0,0-3 42,0-6 1,5-5-40,3-2 0,8-9-304,0-4 1,8-9-84,0-3 1,1-9-744,4-4 1,-1-4 464,1-4 1,-3-4-446,3-9 0,-7-2 483,-2-6 1,0-5 175,0-3 0,-3-4 322,-9-5 1,3 7 442,-2-7 1,0 12 910,-1-3 0,2 15-372,-6 6 1110,6 7 0,-3 16-945,5 14 1,-1 10 588,-2 6 1,2 2-868,-3 2 0,7 1-520,2-9 0,6 2-295,2-11 0,1-4 0,7-8 0,-1-7 0,1-5 0,1-4 0,-5-4 0,-1-5 0,-8-7 0,1-3 0,-8-6 0,-4-1 0,-9-3 0,0 0 0,0-8 0,-11-1-407,-5-11 1,-6 0-1430,-3-8 1,0 4-498,0-1 1,2 10-730,2 7 0,9 7 3062,8 9 0,-2 2 0,2 2 0,0-2 0</inkml:trace>
  <inkml:trace contextRef="#ctx0" brushRef="#br0">16698 12192 7851,'12'12'2245,"-4"0"-1593,1 1 1,3 6 1748,5 6 1,3 1-1213,-3 7 0,3 4 913,-3 5 0,4 3-1094,-5-4 1,5 5-397,-5-5 1,1-4-648,-5-3 0,-3-7-742,-1 2 0,-5-4-2747,1-4 2284,-3-4-752,-1-4 0,-1-6 827,-3-3 1,-3-6 324,-6-6 0,1-3 390,0-14 1,0-2 17,4-10 0,-1-10 155,4-3 0,1-10 908,4 2 1,0-6 889,0 6 0,0 5-904,0 3 1,6 7 1495,2 10 1,7 4-1032,2 9 0,5 3 213,-1 9 0,3 4-646,5 8 1,-3 4 1006,3 9 1,2 7-1657,-2 9 0,-6 9 0,-6 3 0,-4 2 0,0-1 0,-6 2 0,-3-3 0,-4 6-129,-4-1 1,-3 2 128,-6-6 0,-3-4-124,-1 0 1,2-9-539,7-4 1,-2-8-5322,6-5 5983,-6-2 0,9-2 0,-4 1 0</inkml:trace>
  <inkml:trace contextRef="#ctx0" brushRef="#br0">17417 12390 7825,'6'-7'1289,"-5"2"0,9 6 1703,-6 3 0,1 10 908,-1 11 1,-2 1-2182,2 7 0,-1 4-1197,1 4 1,-1-1-523,5-7 0,0 2 0,5-6 0,3 0 0,1-4 0,3-6 0,-3-3 0,1-3 0,-2-5 0,4-2 0,4-6 0,1 0-2151,0 0 0,-4-2 310,-1-2 0,0-4-611,0-9 0,-2-2 2452,-5-6 0,-6 0 0,-2 1 0</inkml:trace>
  <inkml:trace contextRef="#ctx0" brushRef="#br0">17392 12613 7706,'18'-4'2710,"3"0"1,4-6-1136,4 2 1,4-3-974,8-1 0,-2 1-666,2 2 1,0-2-3746,-3 3 3809,2 2 0,-3-10 0,7 2 0</inkml:trace>
  <inkml:trace contextRef="#ctx0" brushRef="#br0">17504 12278 7741,'-7'0'4041,"2"0"-2691,21 0 1,2 0 3052,19 0-3108,-2 0 0,13-4 257,-3 0 1,9-6-852,4 2 1,4 1 378,4-1 0,-4 1-1080,0-1 0,-8 2 0,-13 6 0,-1 0 64,-11 0 1,-5 4-65,-8 1 0,-7 10 0,-5 1 0,-4 8 0,-4 5 0,-9 2 0,-7 7 0,-4-1 0,-1 0 0,0 4 0,1 1 0,10-2 0,6-7 0,5 3 0,3-3 0,3-3 199,5-1 0,6-4-199,10-5 0,1-2 0,0-5 0,5-6-1539,3-3 1539,3-3 0,13-1 0,2 0 0</inkml:trace>
  <inkml:trace contextRef="#ctx0" brushRef="#br0">20357 12588 7776,'-30'20'1886,"0"0"325,-4-7 1,10 1-963,7-10 971,3 0-1437,7-4 0,-4 0 167,3 0 1,1-7 390,-1-5 0,5-8-706,-1-9 0,4-2-17,4-7 0,3-4 353,6-4-947,4-8 1,4-6 6,-7 27 0,1 0 0,1-3 0,0 0 48,2 1 0,1 0 0,-1 1 1,1 2-299,-1 0 0,1 2 0,3 2 0,2 2 132,21-16 1,5 4-135,-9 13 0,3 4 82,-6 13 0,4 3-406,-8 5 0,-3 0-322,-10 0 1,0 5 340,-9 3 1,-2 5 454,-10 3 0,-3 0 201,-5 4 0,-6 5 146,-11 4 1,-5 10-215,-3-2 0,-3 3 1292,-1-3 1,1 1-657,3 4 0,2-4 155,6 4 0,2-5-853,2-4 0,3 0 19,6-8 0,5 1-19,3-9 0,5-1 0,8-3 0,6-2 0,14-3 0,8-3 0,8-5 0,9 0-208,4 0 0,-1-5-1312,1-3 0,-6-3-4280,2-2 5800,-3 1 0,-6-3 0,1-1 0,1 1 0,1-1 0</inkml:trace>
  <inkml:trace contextRef="#ctx0" brushRef="#br0">21300 12043 7786,'-19'-7'3573,"-5"1"-2619,4 6 0,-4 11 668,-1 6 0,1 10-790,-1 6 0,4 9 932,0 3 1,3 4-1039,2 0 0,1-1 340,11-2 0,0-3-481,4-6 0,2-6-204,7-2 0,0-8-717,12-4 1,1-5-838,7-4 1,3-2-1730,5-6 1,-1-2 2901,-3-2 0,3-3 0,-5-5 0</inkml:trace>
  <inkml:trace contextRef="#ctx0" brushRef="#br0">21102 12340 7786,'-25'0'0,"5"4"1427,4 1 282,8-1 0,5-4-950,11 0 1,7 0-82,14 0 0,10-6-1848,10-2 0,0-3 351,0-1 544,6-1 0,-9 1 0,9-1 0</inkml:trace>
  <inkml:trace contextRef="#ctx0" brushRef="#br0">21201 12129 7786,'-43'-12'0,"10"-2"1101,0-2 1,11 6 236,5-2 0,5 2-713,4-2 0,5-1-245,11 1 1,13-1-163,16 1 0,7-4-220,10-1 0,2 0-105,6 5 1,3 0 55,-3-1 1,7 2-113,-7 3 0,3-2 625,-3 6 0,-3-4-333,-5 4 0,-6 0-18,-11 4 1,-9 4-53,-3 0 1,-10 7 95,-3 1 0,-5 6 672,-7 7 1,-2 1-105,-7 3 1,0 8-39,-12 9 0,-4 2-213,-4 2 0,0 3 214,4 1 1,1-6-390,-1-6 1,6-4-258,2 0 1,9-5-381,4 0 0,4-7 276,4-1 1,8-2-1548,9-6 0,4-2 688,4-7 0,0 2 923,8-6 0,-6 4 0,11-4 0,-1 0 0</inkml:trace>
  <inkml:trace contextRef="#ctx0" brushRef="#br0">22230 12564 7786,'0'-18'0,"0"0"0,0-3 4310,-5-8-2873,4 8 0,-5-14 3195,6 2-3262,6-3 1,5-7-296,5-2 1,6-4 15,-1 0 0,2 2-294,2 6 1,-4 6-598,-1 14 0,-4 5-200,0 8 0,-2 2 0,-2 6 0,1 17-194,-1 7 0,-4 15-152,1 6 1,-7 8-247,3 1 1,0-1-67,-1-3 0,2-5-253,-2 1 0,1-8-1484,4 0 1,2-2 412,-3-8 1982,-3 1 0,9 0 0,-5 0 0,-1 0 0</inkml:trace>
  <inkml:trace contextRef="#ctx0" brushRef="#br0">22057 12303 7767,'-7'0'2822,"3"-4"-2347,8 0 0,8-4 194,9 3 0,8 1-53,4 4-540,3-5 38,7 3 0,1-3 191,5 5-305,1 0 0,0-6 0,-1 0 0</inkml:trace>
  <inkml:trace contextRef="#ctx0" brushRef="#br0">22640 12129 7770,'-13'-5'0,"7"2"1204,1-5 0,14 1-576,3-1 0,9-3 299,-1 3 1,5 1-427,4-2 1,7 1 534,5-4 0,5-1-303,-5 1 0,6-1-114,-1 1 0,-4-3-150,0 3 1,-4-4 46,-1 8 0,-5 3-1850,-3 0 1,-4 0 830,-4 1 1,-4 0-4126,-4 4 4628,-1 0 0,1 5 0,-1 2 0</inkml:trace>
  <inkml:trace contextRef="#ctx0" brushRef="#br0">23285 11956 7770,'-25'25'0,"-4"4"441,0 0 1,-5 9-40,1-1 1,1 5 588,-1-1 0,5 2-638,-1 2 0,5-2 204,3-6 0,7-1-113,6-3 0,5 1-865,-1-5 1,4-1 437,4-7 0,3 2 0,5-4 0</inkml:trace>
  <inkml:trace contextRef="#ctx0" brushRef="#br0">23322 12105 7770,'-4'0'1732,"0"8"0,-6 14-1672,2 11 0,-3 8 21,-2 5 1,1 1 382,0-2 1,-1 2-390,1-6 1,5 5-524,3-5 0,2 1 448,2-5 0,0 0 0,0 0 0</inkml:trace>
  <inkml:trace contextRef="#ctx0" brushRef="#br0">23496 12464 7770,'0'-7'5360,"0"-4"-4210,5 10 1,2-4-424,6 5 3469,-1 5-2770,0 2 0,6 5 2965,3 1-3854,-3-1 0,9-1-537,-2-3 0,4 3 0,0-2 0,-3-2 0,3 1 0,-2-5 0,-3 1 0,-4-3 0,-4-1 0,-2 0 0,-3-1 0,-3-3 0,-4-5 0,-8-7 0,-3-5 0,-5-8 0,-6-2-456,-3-7 0,2-4-418,-2-4 1,5-2-2011,-5-2 0,7 3 1484,2 6 0,1 7 1400,7 13 0,-6-2 0,3 3 0</inkml:trace>
  <inkml:trace contextRef="#ctx0" brushRef="#br0">24203 12067 7738,'0'-12'591,"5"1"173,4 3 1,2 1-71,1 3 501,1 2-273,-1-3-249,0 5 1212,1 0-1224,-1 0 0,-5 1 1536,-3 3-1518,-2 9 1,-5 13 1607,-5 11 1,-2 3-1208,-11 10 1,1-3-166,-5 6 0,1-3-915,4-5 0,2-2 0,5-6 0,2-5 0,3-3 0,2-3 0,6-1 0,6-6 0,2-2 0,5-5 0,3-4 0,3-2 0,6-6 0,1-1 0,3-4 0,2-1 0,2-7 0,1 1 0,-5-1 0,0 1 0,-4 0 0,-6 5 0,-2 3-265,-3 2 0,-7 9-32,-3 5 1,-3 6-29,-1 7 1,-5 0-1097,-4 0 0,2 0 158,-1-1 1263,5 1 0,-13 6 0,2 0 0</inkml:trace>
  <inkml:trace contextRef="#ctx0" brushRef="#br0">26337 11782 7833,'-6'-19'6046,"5"7"-4860,-5 6 190,12 23-854,-5 3 0,5 24 540,-6 6-843,0 11 1,-3-25-1,0 2-226,-1 3 1,0 1 0,-1-4-1,-1-1 155,-1 1 1,1-1 0,-2 22-1287,0-5 1,5-9 734,-1-7 1,3-4-3034,1-5 3436,0 0 0,5-15 0,2 4 0</inkml:trace>
  <inkml:trace contextRef="#ctx0" brushRef="#br0">26709 11782 7773,'0'-12'0,"-2"5"1543,-2 3 0,1 4-706,-5 4 0,0 11 227,-4 14 0,-1 8-491,1 13 0,-1 4 123,1-1 1,4 11-507,-1-2 1,7-3-290,-3-5 0,4-5 136,1-3 0,6-8-730,2-5 0,2-6 693,-2-3 0,3 1 0,-4-5 0</inkml:trace>
  <inkml:trace contextRef="#ctx0" brushRef="#br0">25964 12030 7826,'-24'-14'0,"0"2"1705,4 8 288,7 3 0,9-6-858,8 3 1,15 2 1309,15-2 763,12 3-2423,11 1 1,10 0 264,4 0-3018,-4 0 1964,-30 0 0,-1 0 1,29 0 132,5 0-2859,-5 0 1800,-3 0 1,-7 1 509,-5 3-1832,-6-2 1182,-1 9 1070,-6-10 0,-5 7 0,-3-2 0,-3 2 0,-1 0 0</inkml:trace>
  <inkml:trace contextRef="#ctx0" brushRef="#br0">26039 12229 7803,'-13'0'3208,"7"0"1,7 0-2403,11 0 1,8 0-302,9 0 1,5 0-76,12 0 1905,-1 0-1867,16 0 1,-8-2-456,9-2-125,3-3 0,4-1-1790,-3 0 1,-4 5 539,-4-1 1362,3-3 0,-10 6 0,4-5 0</inkml:trace>
  <inkml:trace contextRef="#ctx0" brushRef="#br0">27180 11869 7795,'0'-12'5710,"6"-1"-4794,2 1 0,10 1 246,7 3 0,1 2 17,7 6 0,-5 0 680,0 0 0,3 1-938,-2 4 0,0 3 13,-5 8 0,0 1-1453,-3 8 410,-9-3 1,-6 14-192,-6-3 1,-12 4 285,-4 4 1,-12 2-360,-5 2 0,2-6 270,-2-6 1,5-4 429,-1 4 1,6-5-199,6 1 1,2-9 145,11-3 1,1 1-1094,7-2 1,9 1 452,7-5 0,11-5-995,6-3 1,7-2 1359,10-2 0,2 0 0,6 0 0</inkml:trace>
  <inkml:trace contextRef="#ctx0" brushRef="#br0">29016 11795 7795,'15'-13'2699,"6"1"1,5 1-996,11 3-1229,6-3 0,-2 5 1802,9-2 0,-6-2-1180,10 6 1,-6-2 46,6 2 1,-4 3-554,-5-3 0,-2 2-1634,-6 2 1,-1 0-415,-3 0 1,-3 0-935,-5 0 1,-4 6 2390,-1 2 0,-4-2 0,2-1 0</inkml:trace>
  <inkml:trace contextRef="#ctx0" brushRef="#br0">29537 11757 7795,'-12'13'1330,"-5"-1"-1031,1 1 0,-2 9 1546,1 2-1173,3 10 0,-10-1 141,-1 8 0,0 3 315,-4 6 1,7-5-1346,1 1 271,6-12 0,-1 7-396,7-8 0,0 2 358,5-2 1,-1-7-1738,5-5 0,0-6 1721,0 2 0,6 2 0,1 0 0</inkml:trace>
  <inkml:trace contextRef="#ctx0" brushRef="#br0">29773 12179 7795,'14'-19'4196,"2"1"-1425,-14 11-1477,3 1 2277,-5 12-1792,0 6 1,-5 12 174,-4 5 0,2 4-874,-1-4-583,5 0-497,-2 1 0,8-8 0,5 3 0,6-9 0,11 2 0,3-7 0,1-2 0,0-4 0,-4-5 0,-6 0 0,-2 0 0,-3 0 0,-7-5 0,-2-4 0,-5-7 0,0-3 0,-1-8 0,-3-2 0,-3-1-363,-6-3 1,4-3-3181,-4 3 1,4-1 3542,-8 1 0,-2-3 0,0 4 0</inkml:trace>
  <inkml:trace contextRef="#ctx0" brushRef="#br0">31634 11683 7761,'-13'0'2434,"1"0"0,4 3-1409,-1 5-619,7 11-153,-15 13 1,7 16 347,-10 6 1,0 7-94,0 5 0,8-33 1,2 1-513,1 1 1,1 1-861,-8 31 920,9-16 1,-3 1-2067,6-10 668,0-1 328,4-9 1,0-2 999,0-5 1,5 0 0,2 0 0</inkml:trace>
  <inkml:trace contextRef="#ctx0" brushRef="#br0">31907 11869 7761,'5'-25'1765,"-3"6"0,3 9 216,-5 14-1054,0 3-536,-5 22 0,-4-1 727,-7 13-566,-4 9-1613,-4 6 864,-1 6 211,0-5 1,6-6-151,2-6 1,5-2-1307,3-2 1442,-2 1 0,10-11 0,-4 7 0</inkml:trace>
  <inkml:trace contextRef="#ctx0" brushRef="#br0">31237 12067 7827,'-7'0'2387,"1"0"-1632,17-5 1,3 4-127,11-4 2573,5 4-2110,2 1 0,15 0 747,2 0-2667,9 0 1377,-1 0-551,-1 0-1111,11 0-267,-10 6 812,11-5 1,-10 10-457,0-3 1,-6 3 29,2 2 994,-9-1 0,4-2 0,-7-1 0,1 4 0,-2 1 0,1 2 0</inkml:trace>
  <inkml:trace contextRef="#ctx0" brushRef="#br0">31299 12179 7836,'5'7'1321,"9"-1"257,11-6 1,5 1 1014,7 3-1421,6-3-714,-4 5 0,9-6 1351,-3 0-2431,9 5 1228,3-3-1085,5 3 330,0 1 0,0-3-820,0 5 1,-2-4-1135,-2 4 1,3-4 2102,-3 5 0,1-8 0,2 5 0,1 0 0,3 1 0</inkml:trace>
  <inkml:trace contextRef="#ctx0" brushRef="#br0">32936 11906 9021,'-18'11'2739,"-1"6"-191,-6 16-1270,-5 5-1176,-2 18 1,-6-4 474,17-23 0,0 0 0,-16 29-276,18-27 1,1 0 317,-19 25-329,10-1 0,1-1-1152,6 0 0,4 4-3347,0-5 4209,2-4 0,0 0 0,-2-5 0,-5-1 0,-2 0 0</inkml:trace>
  <inkml:trace contextRef="#ctx0" brushRef="#br0">3709 14374 7837,'-5'0'-177,"5"0"637,5 0-214,8-5 1,-1 3-47,0-2-229,1 3 53,-1 1 0,2-4 178,3 0-680,2 0 327,0 4 0,6 0 64,0 0 1,5 0-105,7 0 0,7-2-293,6-2 47,0 3 1,12-10 139,0 2 0,7-2 199,-31 5 0,2 0 1,1 1-1,0 2-129,2-2 0,0 1 1,1 0-1,-1 0 227,1-2 0,-1 0-835,-2-1 1,-1 1 834,6 3 0,-1-1 0,-3-1 0,-1-1 0,5 3 0,0-1 0,-3 1 0,0 0 0,0-1 0,-1 1 0,0-1 0,0 1 0,0-1 0,0 0 0</inkml:trace>
  <inkml:trace contextRef="#ctx0" brushRef="#br0">7183 14362 8042,'19'7'276,"-1"-2"105,-6-5 0,6 4-123,3 1-514,2-1 134,8-4 0,-2 0-31,8 0 1,-1 0-251,9 0 1,2 0 51,7 0-1649,-9 0 2000,15 0 0,-15 0 0,10 0 0</inkml:trace>
  <inkml:trace contextRef="#ctx0" brushRef="#br0">9093 14300 8042,'68'0'158,"-6"0"1,0 0-53,-4 0-2688,2 0 2800,2 0-89,0 0 1,0-1-50,0-4-480,6 4 247,-5-4 0,6 5-1124,-3 0 634,-2 0 248,3-6 395,1 5 0,-3-9 0,2 6 0,-1 1 0,-1 2 0,1 1 0</inkml:trace>
  <inkml:trace contextRef="#ctx0" brushRef="#br0">11810 14163 8042,'37'-2'280,"0"-1"0,3 2 0,-1-1-91,0-2 1,0 0 0,1 1-1,-1-1-458,-2 0 0,0 0 1,2 0-1,0 1 352,2 0 1,0 2 0,0 0 0,1 0-361,3 0 0,1-2 0,-2 1 0,-1-1 308,-2 1 0,1 0-1455,-3 0 1,2-1 989,1 1 1,1-1 211,-2 3 0,1-1 222,4-5 0,0 1 0,-1 2 0,0 0 0,-1-1 0,1 0 0,0 1 0,0 2 0,0 0 0</inkml:trace>
  <inkml:trace contextRef="#ctx0" brushRef="#br0">14948 13965 8042,'43'0'39,"-1"0"1,0 0-1,1-1 161,1-1 1,0 0-361,1 1 0,0 0 0,1-3 1,0-1-1,2 2 0,-1 0 258,2-1 0,0 1 0,1 2 0,-1-1-500,1 0 0,0 0 0,-1 1 0,1 1 38,-1 0 0,1 0 0,1-2 0,0 0-113,-2 0 0,1 0 477,7-1 0,-1 1 0,-9 2 0,0-1 0,6 0 0,2-1 0,-2 1 0,1-2 0,1-1 0,0 0 0,2 1 0,-1 2 0,2-1 0</inkml:trace>
  <inkml:trace contextRef="#ctx0" brushRef="#br0">18286 13940 7540,'53'1'-28,"0"0"1,-2 1 0,1 0-1,0-2 1,-1 1 127,3 1 1,0 0-1,-3-1 1,1 0-483,4-2 1,0 2 0,-6 0 0,-1 2 579,1-1 1,-1 0-1023,0 0 1,-1 0 903,1-2 0,1 0 1,-1 0-1,0 0 81,-1 0 0,-1 0-342,-1 0 1,0 0 148,1 0 1,-1 0 0,-3 0-1,-1 0-752,4 0 0,-1 0 538,-2 0 0,0 0 246,6 0 0,0 0 0,-6 0 0,-1 0 0,3 0 0,1 0 0,1 0 0,0 0 0,1 0 0</inkml:trace>
  <inkml:trace contextRef="#ctx0" brushRef="#br0">22342 13928 8042,'41'0'0,"-1"0"0,1 0 0,-2 0 124,-2 0 1,1 0-1,3-1 1,2 0-1729,0-1 1,1 0 1603,0 2 0,1-1-72,-1-2 1,-1 0 64,1 3 0,-1 0 1,1 0-1,0 0-568,2 0 1,-1 0 243,-1 0 1,0 0 167,5 0 0,0 0 1,-4 0-1,0 0 163,2 0 0,1 0 0,-3 0 0,1 0 0,1 0 0,1 0 0,0 0 0,1 0 0,-1 0 0</inkml:trace>
  <inkml:trace contextRef="#ctx0" brushRef="#br0">25679 13853 8033,'41'0'39,"-1"0"1,6 1 0,-1-2 28,-3-1 0,-1-1 0,7 2 0,1 1-1767,-4-2 1,1-1 1928,-1 0 1,1 0-155,-3 2 1,0 0-1,2-2 1,0 1-605,-2 1 0,1 2 245,1-1 0,-1 0 283,0 0 0,-1 0 0,0-2 0,0-1 0,1 1 0,0 0 0,-1 1 0,-1 0 0,0 0 0,-1 0 0</inkml:trace>
  <inkml:trace contextRef="#ctx0" brushRef="#br0">29649 13705 7369,'56'-9'1213,"-1"0"0,-1-1 0,-1 0-597,2 0 0,0 1 0,-5 2 0,1 2-1904,0 2 1,1 2 890,-2 0 1,1 0 238,1 1 0,0 0 158,1 3 0,0 0 0,3-2 0,-1 2 0,-1 2 0,-1 2 0,0 1 0,-1-1 0</inkml:trace>
  <inkml:trace contextRef="#ctx0" brushRef="#br0">18831 8421 8017,'-8'2'631,"0"2"48,5-3-223,-8 5 310,10-6-309,-5 0 496,1 0-141,3 0 332,-3 0-275,5 0 477,0 0 0,5-2-908,4-2 0,7 1 165,5-5 1,4 4-168,3-4 0,4 4-35,5-5 1,2 6-106,2-1 0,3 2-242,6-3 0,0 4 11,-1-3 0,4 1-120,-4-1 0,4 3 31,-8-3 1,-2 2 63,-2 2 1,-8 0-425,-4 0 0,-4 0-113,-4 0-346,2 0 304,-9 0 428,-2 0 15,-6 0 275,-6 0-196,0 0-40,-6 0 1,4 0-95,-7 0 0,5 0 89,-4 0-442,5 6 243,-2-5 163,5 5-158,0-6 1947,0 0-636,0-6-720,0-1 1,0-5 76,0-1 1,-4 1-90,-1 0 0,0-6-191,1-3 0,1-2 70,-5-2 0,4-1-18,-5-3 1,5-7-117,-4-6 1,5-10 124,-1-2 0,3-5-532,1-3 0,0-1 408,0-3 1,1 1-259,1 29 0,0 2 0,0-27 61,2-1 0,-3 4-27,-1 0 0,-1 3 26,-3 5 1,-3 5-64,-6-1 0,1 11 69,-1-3 1,5 8-38,0-3 0,1 5 194,-1-1 0,-2-1-104,6 1 0,0-1 261,4 1 1,0-3 248,0-5 1,0 0-444,0 0 0,0 5 42,0 3 1,0 4-59,0 5 1,-2-2-92,-2 5 1,2 0 59,-7 5 1,5 4-70,-4-1 0,1 5 39,-1-4 52,-3 5 0,8-2-92,-5 5 70,5-6-119,-3 5 36,6-5 132,0 6-1970,0 0 1875,-5 0 335,4 0-113,-5 0 185,6 0-173,0 0-62,0-5-28,0 4 1,7-5-144,5 6 0,12 0 308,9 0 1,12-4-121,5 0 1,15-5 24,-31 7 1,2 0 0,3-2-1,1 0-197,3 2 1,0 0-1,0-2 1,0 0 93,-2 1 0,1 2 0,1-2 0,0 1 38,-3 2 0,-1 0 0,-1 0 0,-2 0-268,22 0 1,-8 0-106,-9 0 1,-4 0-152,-3 0 0,-10 0-445,-7 0 1,-3 0-124,-2 0-1489,-5 0 1131,-1 0 287,-6 0 277,0 0 833,0 6 0,-6 1 0,-1 5 0</inkml:trace>
  <inkml:trace contextRef="#ctx0" brushRef="#br0">19588 7342 8203,'8'0'2018,"1"0"-886,-1 0-464,4 0 0,5 0 98,-1 0 0,6-1-49,-1-3 868,3 2-951,0-3 0,7 5-118,2 0 0,1-4-14,-1 0 0,3-1 32,-3 5-940,3 0 193,1 0 1,-4 0-1342,0 0 1300,-5 0 0,2 0-706,-5 0 1,-1 0 13,-4 0 946,-2 0 0,-5 0 0,-1 0 0</inkml:trace>
  <inkml:trace contextRef="#ctx0" brushRef="#br0">19600 8086 8084,'6'-7'5000,"1"-4"-4458,5 10 813,-5-4-502,10 5-338,-9 0 0,15 0-28,-3 0 0,6-5 405,3 1-391,3 0-59,-1 4-207,11-5-1305,-9 3 940,9-9 182,-4 10-467,-1-5 0,-4 2-1349,0 0 1294,0 0 116,-1 4-3343,-2 0 3697,-5 0 0,0-6 0,0 0 0</inkml:trace>
  <inkml:trace contextRef="#ctx0" brushRef="#br0">19675 8223 8111,'0'-9'532,"0"1"652,-6 0-740,5 1 1,-4 2 433,5 5-244,0-6 182,0 5-421,0-5 0,4 8 497,0 2 1,1-2-379,-1 7 1,-2 0 375,2 8 0,1 1-347,0 2 1,-1 8-83,-4-3 0,0 8-154,0 0 1,-2 3 113,-2 1 0,3 0-89,-3 0 0,2 1-41,2-1 0,-4 3 34,0-3 0,0 7 130,4-7 0,0 5-82,0-1 0,0-2-80,0 2 0,4 2-86,0-2 0,0 2 45,-4-2 1,0 0-255,0 1 1,0 3 86,0-8 0,0 7-199,0-2 0,0-2-46,0-7 0,0 3-184,0-3 1,4-2-159,1 3 1,0-7 216,-1 2 0,-2-3-54,2-1 1,-3 1 57,-1 3 1,0-3-149,0 3 0,0 2 48,0-2 1,0 4-46,0-4 0,0 4 111,0-4 0,-4 4 81,0-4 1,0-1-66,4-3 0,-2-1 24,-2-4 0,3 4 103,-3-4 0,2 3-94,2-3 1,2 4 269,2-4 0,-1 2 7,5-1 0,-5 2-4,1-2 0,1 3-145,-1 0 1,1-3 13,-5 0 0,0-2 101,0 2 0,0-2-71,0-3 1,0-2 37,0 3 1,0-3-70,0-2 0,4 0-187,0 1-1,0-1 123,-4 1 0,0 3-55,0 1 0,0-1 145,0-3 1,0 0 80,0 4 0,0-7-23,0 2-232,0-2 280,0 2-74,0-5 83,0-2 14,0-5 1216,0 0-856,5 0-234,-3 0 1,9 0 55,-3 0 0,3 0-68,2 0 0,0 0 18,4 0 0,2-4 240,6 0 1,5 0-71,3 4 1,5-4 300,3 0 0,3-2-143,6 2 1,-1 3 98,1-3 1,0 2-172,-1 2 1,-1 0-639,-2 0 1,-3 0-261,-6 0 0,-4 0 406,0 0 1,-5 0-912,1 0 0,-5 0 491,-3 0 0,1 0-767,-5 0 0,-1 0-231,-3 0-1332,-7-5 1588,0 3 1237,-6-3 0,-11-1 0,-3-1 0</inkml:trace>
  <inkml:trace contextRef="#ctx0" brushRef="#br0">19700 9947 7970,'0'-7'940,"5"1"1050,4 6-1296,2 0 780,-5-5-916,5 3 1,0-3 587,6 5 1,1 0-516,-2 0 1,0 0 111,4 0 0,5 0-281,4 0 0,6-4 28,-2 0 1,4-1-153,4 5 0,-2 0-295,2 0 0,2 0-454,-2 0 1,-4 0-720,-3 0 0,-6 0-1552,6 0 0,-7-1 258,2-3 2424,-3 3 0,5-10 0,0 4 0</inkml:trace>
  <inkml:trace contextRef="#ctx0" brushRef="#br0">19650 9079 14507,'18'0'990,"1"-5"540,6 1 0,5-4-395,4 4 1,7-6-15,4 2 0,-2-3-1139,-2-1 0,1 3 50,-5 1 0,6 5-1863,-10-1 1,4-1 1167,-8 0 1,0 1 662,-4 4 0,-6 0 0,-1 0 0</inkml:trace>
  <inkml:trace contextRef="#ctx0" brushRef="#br0">21399 6313 8116,'0'-13'0,"0"1"1195,0 0 0,0-1 0,0 1 1524,0-1-2069,0 1-146,0 0 561,-5-1-628,3 6 1,-9-2 12,3 5 1,-8-1-126,-5 5 0,-3 3 33,0 5-172,-1 6 0,-6 12 171,-2 3-59,-2 9-424,3 0 0,-3 14 483,6-2-1566,1 8 1255,8-13 1,2 8-384,6-12 0,5 3 219,3-7 1,14 2-355,6-10 1,7-6 244,6-6 0,5-3-1057,7-2 0,3-5 476,6-3 1,-2-3-2266,-3-1 3073,-2-5 0,1-5 0,0-5 0,-1 0 0,0-2 0</inkml:trace>
  <inkml:trace contextRef="#ctx0" brushRef="#br0">21660 6697 8061,'0'-7'4405,"0"-4"-1979,0 4-1681,0-5-256,0 0 932,0 5 1,4-4-18,0 2-921,0-2 452,2-6 0,-4 1 23,7-4 45,-1-1-559,4-9 0,2-2-14,3-5 1,-3-5-145,2 1 0,-2 0-238,-2 4 0,3 5 113,-2 3 0,2 6-779,-7 6 609,3 0 0,0 17-685,-2 0 1,2 9 217,-3 11 1,-1 11 44,1 10 1,-1 7 162,1 2 1,2 0-76,-6 3 1,4-3-67,-4-5 1,5-2 142,-5-6 0,5-5-985,0-3 1,0-3 526,0-1 0,2-6-2994,-3-2 642,3 2 3076,1-5 0,1 4 0,-1-6 0</inkml:trace>
  <inkml:trace contextRef="#ctx0" brushRef="#br0">21635 6648 7965,'-7'-6'2375,"4"1"-986,12-4 0,0-2-447,12 3 0,0-3-182,3-1 1,3 1-1039,2 2 0,-2-2 235,6 3 0,-4-2-1063,4 2 1,-4-3 677,4 3 0,-5-2-2545,1 2 2973,-3-3 0,4 4 0,2-5 0</inkml:trace>
  <inkml:trace contextRef="#ctx0" brushRef="#br0">22255 6313 7965,'-7'0'2038,"0"-4"-798,3 0-42,3-1 0,-5 11-562,6 2 1,2 5 466,2 3 0,-3 9-517,3 8 0,-2 3-145,-2 1 1,-4 0 125,0 0 0,-5-1-190,5-3 0,0 2-610,4-6 1,0-4 255,0-5 1,10-5-837,2 2 0,7-3 514,-2-2 1,5-5-1468,-1-3 1,3-3 745,5-1 1,-2-5-64,2-3 1,-3-3 1082,-1-2 0,-1-5 0,1-1 0</inkml:trace>
  <inkml:trace contextRef="#ctx0" brushRef="#br0">22665 6362 7965,'0'-12'571,"0"0"-125,0-1 1571,-6 6-1413,5-4 1,-9 15 486,6 1 0,-6 10-295,2 5 0,-3 9-1,-1 4 0,-1 5-391,1 3 0,-1-2 967,1 2 1,4-3 120,-1 0 0,7-5-814,-2 0 0,8-10-218,4 2 0,4-10-97,5-2 0,2-2 6,6-7 0,5-1-83,3-8 0,-2-2-245,-2-5 1,1-6 42,-1-3 1,-6-1-792,-6 2 0,-5-5-938,-3 0 0,-4-1 837,-5-7 1,-5 3-1602,-4-8 1,-6 4 1231,-1-7 1,-2 6-2382,1 2 3558,3 11 0,-9-7 0,4 10 0</inkml:trace>
  <inkml:trace contextRef="#ctx0" brushRef="#br0">23012 6796 7928,'1'-13'2149,"3"-4"1,-1-2-1224,6-6 0,-5-1-370,4-3 1,-4-4 931,4-8 0,-4-1-584,5-7 0,-2 2-201,1-7 0,3 10-416,-3 7 1,3 5-69,2 7 1,-1 6-197,0 2 0,5 4 62,0 0 0,0 6-46,0 3 0,-3 4 99,2 4 0,-3 3-1021,-5 6 0,2 0 152,-6 4 0,0 2-59,-4 6 0,-10 0 440,-2 0 0,-5-1 119,1 1 0,-4 0 941,-4 0 0,0-2-469,4-2 0,-3 2 394,7-2 0,4-3-288,3-2 1,7 2 604,-3-1 0,5-1-355,5-3 1,3-2-675,8-3 1,4 2-1339,4-6 0,3 0 872,2-4 1,1 0-835,3 0 0,1-1 533,-5-3 0,4 1-2865,-4-5 3709,0-1 0,-4-9 0,0-1 0</inkml:trace>
  <inkml:trace contextRef="#ctx0" brushRef="#br0">23620 6214 7928,'-8'0'37,"-1"0"1,7 2 1313,-3 7 1,4 10-599,1 14 1,0 3 495,0 1 0,0 2-929,0 2 0,1-1-87,4 5 0,-3-6-641,7-2 0,-5 0 307,4-4 1,0-2 100,5-2 0,-1 2 0,0 1 0</inkml:trace>
  <inkml:trace contextRef="#ctx0" brushRef="#br0">23880 6710 7847,'-7'-6'522,"-4"5"0,6-6 3577,-3 3-3052,2 2 0,6-5 807,0 3 0,0 2-938,0-7 0,4 1 411,0-4 1,6-2-636,-2-3 0,2-2 128,-2-6 1,3-1-328,-2-3 0,0-3-211,-1-5 0,2-4-362,-6 0 0,5 1 108,-5 7 0,4 4-170,-4 8 0,2 3 225,-2 6-636,-3 5 0,9 8 364,-6 11 1,1 12 209,0 9 1,-3 7 112,7 1 1,-7 6-148,2-1 1,2-8 432,-2-1 0,4-2-152,-4 2 1,6-7-420,-2-5 0,-1-1 74,2-8-507,-1 1 1,4-6 297,1-3 1,-1-3-735,0-5 1,2 0 148,3 0 0,-3-6 378,2-7 1,2-5-331,-1-7 1,3-1 330,-3-3 0,3-4-85,-3-8 1,5-3 195,-1-6 0,-3 2 79,-2 3 1,2 3 230,-1 9 1,-2 4-243,-7 8 288,3 9 0,-10 8-152,4 8 1,-4 8 1091,-1 9 0,0 8-462,0 4 0,0 3 577,0 1 0,0 0-419,0 1 1,0-3-500,0-1 1,6-4-132,2-5 0,-1-2-240,1-2 1,0-3-1196,5-6 0,3 0 768,1 1 1,-1-6-1155,-3-3 0,5-3 589,2-1 0,0-1 117,0-3 1,-3-7 672,3-6 1,-3-6 460,4-2 0,-6-5 0,3-8 0</inkml:trace>
  <inkml:trace contextRef="#ctx0" brushRef="#br0">24774 6486 7856,'0'-33'-288,"0"0"286,0 11 0,0-1 763,0 10-29,-6 7 0,-1 3-14,-5 11 1204,-1 0-1229,1 16 1,4-4 51,-1 9 738,7-2-900,-9 8 0,9-7 2064,-2 5-1810,3-5 1,1 2 359,0-5 0,5-5-595,3 1 0,-1-6-468,2 2 0,0-5 51,8-4 0,-2 2-1156,6-6 1,-1 0 643,5-4 1,0 0-701,0 0 0,-2-5-654,-2-4 1,1-2 1680,-6-1 0,7 0 0,-4-1 0</inkml:trace>
  <inkml:trace contextRef="#ctx0" brushRef="#br0">24649 6598 10503,'18'0'1408,"3"0"0,4-4-309,4 0 0,-2-6-542,6 2 1,1 1-1103,3-1 0,-6 4 402,-2-5 1,-2 5-3467,-3-4 3609,1 5 0,0-8 0,0 4 0</inkml:trace>
  <inkml:trace contextRef="#ctx0" brushRef="#br0">24687 6362 7900,'-6'-1'2163,"6"-3"0,10 1-1927,6-5 0,6 5-20,-1-1 1,7-2-944,1 2 0,9-4 351,-1 4 376,3 0 0,3-2 0,1-1 0</inkml:trace>
  <inkml:trace contextRef="#ctx0" brushRef="#br0">25108 6263 7889,'-12'0'2088,"5"-5"1,4-1-1007,12-2 0,0-3 620,12 3 1,0 1-855,4-2 1,9 3-255,3-3 0,3-2-179,-3 3 0,1 1-299,-1-1 1,-1 4-209,-3-5 1,1 5-287,-5-4 1,0 5-1526,-4-1 0,-6-1 1019,-2 0 1,-4 1-2276,0 4 1659,-1 0 1500,-5 0 0,4 0 0,-4 0 0</inkml:trace>
  <inkml:trace contextRef="#ctx0" brushRef="#br0">25667 6114 7889,'-6'7'31,"-5"4"215,-5-2-30,-1 2 337,-1 1 0,0 6 483,-2 3 1,-2 3-341,5 5 1,-4 4 874,5 9-1056,-6-4-1072,8 11 2281,-4-5-1091,11 0 0,-4 3-216,3-6-1513,2 0 848,-5-9 0,10 2-2712,-3-5 1616,2 0 1344,8-4 0,1-6 0,5-1 0</inkml:trace>
  <inkml:trace contextRef="#ctx0" brushRef="#br0">25704 6710 7819,'-7'-13'0,"-3"5"0,6 0 3015,0 5-1402,4-8 562,0 4 1,4-5-1033,0-1 1,6-1-242,-2-2 0,3 1-397,2-6 0,-1-1 487,1-7 1,0-3-470,4-5 0,4-1 221,8-4 0,-2 4-259,6-4 0,-1 5-393,1 4 1,1 7-371,-5 5 1,2 7 285,-2 2 1,-3 1-207,3 7 1,0 0 225,-5 4 0,3 5-1184,-11 4 1,1 3 475,-5 4 1,-5 4-533,-3 5 0,-2-1 545,-2 1 1,-7 4 26,-6 0 0,-6 0 301,-10-4 1,-3 0 103,-5-1 1,-1 0 190,-4-3 0,2 1-123,-5-6 1,9 1 325,-1-5 0,9-1-195,3-3-1649,0 3 660,12-4 422,0 6 1,9-1 300,8 0 1,3-3 135,6-1 1,4 0 384,4 5 1,-2-5-228,2 0 1,1-4 233,7 5 1,-3-7-189,3 2 1,-3-2-352,-1-2 0,4 0 202,0 0 1,0-2-1124,-4-2 1,4 2 1233,0-7 0,5 1 0,-2-4 0</inkml:trace>
  <inkml:trace contextRef="#ctx0" brushRef="#br0">26498 6251 7843,'-7'1'1744,"3"3"0,2 3-812,2 6 0,5 3 1477,-1 1 1,5 5-469,0-2 0,2 0-1155,1 0 1,0-5 84,1 2 1,5-3-336,2-2 0,0-5-487,0-3 0,1 2 29,4-2 0,4 0-1151,0-4 0,0-5 694,-4-4 0,4-2-417,-1-1 0,0-6-420,-7-3 0,2-2-301,-2-2 1,-3 0 600,-2 0 1,-2 2-119,-2 2 1096,-5 3 1,-2 13-76,-10 5 0,-7 12 1398,-9 13 0,-2 8-244,-2 13 0,2-1 520,2 9 0,-1-5-517,5-3 0,2 6-73,7-2 0,-2 1-2393,6-6 0,0-2 826,4-6 1,0-5-1822,0-3 0,0-3 2317,0-1 0,0 0 0,0 0 0</inkml:trace>
  <inkml:trace contextRef="#ctx0" brushRef="#br0">21449 7714 7886,'1'-7'460,"3"3"423,-2-3 324,3 0-441,-5-5 0,0 0-144,0-1 0,0 5-220,0 0 1,0 4 1,0-5 1,0 5 120,0-4-456,-5 5 0,-3-2 106,-9 5 1,2 1-83,-6 3 1,5 3 18,-5 5 1,-4 6-96,-4 3 1,0 8-102,4 4 0,-2 7 72,2 1 0,-1 6 1,9-1 0,1 1 72,3-2 0,6-2-127,3-6 0,8-4 124,5 0 1,9-10-337,6 2 0,3-7-157,6 3 1,-2-10-178,3 1 1,1-8-966,-2 1 0,3-4 189,1-1 1388,1 0 0,-1-6 0,0 0 0</inkml:trace>
  <inkml:trace contextRef="#ctx0" brushRef="#br0">21871 7714 7908,'0'-8'962,"0"0"1046,0 5-1378,0-3-205,0 6 249,0 6 1,1 8 115,3 11-418,-2 5 0,9 7-924,-5 6 414,1 1 1,-1 4 201,-6-2 0,4-4-393,0-4 0,2-1 273,-2 0 0,-1-5-1488,5-3 0,0-9 1544,5-3 0,-1 2 0,0 0 0</inkml:trace>
  <inkml:trace contextRef="#ctx0" brushRef="#br0">22181 8210 8457,'0'-7'2258,"0"-4"0,4 9-1541,0-7 170,0 1-491,-4-4 0,0-2 152,0-3 0,2 2 136,2-5 0,-3-7-137,3-6 0,-2 0 377,-2-4-562,0-3-773,0-4 737,5-4 0,-2 9-242,5-2 74,-5 8 1,12 0 73,-3 8 1,4-1 179,-4 9-200,6 6-1,1 0 589,6 10-704,0-5 1,-2 8 707,-2 2-1816,2 3 750,-3 5 0,-2 5-148,-6-1 1,-1 6-960,-7-1 902,0 2 211,-4 2-316,-5 0 1,-6 0-125,-6-1 537,-5 1 1,3 3-159,-6-3 703,0 2-698,0-7 198,1 4-98,4-4 1200,2 3-560,6-9-152,0 4-180,5-6 740,1 1-12,6-1-387,0-5-11,6 4-122,1-10-1,5 10-772,6-9 1,1 3 217,6-5 168,0 0-1489,0 0 1,0 0 109,-1 0 1013,1 0-1182,0 0 0,-2 0 137,-2 0 988,2 0 506,-9 0 0,15-5 0,-3-2 0</inkml:trace>
  <inkml:trace contextRef="#ctx0" brushRef="#br0">22987 7875 7882,'0'-12'-21,"-1"-4"-1160,-3-1 600,2-5 822,-3 8 1,-1-8 452,-2 6 1,1-1-172,-1 5 0,0 1 279,-5 2 1,-5 4-107,-2 5-359,2 0 0,-10 11 196,3 5-265,-2 12 67,7 4 0,-2 5 104,6 0-171,-1 6 137,10-5 0,2 1-3,5-6 0,7-5-188,5 1 1,6-5-655,7-3 1,5-3 333,3-6 0,7-5-1523,2-3 1,-1 2 858,-4-2 0,0-1-1445,1-7 2215,-7 2 0,2-6 0,-5 2 0,-3-2 0,-6 0 0</inkml:trace>
  <inkml:trace contextRef="#ctx0" brushRef="#br0">23260 7813 7882,'-5'13'1025,"3"5"-635,-2 2 1,3 8 1530,1 1 1,0 4-967,0-4 0,1 4 183,3-4 0,3-4-518,5-5 1,1-4 278,-1 0 0,5-8-401,-1-3 1,5-4-206,-4-1 1,3 0-867,-3 0 0,3-6 433,-3-2 0,0-8-1009,-5-5 1,-5-2 636,-3-2 1,-3-6-695,-1-2 1,0-8 401,0-4 1,-5-4-739,-3 0 1,-3 5-127,-2 2 0,5 9 1668,0 4 0,-1 9 0,-3 2 0</inkml:trace>
  <inkml:trace contextRef="#ctx0" brushRef="#br0">23756 7652 7600,'-5'20'2525,"2"4"-689,-5 1 0,4 5-984,-5 8 1,7-1-38,-3 0 1,4-4-323,1 0 1,1-5-493,4 1 0,3-4 45,8-5 0,0-2-1133,4-5 1,0-1 722,0 0 1,4-5-1557,-4-3 1,4-2-119,1-2 0,-1-2 776,1-2 1262,-6 3 0,5-16 0,-5 4 0</inkml:trace>
  <inkml:trace contextRef="#ctx0" brushRef="#br0">24141 8024 7882,'5'-7'391,"-3"-4"-163,2 3 1,1-3 1629,0-1 0,3-2-891,-4-3 1,1-2 116,0-6 0,-3-1-521,7-3 0,-2-3 467,1-5 0,3 0-458,-3 0 0,-1 5-137,1 3 1,-4 4-330,5 5 0,-5 3 88,4 9-315,0 2 0,5 12 194,-1 2 1,1 10-229,-1 7 1,0 5 124,1 7 0,3 1-232,1-1 0,4 4 84,-5 1 1,5-2-772,-5-7 0,1-3-1170,-5-5 1,1 0 1120,-1-1 1,-1-4-350,-3-4 0,-2-2 1347,-6-2 0,0 1 0,0-1 0</inkml:trace>
  <inkml:trace contextRef="#ctx0" brushRef="#br0">24141 7888 7795,'25'7'1702,"4"4"237,0-3 1,5-1-1029,-1 1 1,3-4-317,1 5 0,0-7-177,1 3 1,-5-4-498,0-1 0,-7 0 114,-1 0 0,-2 0-818,-6 0 1,-1 0 282,-3 0-303,-6 0 0,-2-1 38,-5-4 0,-1 1 193,-3-8 0,-2 1 371,-2-10 0,-3 0-18,2-3 0,4-7 459,1-2 1,-2-1-237,2 1 1,1 2 686,8 7 0,1 0-313,7 4 1,1 2 269,2 5 0,3 1 51,6-1 0,0 2-246,0 3 0,0 1 584,0 3 1,3 3-476,1-3 0,-1 4 114,-7 4 1,-3-2-242,-6 7 0,-1-1-651,-3 4 1,-2 5 102,-6 0 1,-7 5-180,-5-2 1,-6 2 219,-7-1 0,-6 2 95,-2-2 1,3 1 354,1-1 1,3 2-248,1-2 0,2-2 262,2 2 0,3-6-107,6 2 1,5-4-2,3 0 0,2-1-33,2 1 0,2-5-31,2 0 0,8-4-61,9 4 1,4-5 45,4 1 0,2-2-742,7-2 1,-1 0 302,0 0 1,4 0-2251,1 0 0,-2 1 1148,-7 3 1,1-2-3315,-5 2 4649,6-3 0,-9 5 0,4 1 0</inkml:trace>
  <inkml:trace contextRef="#ctx0" brushRef="#br0">25964 7516 7830,'-12'5'825,"4"6"824,-1 6-1235,7 10 440,-4-6 0,6 19 2251,0-3-1562,0 9-1442,0-2 494,6 0-219,-5-1-868,10-6 1,-4-1-19,5-3 269,1-3 1,-1-11-578,1-2 852,-1-3-4230,0-2 4196,-5-5 0,-1-1 0,-6-6 0</inkml:trace>
  <inkml:trace contextRef="#ctx0" brushRef="#br0">25816 7615 7831,'-20'-30'0,"4"8"666,7-3 1,4 7 925,5-3 1,3 10 518,5-1 0,13 6-1075,16-2 0,3 5 83,9-1 1,2 8-544,7 5 1,-3 7 424,-5 5 0,-6 4-465,-2 4 1,-11 2-840,-6 6 1,-7 5 264,-10-1 0,-2 0-890,-6-3 0,-11-1-1410,-6 0 1,-5-5 1143,-3-3 0,-2-3-309,2-1 0,-1-6 1503,9-2 0,-5-4 0,3 0 0</inkml:trace>
  <inkml:trace contextRef="#ctx0" brushRef="#br0">26436 7528 7839,'7'-7'0,"0"3"713,-3 8 0,-3 10 2298,3 11-2140,3 0 686,-5 16-1724,3-2 714,-5 10-171,0 1-192,0-6 1,1-1-135,4-6-1090,-4 0 625,4-5 272,1-7 250,1-2-107,5-9 0,1 4 0,-1-6 0</inkml:trace>
  <inkml:trace contextRef="#ctx0" brushRef="#br0">26932 7516 7833,'-12'-13'1413,"-1"2"1489,1 3-2051,5 3-321,-4 5 1134,4 0-1039,-5 0 0,-6 7 79,-3 5 1203,-2 6-1219,-2 7 0,0 5 51,0 3 878,0 3-1036,6 1 0,3 0 351,7 0-607,4-5 0,7 3-669,7-6 1,6-5 235,14-3 0,3-6-1631,5 2 1,4-9 1086,0-4 0,5-3-2379,-5-1 1,1-4 3030,-5 0 0,0-11 0,0 1 0</inkml:trace>
  <inkml:trace contextRef="#ctx0" brushRef="#br0">27217 7367 7833,'-7'-6'456,"-4"5"0,10-2 661,-3 12 1,3 2 59,1 13 1,0 4-590,0 9 1,4 10 254,0 3 0,5 3-311,0 1 0,0-7-944,0 3 1,2-13 327,-3 0 1,3-8-1484,1 0 0,-3-4 429,-1-5 1138,0-2 0,10-5 0,1-1 0</inkml:trace>
  <inkml:trace contextRef="#ctx0" brushRef="#br0">27577 7293 7857,'-12'0'0,"1"5"1174,2 3 0,3 10-498,1 7 0,4 5 555,-3 8 1,4 8-571,4 4 1,-1 5-195,5-5 1,0 2-289,5-6 0,-5 0-198,0 0 0,-5-7-1379,1-6 0,-2-6 869,-2 2 1,0-7 528,0-1 0,-6-6 0,-1 3 0</inkml:trace>
  <inkml:trace contextRef="#ctx0" brushRef="#br0">27131 7603 7857,'24'0'2519,"1"0"0,5 0-489,4 0 1,6-4-1078,1-1 1,2 1-490,-2 4 1,-1 4-205,5 1 0,-5 4-832,2-1 1,-4 3 457,0 2 1,-7-4-203,-2 4 1,-8-8-840,-5 8 0,-2 1 520,-1 2 0,-6 2-49,-3-1 1,-2-2 251,3 5 0,-4-4 384,3 0 1,-3-1-25,-1 2 1,0-8 9,0 4-197,0-9 322,0 7 216,0-10 1,0-1 395,0-8 0,-4-3 176,0-1 0,0-6-389,4-3 0,0-8 122,0-4 1,1-4-185,4-4 1,1-2-113,7-3 0,5-1-15,2 6 0,4 5 156,1 7 0,-1 5 140,1 3 1,4 3-154,0 6 1,0 1-384,-4 2 1,-2 4 118,-2 5 1,1 1-767,-5 3 1,-1 3 428,-3 6 1,-7 5-448,-1 2 0,-4 4 306,-1 0 1,-7 1-950,-5 0 1,-8 0 326,-9 0 0,3-1 484,-3 1 0,-5 0 502,1 0 1,0-4-86,8-1 1,6-5 237,2 2 1,5 1-196,3-2 1,7 1-278,10-5 0,6-5 144,10-3 1,8 2 76,5-2 1,2-1-38,6-7 0,-5-3-119,2-6 0,-4 1 736,0-1 0,-3-4-313,-1-4 1,-4 3 135,-5 1 1,-6 5-37,-2 4 522,-4 2-497,0 6 0,-6 10 750,-3 2 1,-3 9 688,-1 0 1,0 2-926,0 2 0,0-4 302,0-1 1,7-5-534,5 2 1,2-3-105,7-2 0,4-5-486,4-3 0,0-3-25,-5-1 0,0-4 0,-4 0 0,-2-7 0,-5-1 0,-6-6-1858,-3-7 1,-4-1 833,-4-3 0,-10-4-3571,-11-8 2370,-5 2 1253,-7-9 0,2 4-1458,-2-6 132,2 11 2298,-7-2 0,7 11 0,1-3 0,-1 4 0,2 3 0</inkml:trace>
  <inkml:trace contextRef="#ctx0" brushRef="#br0">28818 7342 7824,'0'13'4599,"5"5"-3211,3 2 1,-1 9-679,2 4 0,-2 4 366,1 5 0,3-2-500,-3 5 0,3-6-1912,2-2 1,-5-1 796,0-7 1,-4 0 538,4-5 0,1 1 0,3 0 0</inkml:trace>
  <inkml:trace contextRef="#ctx0" brushRef="#br0">29277 7280 7800,'-6'-19'0,"-1"1"5285,0 11-2633,2 2-946,5 5 0,0 9-617,0 4 1,0 3-585,0 1 0,1 6-327,3 6 0,-1 6-87,5-2 1,1 2 0,3 3-53,0-1-98,-5 0 0,4-1-233,-2-3 1,-4 1 261,-1-5-786,-2 6 312,-2-9 250,0 4 0,-6-6-325,-2-4 0,-4 2 164,-5-5 1,3-2-1511,-2-7 1310,2 3 0,1-9-2336,1 2 2951,0-3 0,-1-1 0,1 0 0</inkml:trace>
  <inkml:trace contextRef="#ctx0" brushRef="#br0">29525 7776 7792,'0'-7'0,"1"-2"0,3 5 2547,-2-6 0,5 3-272,-3-5-1290,-3-6 1,10 3 567,-3-6 1,2 0 226,-2-4-1235,3 1 1,-8-1-113,5 0 1,-4 0-177,5 0 0,-6 6-218,1 3 1,-2 6 141,3 2-537,-4 5 0,6 4 307,-3 12 0,-1 5 528,5 6 1,-4 5-234,4 0 0,1 4 67,3-4 1,0-4-7,1-4 0,-1-6 193,1 1 0,0-6-21,4-2 0,-3-5-439,2 1 0,-1-4-40,2-4 0,-2-3 0,6-5 0,-5-2 0,5-2 0,-2-2-33,2-3 1,1 3 64,-5 6 1,3 1-33,-3 2 0,4 4 0,-5 5 0,6 0 0,-1 0 0,2 5 0,2 4 0,4 2 0,0 1 0,1 0 0,-1 1 0,-3-1-1752,3 1 0,-2-5-746,-3 0 1,-4-4 2497,-4 5 0,-2-7 0,-2 4 0</inkml:trace>
  <inkml:trace contextRef="#ctx0" brushRef="#br0">22826 8632 7920,'-8'-11'454,"-1"3"0,5 2 646,-4 6 0,0 6-387,-5 2 2,-5 14 0,3 1 109,-5 15-385,-1 2-651,-4 15 869,0 1 136,6 6-436,-5-5 1,16-2-209,0-5 1,5-5-388,3 0 1,11-6-15,6-2 0,10-1-284,6-7 1,7 0 535,2-4 0,5-5 0,-2-2 0,3-4 0,2-4 0</inkml:trace>
  <inkml:trace contextRef="#ctx0" brushRef="#br0">23409 8768 7890,'-7'-12'0,"0"1"735,3 3 0,1-2 1040,-5 6 1,0 0 474,-5 4-1593,1 0 0,-2 5-98,-2 4 1,-4 7-192,-5 5 0,1 4-20,-1 4 0,1-3-119,4 3 0,3-3 188,9-1 1,2-1-90,6 1 1,3-4-433,5 0 1,8-6-73,13 1 1,8-2-102,8-1 1,-1-1-453,2 0 0,-6 1 393,1-1 0,-8 1-157,-4-1 0,-8 0 117,-5 1 1,-7-1-22,-5 1 0,-6-1 126,-6 0 1,-1 1 120,-12-1 1,0 1-901,-4-1 0,1-1 464,-1-3 1,5-2-2297,4-6 2882,-3 0 0,5-6 0,-4-1 0</inkml:trace>
  <inkml:trace contextRef="#ctx0" brushRef="#br0">23794 9240 7828,'0'-13'1271,"0"1"1,0 2 121,0-2 0,-2 1 500,-2-10 0,3 1-746,-4-5 1,4-6-612,1-2 0,-4-12 12,0-5 0,0-3-131,4-1 1,5 4-383,3 1 0,4 6 116,0 10 0,4 2-81,1 7 1,5 8-118,-1 4 1,2 8-97,2 0 0,1 4-146,3 4 1,-4 8 110,0 9 0,-6 2-1077,-7 2 0,-5 0 538,-3 0 1,-5 1-516,-7 3 1,-6-3 584,-11 3 1,-4-3-661,0-1 0,-1 0 175,1 0 1132,3-6 0,-10 4 0,4-3 0</inkml:trace>
  <inkml:trace contextRef="#ctx0" brushRef="#br0">24253 8768 7839,'-7'6'0,"0"2"0,3 9 2976,2 2-1383,-3 6-691,-1 5-293,5 2 1996,-10 5-1699,9 6 0,-3-10 523,5 0-1004,0-5 1,0-5-355,0-2 1,10-3 17,2-6-1,9-4-1118,-1 0 1,4-5 688,1 1 1,-1-4-2069,1-4 0,0-3 2409,0-5 0,0 0 0,-1-1 0</inkml:trace>
  <inkml:trace contextRef="#ctx0" brushRef="#br0">24153 9017 7869,'0'-13'4066,"6"6"-3246,6-9-304,7 7 1117,12-9-1047,-5 6 1,11 0 75,0-1-2337,1 1 409,4-1 1023,-10 1 188,4 0-1869,-4 5 1924,-1 1 0,0 1 0,-7-2 0</inkml:trace>
  <inkml:trace contextRef="#ctx0" brushRef="#br0">24166 8719 7828,'0'-13'0,"9"5"742,4 0 1,7 4-215,1-4 1,8 3-107,4-3 1,3 5-1220,1-1 0,2 3 424,2 1 0,-2 0 373,2 0 0,3 0 0,0 0 0</inkml:trace>
  <inkml:trace contextRef="#ctx0" brushRef="#br0">24898 8607 7828,'-20'7'0,"-3"4"1314,9-9-812,-9 9 1,5-5 858,-3 7 1,-2 5-658,2 2 1,-2 8 366,-2 1 1,5 5-486,4-1 0,3 3-279,5 1 0,4-3-98,8-1 1,9-7-347,7-1 1,5-2 179,4-6 0,-1-5-806,5-4 1,-2-5-1325,2 1 0,-2-2 1018,-6-2 0,-1 0 1069,1 0 0,0-6 0,0-1 0</inkml:trace>
  <inkml:trace contextRef="#ctx0" brushRef="#br0">25009 8706 7813,'14'-1'2421,"3"-3"-1106,2 3-554,11-10 1796,-4 9-1684,10-9 1,-4 4 12,5-5-630,0 5-87,-5-4 0,3 8 169,-7-5-929,7 0 497,-9 1 1,3 0 106,-8 3-2329,2 2 1530,-9-3 699,4 5-3052,-6 0 1251,-5-6-100,-1 5 1988,-12-5 0,-1 1 0,-5-2 0</inkml:trace>
  <inkml:trace contextRef="#ctx0" brushRef="#br0">25369 8669 7813,'-25'25'-58,"5"5"0,-1 3 2033,0 3-2158,2 1 820,1 1-215,6 4-53,-1-3-120,1 4 1,3-7 4,1-3 0,5-3-608,-1-5 396,3 0-1,1-1 10,5-4 1,8-2-1,6-6 1</inkml:trace>
  <inkml:trace contextRef="#ctx0" brushRef="#br0">25518 9116 7819,'-13'-18'3560,"7"-1"-2780,1-6-89,4-6-190,1 0-51,0-7-1707,6-4 3497,0-2-1449,12 0 1,-2 6 80,4 9 319,1 3-537,4 7-223,-1 1 325,-4 6-135,3 5-154,-3-4-1092,-1 9 890,-1-3 0,-6 5-265,1 0-337,-7 5 170,0 2 162,-6 6-1,0 5-1526,0-5 800,-6 11 115,-6 1-57,-2 1-324,-9 10 595,9-5 0,-4 1 67,6-3 347,-1-3-51,1 4-283,5-9 115,2 8 51,5-15 1,0 4-249,0-6 0,9-4 73,4 1 0,7-7-171,1 3 1,6-5 104,2-5 1,5-1-197,-6-7 0,1 1 199,-4-1 0,-1-3 213,-4-1 0,-2-3 76,-5 3 0,-2 0-64,-3 5 0,2 4 1401,-6 0-1065,0 5 1,-4-1 1381,0 8 1,1 7-674,3 5 1,-1 5 726,5-4 1,-2 3-798,6-3 1,-1-1 150,10-3 1,0-2-169,3-3 0,3-2-355,2-6 0,-3 0 68,3 0 1,-3-6-160,-1-2 0,-6-3-918,-2-2 1,-5-3 457,-4-1 0,-2-5-1306,-6 2 0,-7-5 698,-6-4 0,-10-3-1575,-10-5 1,0-2 608,-4-2 1,-2 4 868,-6 0 0,2 6 823,6 11 0,-2 0 0,0 6 0,2 2 0,3 2 0</inkml:trace>
  <inkml:trace contextRef="#ctx0" brushRef="#br0">26510 8620 7806,'7'-13'3040,"-1"1"0,-8 5-1340,-2 3 0,-4 4-849,-9 4 1,-1 3-389,-2 5 1,2 2-204,5 3 0,2 2-390,3 6 1,3 1 174,5 3 1,9-2-564,4 6 1,7-4 315,1 4 1,-3-4-26,-2 4 1,2-5-197,-1 1 1,-1-7-150,-3-1 0,-6-2-188,-3 2 0,-3-3 299,-1-6 1,0 0 1,0 1 1,-4-5 175,0 0 0,-6-5-153,2 1 0,1-2-149,-1-2 585,5-6 0,-8-6 0,4-8 0</inkml:trace>
  <inkml:trace contextRef="#ctx0" brushRef="#br0">26920 8595 7831,'5'-7'2748,"2"-3"-1234,5 6-805,1 0 1,-5 4-274,0 0 0,-5 6 57,1 2 1,-9 10 73,-8 7 1,-2 1 105,-10 7 0,3 1 628,-7 8 0,3-4-597,1 3 1,7-2-958,6-2 1,5-4 204,7 0 1,11-9-1378,6 1 0,6-9 911,6 1 0,4-9-428,9-4 0,-4-2-507,4-2 0,-8-2-1758,-1-2 3207,0-3 0,-1-5 0,-2-1 0</inkml:trace>
  <inkml:trace contextRef="#ctx0" brushRef="#br0">27279 8694 7831,'-23'0'0,"6"10"2383,-7 2 1,3 13-1147,0 0 1,3 8 1703,6 0 0,4 3-1552,-1 1 0,8 0-168,1 0 0,3-5-627,9-3 0,-1-8 60,10-5 0,-5-2-654,5-2 0,0-5 0,4-3 0,-5-2 0,1-2 0,-6-2 0,2-2 0,-5-3-976,-4-5 1,2-2 303,-6-2 0,0-5-1331,-4-8 0,0-3 948,0-5 0,0-6 1055,0-2 0,-5-3 0,-2-2 0</inkml:trace>
  <inkml:trace contextRef="#ctx0" brushRef="#br0">27577 9017 7764,'-7'-20'0,"3"1"2335,8 2 1,3-2-1151,6-6 1,-1-2 710,0-6 0,1-2-974,-1-10 1,2 1 257,2-2 1,2 5-343,3 8 0,-2 4-401,-2 8 0,-3 5 36,2 7-258,4 4 1,-8 12-1120,0 5 1,-5 6 602,-7 7 1,-7 1-1170,-5 3 1,-6-3 523,-7 3 1,-5-3-342,-3-1 0,-2-4-495,2-1 1,-1-4 943,5 0 0,0-4-869,4-3 1707,11 2 0,-2-4 0,9 5 0</inkml:trace>
  <inkml:trace contextRef="#ctx0" brushRef="#br0">27900 8644 7791,'-6'13'1696,"5"5"-848,-3 2 0,6 5 386,3 4 1,0 3-488,-1 5 1,-2 2-341,2 2 0,-2-4-855,3 0 1,-3-1 366,7-7 1,-5 0 80,4-4 0,0 0 0,5 0 0</inkml:trace>
  <inkml:trace contextRef="#ctx0" brushRef="#br0">28309 8669 7752,'0'-25'2667,"0"6"-1467,0 3 563,0 7 0,-5 4-841,-4 5 0,-7 3 351,-5 5 1,-7 7-613,0 14 1,-6 0 357,6 8 0,4-2-440,8 6 0,3 2-177,5-2 1,8 0-591,8-4 1,9-5 169,3-3 1,5-4-1001,4-4 0,-3-5 697,3-8 1,3 2-2102,1-6 0,1 0 1124,0-4 0,0 0 1298,-5 0 0,11-11 0,-1-2 0</inkml:trace>
  <inkml:trace contextRef="#ctx0" brushRef="#br0">28632 8446 9680,'16'18'1457,"1"3"1,3 6-879,-3 2 0,1 6 1079,-2-2 0,2 12-807,3 5 0,1 2 1030,-5-2 0,-1 1-1163,-4 2 0,-5-6-444,-2 3 1,-5-5-2093,-5 1 0,-13 1 1104,-10-6 1,-7 4-4500,-2-3 5039,0-1 1,-6-4 0,-1 1-1</inkml:trace>
  <inkml:trace contextRef="#ctx0" brushRef="#br0">22702 10344 7851,'-6'11'0,"-2"-3"0,3 3 600,0-3 0,4 3 1905,1 2-1694,0-1 767,0 0-406,0-5-649,0 4 0,6-9-149,2 2 0,0-3-14,4-1 1,-2-1-87,7-3 0,-4 1 23,0-5 0,-2-1 157,-3-3-214,-2 0 1,-6-1-182,0 1 0,-2 1 53,-2 2 0,-3-2-615,-5 3 0,4 3 158,-1 1-207,1-3 1,0 5-51,0-2-3007,5 3 1984,-3 1 1625,6 5 0,6 2 0,1 6 0</inkml:trace>
  <inkml:trace contextRef="#ctx0" brushRef="#br0">23198 10331 9230,'-5'8'966,"-4"1"0,2-5-58,-1 4 1,4 0-229,-4 5 1935,5-6-1706,-3 4 1,6-9 1779,0 7-1442,0-7-465,6 4 736,6-6-951,2 0 0,8 0 77,-5 0-789,5-6 150,-8 5 0,3-10 210,-4 3-380,-1 2 196,-5-5 0,-1 8-240,-6-5 0,0 4-1023,0-4 1057,0 5-2658,0-8 1352,-6 10 379,-1-10-1767,-5 9 1328,5-3 665,-4 5-436,10-6 1312,-10 5 0,4-5 0,-6 6 0</inkml:trace>
  <inkml:trace contextRef="#ctx0" brushRef="#br0">23756 10294 10762,'0'8'2997,"0"0"-1412,-5 1-1013,-2 3 0,-4-4 76,3 1 2181,2-1-1839,1 4 1,3-3 7,-2-1 249,8-5 1,4 6-60,9-5-759,2 1 378,12-5 1,-5 0-808,3 0 0,-3-6 0,-3 3 0,-2-5 0,-3 4 0,-6-4 0,-5-1 0,-1 2 0,-6-4 0,0 5 0,-7-7 0,-6 1 0,-4 1-999,-8 2 115,-6-2-4917,5 10 2822,-4-4 2979,5 5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14514 446 7866,'0'-8'1037,"0"0"-411,-5 5 4,3-2 65,-3 5-263,5 0-272,0 5 1,-6 9 160,-2 11-148,-3 11 1,-7 9-108,-3 9-908,5-21 1,-2 1 855,5-2 0,-2 1 0,-7 6 0,-1 1 4,4-5 1,1 0 0,-2 1-1,0 0-168,1-1 0,1 0 0,0-1 0,0-1-208,-15 29 0,4-6-788,8-7 569,-2 1 370,14-17 0,-6 3-394,11-12 0,0 0 601,4-3 0,0 2 0,0-4 0</inkml:trace>
  <inkml:trace contextRef="#ctx0" brushRef="#br0">14452 546 7940,'0'-20'136,"4"1"67,1 3 1,0 0 1287,-1-4-581,-2 5-546,9-9 0,-9 10 729,7-2-531,-7-3-255,4 5 1,-2-4 466,0 5-388,0 1 110,-4 5 108,0-4 55,0 4 45,0 0-285,0 2-5,0 5 165,0 0-102,-5 0-111,3 0-145,-3 0 33,5 0 1,1 0 443,3 0-478,-2 5 445,9-3-223,-4 3 56,11 1-323,-5 1 0,11 11 156,-3 2-166,2 9 1,2 8-112,0 9-1253,-1 2 1253,1 7-588,0-4 376,0 10-1169,0-5 1317,-1 6 0,1 0 68,0 0 1,0-1 42,0-3 1,-5-3 35,1-5 475,-6-6-405,3-2 1,-5-4 0,-1-3-43,0-1 0,-5-4 527,-3-5 1,-2-2-709,-2-2 804,0-3 1,0-6-654,0 0 666,0 1-231,0-6-431,0-2 1,-4-6-63,-1-3 0,0 1 45,1-5 0,1-1-317,-5-3 0,0 4-47,-5 0 1,-1 1 156,-2-2 0,-2 0 28,-3 5 1,-6-2 29,2 2 1,-8 3 62,0-4 1,-5 4-97,-3 1 0,-9 0 346,-7 0 1,-5 1-219,-5 4 0,-2-3 85,32 2 1,0 1 0,2-3 0,0 0-154,0 2 0,-1 0 0,-32 4 0,-1 5 0,7-1 0,6 0-16,11 1 1,5-1 15,11 1 0,6-5 0,10 0-132,6 0 0,16-1-3391,15-2 0,12-4-3666,14-1 7189,5 0 0,1 0 0,7 0 0</inkml:trace>
  <inkml:trace contextRef="#ctx0" brushRef="#br0">15879 459 7859,'0'-13'2216,"0"1"-1000,0 5-501,0-4-248,0 4 92,0 0 0,-4 0 64,0 3-333,-6 3 0,7-5 140,-5 6 1,0 0 165,-5 0-354,1 0 1,-2 7-195,-2 6 1,-4 6 94,-5 10 1,-5 5-53,-3 12 1,-3 1-215,-1 11 1,16-29 0,1 1 183,-1 3 1,0 0 0,0-1 0,1-1 49,1 2 0,1 1 0,-14 28-443,3-5 1,10-1 198,6-7 0,6-5 85,7-2 0,3-8 372,5-1 0,6-9-72,11 0 0,0-8 113,0-4 0,1-1 304,3-7 1,-3 0-436,3-4 1,-3-5 228,-1-4 0,0-3-535,0-4 0,-5 0 115,1-4 0,-6-1-384,2-4 0,-4 5-204,0-1 1,-2 4 310,-3-3 0,2 5-76,-6-2 0,0 3 49,-4 2 1,0 4 183,0-1 1,0 5-19,0-4 1,-5 5 107,-4-1 0,-6-2-62,-1 2 0,-5 0 146,4 4 0,-5 0 411,2 0 0,2-1-276,1-3 1,3 2 565,2-2 0,4 1 128,-1-1-422,7 3 1,-4-6-100,6 3 0,6 3-138,2-4 0,3 3 51,1-3 1,6 4 121,3-3 1,2 3 32,2 1 1,4 1-126,0 3 1,4 7-241,-4 6 0,0 6 120,-4 2 1,0 1-118,-1 7 1,-4 4 103,-4 5 1,-2 0-252,-1 0 0,-2-4-78,-3 4 0,1 0-138,-4 0 1,3-6-1000,-4-7 1,0 1 627,-4-1 0,0-2-911,0-6 1,0 1 719,0-5 0,0 3 814,0-3 0,-5 5 0,-2-3 0</inkml:trace>
  <inkml:trace contextRef="#ctx0" brushRef="#br0">14378 322 7895,'7'-12'2315,"-2"5"92,1-4-1735,1 10 0,5-9 356,0 6-662,1 0 1,-1 4-70,1 0 1,-5 0-82,0 0 1,-4 0-225,5 0 0,-7 1 39,3 3-61,-4-2 192,-1 9 0,0-3-422,0 9 207,-6 2 1,-1 7-31,-5 3 0,-4 3 80,-1 5 0,-1 8 296,2 1 0,0 9-339,-4-5 1,3 7 244,-4 1 1,1 4-120,8-29 1,-1 0-1,-1 1 1,-1 0-51,1 1 0,-1 0 1,-1 1-1,-1 0 104,3-3 1,-1 0 0,-1 0-1,-1-1 68,-12 26 1,1-3 694,8-6 0,2-6-355,5-6 0,1-2-402,0-10 0,5 1-64,3-10 1,1-5 0,0-5 289,-1-1-780,0-3 1,4-4 300,0-10 0,4-6-584,0-7 1,6 0 192,-2 1 1,3-1-1172,1 0 801,1 0 252,-1 0-257,1 1 332,-1-1 260,6-5 1,-4-1-70,2-2 0,4-4 296,0 0 0,0 0 1,-1-6-296,-1 0 347,4-1 0,-7-4 98,6 2 0,-6-1 0,1 6 508,-2 1-429,-7 7 0,4-1 248,-3 5 1,-1-4 145,2 4-295,-7 0-78,9 4 0,-8 0 17,5 0 1,1-4 119,3 0 0,0-4-171,1 4 1,-1 0-68,1 5 1,-2-1 0,-2 1 19,0 4-79,-7-4 0,8 15 1,-6-4 0,0 8 153,-4-3 66,0 5-65,0-3-135,0 6 392,0 0-336,0 6 1,0-3 79,0 5-87,0 0 170,0 4-149,6 1 1,1-1 0,5 2 142,1 3 0,4 3 0,4 9 84,3 4-229,0 3 0,1 8-450,0 6 1,1 1 135,3 7-50,-3 0 0,5-1 0,-7 1 285,1 2 1,-4-5-77,0-2 0,-6-3-17,1-5 1,-3 1 276,-5-9 18,3 3-274,-10-8 1,9 0 366,-6-4 0,0-5-7,-4-3 417,0-5-325,6 3-86,-5-5-127,5-1 0,-5-1 446,3-3-645,-2 3 170,9-4-914,-10 0 528,10-1-799,-4-1 625,5-3 8,-5 3-288,-1-5 406,-6 0 247,-6 0-136,-1 0 343,-5 0 0,-2 0-14,-2 0 130,-4 0-212,-5 0 1,-1 0 114,-3 0-69,-2 0-787,-12 0 432,-1 0 219,-6-5 0,-5 3 52,-3-2-65,-8-3 1,-3 6 0,32-1 0,0 0 52,-1 1 0,1 0 0,-33 1 0,0 0 211,34 0 1,0 0-143,-32 0 1,6 0 801,9 0-423,7 0-166,3 0 509,12 0-295,0 0-130,12 0-499,1 0 265,11 0-573,2 0 1,16 0-1428,5 0 1620,6 0-229,3 0-562,0 0 1,0 0 351,0 0 0,-1 4-688,1 1 658,0-1 410,-6-4 0,3 4 0,-4 0 0,0-1-129,0-2 1,0-1 205,-1 0 29,-9 0 0,8 0 0,-7 1-117,2 4 188,1-4-55,1 4 196,-1-5 0,0 0-18,1 0-68,-1 0-10,-5 0-103,4 6 56,-4-5 0,0 6-236,-3-3 221,-3-2-13,-1 3 70,0-5-119,0 6 424,0-5-197,0 5 0,-5-6 239,-3 0 1,1 0-65,-2 0-56,7 0-71,-9 0 0,4 0-6,-6 0-113,1 0 0,0 0 0,-1 0 87,1 0 1,-1 4-132,1 0 1,0 0 226,-1-4 151,1 0-88,5 0 1,-3-1 177,6-3 0,0-3-210,4-6 1,0 0 103,0-4 0,0-1 154,0-3-332,5-2 0,0-2 0,6-7 17,2 1 0,4-6 244,-1-1 24,-2 1-432,10-17 1,-5 9 206,6-9-40,0-2 0,-1 1-152,1-3 0,0-3 1,0 3 169,0-2-576,-6 9 1,3-2 0,-5 12 232,-2 1 1,-6 8-1,-2 6-473,-1 4 474,-2 7 1,-4-3 73,0 5 1,0 5-196,0 0-7,0 5 213,0-8-48,0 10 19,0-5-482,0 6 179,0 0 213,5 0 96,-3 0 0,5-4 0,-5-1 120,3-2 1,-1 3-190,-4-5 172,5 1-16,-3 1 393,3-4-162,-5 4 298,0 0-164,0-4 297,0 10-53,0-5-390,0 6 274,0 0 1,1-4-100,4 0 1,1 0-137,7 4 1,-1 0 0,2 0 409,3 0-186,-4 0-634,5 0 0,-1 6 1,-1 5 226,0 8 0,-3 14 0,-2 18 261,-2 10-175,2 6 0,-7-30 0,0 1-154,4-1 1,0 0 0,2 2-1,0 0-1,2 1 0,1-1 0,1 0 0,1-1 25,-1-2 0,0-2 0,1 0 0,-1-1 1,13 24-973,2-3 444,-9-3-349,9-7 0,-11-2 0,3-9 317,-5-4 1,-2-3-798,-1-1 0,-7-1 1343,-1 1 0,-10 6 0,-1 0 0</inkml:trace>
  <inkml:trace contextRef="#ctx0" brushRef="#br0">16822 955 9140,'18'0'3841,"2"0"-1732,15 0-1340,3 0 1,13 0 57,3 0-2979,8 0 2509,2-6-689,-28 6 0,1-1 549,31-4-969,1 5 457,-1 0 255,-6 0-2831,-6 0 2098,0 0 1,-8 0-3245,-3 0 4017,-2 0 0,-11 0 0,-3 0 0,-3 0 0,-1 0 0</inkml:trace>
  <inkml:trace contextRef="#ctx0" brushRef="#br0">17020 806 8029,'0'-7'4197,"0"2"-3344,-5 5 19,3 0 0,-5 1 1535,3 3 58,3 3-1594,-10 6 0,8 3 89,-5 1-335,0 5 0,1-4-169,3 2 0,2 4-349,2-4 1,0-2 75,0-1 1,6 1-1530,2-2 0,8-1 881,5-6 0,4 0-4573,4-5 5038,8 1 0,7-5 0,6 0 0</inkml:trace>
  <inkml:trace contextRef="#ctx0" brushRef="#br0">18645 595 7962,'13'-12'865,"-5"-5"974,0 1-1184,0-1 785,-1 5 1068,-1-1-1683,-6 7 1,0 1 220,0 10 0,-13 8-352,-7 12-79,-4 6 1,-13 15 94,0 4-1885,0 2 2493,-6 3-809,6-4 1,5 0-224,3-5-3,8-6 1,5-2-233,8-4 1,4-11 58,8 2 1,4-9-502,8 1 0,5-9 300,8-4 0,3-2 213,5-2 0,0-7-428,0-6 0,1 1-164,-1-5 1,-7 1-186,-5 3 0,-6 0-483,-6 9 719,-6-1 1,-2 7 129,-5 2 0,-1 7-118,-3 5 1,-2 5 136,-2-4 0,-2-1-2082,6-3 1034,0-1-251,4 0 1569,11-5 0,3-7 0,11-7 0</inkml:trace>
  <inkml:trace contextRef="#ctx0" brushRef="#br0">19067 657 7962,'-5'-7'912,"-2"2"0,-2 12 1233,1 5 0,4 12-1046,-4 9 1,1 8 968,-1 5 1,1 2-1065,3 1 0,2 1-838,-2 0 1,3-8-1,1-4 0,5-3-1228,3-6 0,5-1 424,3-7 638,4 2 0,4-9 0,1 4 0</inkml:trace>
  <inkml:trace contextRef="#ctx0" brushRef="#br0">19402 1203 7861,'-7'-12'7025,"2"-1"-6422,5 1 1,-5-2 585,1-2 983,0-4 1,4-6-265,0-3-1298,0-8-367,0-7 1,0-10 260,0 0-1211,0 1 541,0 8 189,0 8-187,6 1 237,1 16 1,9-6-97,1 13 0,3-1 243,-3 10-335,5 0 63,-3 4 975,1 0-1105,-3 0 264,-4 0-399,-1 6 1,-5 5 126,-3 5 1,-9 6-188,-8-1 1,-5 4 149,-6 4 1,-1-3-9,0 3 0,0-4 90,0-5 0,6 2-238,3-5 1,6 4-274,2-5 1,6 1-256,2-5 0,6-1 411,6-3 0,5 2 208,-1-6 1,5 4 402,-5-4 0,-3 5-174,-5-5 240,-5 6 1,2-4-189,-5 7 0,-1-5 507,-3 0 0,1 1-159,-5 3 0,1-4-74,-1 1 0,1-5-2167,3 4 1,2-4-11,-2 4 1914,3-5 0,1 3 0,0-6 0</inkml:trace>
  <inkml:trace contextRef="#ctx0" brushRef="#br0">19836 819 7810,'-1'-20'1396,"-3"4"1500,2 2-1777,-3 7 718,5 2 0,0 7-944,0 7 0,0 6 15,0 14 1,0 2-363,0 7 1,0 3 391,0 0 1,-4 3-431,0-6 1,-1-1-914,5-12 0,0 2-469,0-6 1,0-3-747,0-2 0,0-6-3449,0-2 2537,6-5 659,1 2 1873,5-10 0,-5-7 0,-1-8 0</inkml:trace>
  <inkml:trace contextRef="#ctx0" brushRef="#br0">19787 819 7811,'-6'-31'-634,"-2"6"422,-3 1 948,4 10 0,1 0 1024,6 6 0,0 4 1721,0-5-2450,6 7 1,1-8-426,5 6 0,6-2 1165,3 2 1,4 3 94,4-3 0,-3-2-1037,3 2 0,-3 0-317,-1 4 1,2 0-513,-2 0 0,1 1 0,-9 3 0,-5 3 0,-4 6 0,-5 1 0,1 2 0,-9-1 0,-8 6 0,-5 0 0,-6 3 0,0-3 0,4 0 0,-2-2-545,5 2 0,0 1-247,5-6 1,4 2 240,-1-1 0,3-2 56,-3 6 1,-2-6 137,3 1 1,1 2 321,-1-1 1,1 1-130,-1-2 0,-2-2-230,6 2 1,-4-2-160,4-1 1,-1-5-973,5 0-447,0 0 921,0-1-955,0-1 0,2-6 2006,2 0 0,-3 0 0,5 0 0</inkml:trace>
  <inkml:trace contextRef="#ctx0" brushRef="#br0">20295 744 7824,'13'-25'0,"0"1"2333,4-1-1500,-9 5 1,7-2 864,-11 6 0,1 3-885,-5 5 1,-6 5 659,-2-1 1,-3 4-719,-2 4 1,-5 5 466,-2 7 0,2 4-558,1 4 0,9 3 562,4 1 1,4 4-657,4 5 1,4-2-571,9 2 0,1-7 0,2 8 0,3-8 0,-7 3 0,-4-4 0,-3 4 0,-6-6 0,1 2 0,-8-2 0,-5-3 0,-3 0-306,-5-3 0,4 1-1342,-4-6 1,-1-3 340,2-5 1,-1-5-951,5 1 2257,-1-3 0,-5-6 0,-1-2 0</inkml:trace>
  <inkml:trace contextRef="#ctx0" brushRef="#br0">22020 843 7902,'-14'31'939,"-3"-5"0,16 10 1188,-3-3 1,4 3-1104,4 1 0,-1-1-311,5-3 1,-1 0-266,1-8 1,-1 1-94,-3-10 0,-3 1 78,4-5-183,1-5 184,-4-1 20,3-6 0,-5-6-319,0-2 1,-1-10 29,-3-7 0,1-11-262,-5-9 1,5-5 106,-1-4 0,3-6-606,1-6 1,1 2 438,3 11 1,3 4 44,5 12 1,1 10-21,-1 2 0,1 8-8,-1 1 1,5 7-640,-1 5 1,6 3 357,-1 1 1,4 0-1228,4 0 0,-3 0 767,3 0 0,-7 0 881,-2 0 0,-4-6 0,1 0 0</inkml:trace>
  <inkml:trace contextRef="#ctx0" brushRef="#br0">21883 893 9566,'18'-6'1242,"-4"5"-891,9-4 0,-2 0 253,8 1 670,-3-5 0,13 7-61,-6-2-776,5 3-562,-6 6 394,5 2-1004,-5 6 475,4 4 238,-5 3 0,1 5-211,-7-1 277,-2 1-53,-9 6-66,4-5 0,-10 4-772,1-5 645,-7-6 56,4 5 0,-6-11 504,0 4-448,5-3 673,-3-2 171,3-5-584,-5-2 303,0-5-167,0 0 0,6 0-78,-5 0-31,5-5 1,-6-3 101,0-9 57,0-2-792,0-6 300,0-5-363,5-2 454,-3-11-240,3-1 1,1-8 64,2 2 62,3-2 1,1 17 27,1-2 1,3 12 250,1 1-146,5 7-1,-3-1 237,6 6 1,-4 5 26,-1 3-183,-4 2-61,7 2 29,-9 0 594,4 0-446,-6 6-443,0 1 0,-1 5 42,-2 1-202,-4 4 244,-5 3 0,-2 5 130,-7-1 0,0 7-9,-12 2 0,0 3 120,-4 1 0,1-4-114,-1 0 1,1-6 527,4 2 1,3-7-194,9-1 0,2-6-745,6 2 1,0-8-142,0 0 0,11-6-429,6 1 0,6-6 50,6-6 1,3-2 433,5-10 0,2-2-449,2-7 0,-6 1 465,2-5 1,-8 1 540,0-1 0,-9 8 0,-3 9 0,-9 6-216,-4 2 514,-2 5 0,-8 7 426,-2 9 0,-3 7 226,-1 1 1,-5 7-379,0 1 0,1 4 1246,4-4 1,0 4-908,4-4 0,3 0 679,5-5 1,0-3-765,0 0 0,9-7-554,4-2 1,6-1-768,-2-7 1,5 0-861,-2-4 0,4 0-127,1 0 0,-1-5 1482,1-4 0,0-7 0,0-3 0</inkml:trace>
  <inkml:trace contextRef="#ctx0" brushRef="#br0">22714 1129 7793,'25'-13'749,"7"1"851,5-1-1071,6 1-869,1 0 657,4-6 1,-5 4-419,2-3 1,2 4 120,-6 0-20,-5 1 0,0-1 0,-4 1 0</inkml:trace>
  <inkml:trace contextRef="#ctx0" brushRef="#br0">22739 881 7793,'8'-13'1334,"9"1"0,9-1 380,15 1 0,1 0-822,7-1 0,1 2 1053,4 3 1,5-3-1307,-5 3 1,-5 1 344,1-2 0,-10 7-354,-3-2 1,-5 4-563,-7 4 1,-7 3-47,-6 5 0,-1 2-282,-7 2 0,-1 5-115,-7 8 0,-7 3 344,-6 5 0,-5 0-257,2 0 1,-4 0 40,-1 1 0,6-5 267,2 0 0,5-6 79,4 2 0,2-7-266,6-1 1,10-6-694,2 2 1,9-9 403,0-4 1,6 2-626,2-2 0,4-2 460,-4-6 1,2-3-1025,-3-5 1,-5 0 808,1-1 1,-6-3 835,3-1 0,-6-5 0,3 3 0</inkml:trace>
  <inkml:trace contextRef="#ctx0" brushRef="#br0">23223 1042 7817,'-7'0'0,"1"5"2733,6-3-1788,0 3 0,11-1 559,6 0 1,11 1-758,5-5 0,8 0-947,5 0 0,-2-6 175,1-2 1,-4 1-647,5-1 0,-10 4 296,1-5 375,-3 7 0,4-10 0,-1 6 0</inkml:trace>
  <inkml:trace contextRef="#ctx0" brushRef="#br0">23223 843 7791,'11'-12'2776,"8"4"-2000,14-1 0,9 3-41,3-3 0,5-2-301,3 3 0,0 1 226,5-1 1,0 5-1076,4-1 1,4 3 65,0 1 0,0-6 0,-4-1 1</inkml:trace>
  <inkml:trace contextRef="#ctx0" brushRef="#br0">24712 831 7873,'0'-19'1510,"0"-5"-1115,0 10-1,0 2 1218,0 1-451,0 10-504,0-10 302,-6 9-372,-1 2-133,-5 7-54,-6 6 893,-2 10-1093,-10-2 284,4 14-135,-4-3 1761,5 5-975,6-5 1098,-5 4-1009,16-4-748,-9-1 0,16 4-283,-3-6 0,9-5 21,8-3 0,0-6-368,8 2 1,1-3 209,7-2 1,-1-5-1980,5-3 1,-4-3 1182,4-1 0,-4 0 740,4 0 0,-6 0 0,2-2 0,-2-7 0,-3-4 0</inkml:trace>
  <inkml:trace contextRef="#ctx0" brushRef="#br0">24290 1042 7820,'11'-7'3886,"8"-4"-3276,13 10-336,5-5 1608,0 0-337,0 5-668,6-10-282,7 10-948,-5-5 0,13 6 259,-8 0-3565,2 0 2477,-8 0 0,3 0 1182,-6 0 0,1 0 0,-5 0 0</inkml:trace>
  <inkml:trace contextRef="#ctx0" brushRef="#br0">24960 1191 7820,'-20'0'2837,"2"0"1,7-6-1410,3-2 0,3-7 1365,5-2 1,0-4-1035,0 5 0,0-5-229,0 5 0,1-5-1453,3 5 1,3-1-78,5 5 0,1 1 0,-1 2 0,5 4 0,-1 5 0,5 0 0,-4 0 0,3 7 0,-3 5 0,1 0 0,-2 5 0,-2-3 0,3-2 0,0 1 0,0-1 0,0-5 0,-5-3 0,0 2 0,1-2 0,-5 0 0,0-4 0,1 0 0,-3-6 0,-1-2 0,-4-4 0,-1-5 0,-7-2-752,-5-6 0,-2-5-934,-7-3 0,6-7 110,-2-2 0,4 1-1372,0 4 0,6 1 2948,3 3 0,-3 3 0,0 5 0</inkml:trace>
  <inkml:trace contextRef="#ctx0" brushRef="#br0">25443 893 7820,'-12'17'1812,"0"-1"0,-2 7-1096,-3 2 0,5 0 1136,-1 4-1258,1 3 1694,11-6-1066,-10-1-870,9 4 0,-2-14-155,8 5 11,3 1 53,6-7-806,5 4 1,-3-10 296,5 0 316,1-5-1565,-2 3 0,5-2 376,-4 0-979,4 0 2100,-5-4 0,5-5 0,-5-2 0</inkml:trace>
  <inkml:trace contextRef="#ctx0" brushRef="#br0">25295 1079 7789,'5'-7'0,"7"2"1043,8 5-472,-1 0-235,10-6-1,-8 5-95,15-5-95,-5 6-29,6 0-509,1-5-456,-7 3 431,5-3 418,-10 5 0,5-6 0,-6-1 0</inkml:trace>
  <inkml:trace contextRef="#ctx0" brushRef="#br0">25431 843 7789,'-14'-19'1225,"-2"1"-739,14 6 0,0 3 230,10 1-19,6 5 1,10-3 44,1 1-319,0 4 360,0-4-464,5 10 0,-2-2 186,5 5 469,-6 6 0,8 2 2215,-6 9-1732,0-3-1199,-4 14 260,-6-4 1181,-1 5-746,-6 0-323,1-5-501,-7 4-626,0-10 352,-6 4 175,0-5 0,0-6-378,0-1 1,0-5 234,0-1 665,0-5-2165,0-2 451,0-5-860,0 0 0,0-9 1056,0-4 0,0-7 421,0-1 0,6-4 76,2-4 0,8-4 143,5-8 0,4-3 50,4-6 1,-2 5-95,6-1 0,-4 6 353,4-1 0,-5 12 733,1 4 0,-3 10-489,-1 3 0,-2 5 908,-2 7 0,-3 0-509,-6 0 0,-5 5-257,-3 4 1,-2 3-25,-2 4 0,-7 4-197,-6 5 1,-4-1 375,-8 1 1,-6 4 40,-2 0 1,-1 0 570,1-4 0,2 0-536,7-1 1,4 0-668,4-4 1,8 3 120,3-7 0,4 5-495,1-5 0,6-1 353,2-6 0,8 0-1563,5-5 1,2 1 783,2-5 1,0 0-3556,0 0 4422,5 0 0,2-6 0,5-1 0</inkml:trace>
  <inkml:trace contextRef="#ctx0" brushRef="#br0">26547 769 7789,'7'0'0,"0"0"515,-3 0 52,-2 0 1779,9 0-1111,-4-6 275,0 5-1046,-2-4 0,-6 6 669,-3 3 0,-9 0-507,-7 9 1,-5-2 925,-4 9 0,1 1-418,-5 4 0,4 5 894,-4 3 1,11-3-1613,1-1 1,6 2-417,3-2 0,5-2 0,3-6 0,2 1 0,2-6 0,3 1 0,5-5 0,2-1 0,11-2 0,-5 0-1222,5-5 0,0 1-135,3-5 0,1-2-226,0-2 1,0-3 635,0-5 0,-2 1 445,-2 3 1,1-3-296,-6 2 385,1 4 732,-5-1-369,-5 6 0,-1 6 308,-6 2 0,0 3-1358,0 1 1,4-3 426,0-1 1,6-1-357,-2 1 1,3-2 1027,1-6 0,6 5 0,2 2 0</inkml:trace>
  <inkml:trace contextRef="#ctx0" brushRef="#br0">26944 819 7789,'0'-13'2573,"0"1"-673,0 5 0,-1 7-928,-3 8 0,1 5 3497,-5 3-2266,5 3-998,-2 6 676,5 0-1178,0 0 1,0 0-237,0-1 1,5-3-3,3 0-465,3-12 0,3 8 0,3-9 0,2-2-230,6-2 1,0-3 0,0-1-399,-1 0 0,-2-1-1074,3-3 663,-3-3 539,3-6-1080,-2-5 970,-3 5 0,-1-5-55,-2 5 70,-4 1 0,-2 4-66,-2-1 698,-4 7-81,-5-4 0,-11 17-190,-5 6 2509,-6 5-1667,-9 8 0,1 5-321,-3 2 284,-3 8-1234,10-6 875,-4 5-407,5-1 1,5-8-496,4-1 0,2 0-2375,2-5 0,5-6 3065,3-6 0,2 2 0,2 2 0,0 2 0</inkml:trace>
  <inkml:trace contextRef="#ctx0" brushRef="#br0">27391 1327 7724,'0'12'8347,"0"-3"-4382,0-1-2818,0-5-3647,0 8 0,0-8 2500,0 5 0,0-5 0,0 2 0</inkml:trace>
  <inkml:trace contextRef="#ctx0" brushRef="#br0">1290 571 7904,'-21'17'29,"1"4"2117,5 8-1442,-3 8 0,4 7-63,-3 6-622,-2 0 0,-6-1 570,0 1-476,1-6 1,0-3 112,4-8-133,7-2 1,4-8 476,4-2-570,1-3-104,4-6 0,6-6-97,2-6 1,4-9-303,5-11 1,2-4 148,6-13 0,1-4-653,3-13-573,-8-3 1276,8-5-167,-10 0 255,-6 29 0,-1-1 1,7-34 27,-10 33 1,-1 0-1,4-33-1246,-4 6 3115,3 11 1,-8 6-303,6 16-975,-7 6 1126,4 16 0,-1 3-82,4 8-271,2 14 0,1 13 109,0 15-839,6 8-231,-4 2 214,-2-22 1,0 0 111,7 29-351,-7-29 1,1 0 82,11 28 1,5-2 60,0-2 16,0 3 0,-4-14 204,0 2-358,-6-8 0,-1-2-136,-5-6 0,-5-9 273,0 0 197,-5-7-221,2 1 0,-7-11-217,-7-3 0,-4-3 510,-12-1 0,-7-1-1387,-5-3 552,-6-3 1,-12-6-1645,-3 1 0,2 0 1004,-2-1 1,7 6-640,1 3 1,7-1 739,10 1 1,8-1-3452,9 5 2449,2 0 1773,26 6 0,13 1 0</inkml:trace>
  <inkml:trace contextRef="#ctx0" brushRef="#br0">1985 571 7963,'-2'-17'1190,"-2"0"1,3 5-825,-3 4 1085,-3 5 1,4-3-90,-5 6-882,5 0 936,-8 12-894,10 1 1,-10 18 95,2 2 184,-2 14 0,-5-2-587,-1 9 839,1-3-627,3-7 0,-2-1 198,3-6 1,2-6-200,10-2 0,2-8-899,2-4 1,8-8 366,9 0 1,2-8-401,2-1 0,4-6 388,0-6 1,1-2-623,-1-2 1,-7 2-215,3-3-901,-8 4 1143,1 6 0,-7 4 258,-3 11 0,-4 6 55,-8 11 0,1 1 117,-5 3 0,1-4-862,-1 0 1,2-1 83,6-3 1060,0-3 0,11 0 0,3-6 0</inkml:trace>
  <inkml:trace contextRef="#ctx0" brushRef="#br0">2667 781 7934,'-7'-5'-1843,"2"3"1843,5-3 1538,5 5 1,2-4-23,6 0-1068,4 0 280,3 4 1,5 0 52,-1 0-335,1 0-1393,6 0 1,-5 0-2367,3 0 1830,-3 0 741,-1 0 371,-6 5 371,4-4 0,-3 10 0,5-4 0</inkml:trace>
  <inkml:trace contextRef="#ctx0" brushRef="#br0">2766 1017 7934,'18'0'0,"2"-1"-275,4-4 0,5 3 275,0-7 0,11 1 0,-1-4 0</inkml:trace>
  <inkml:trace contextRef="#ctx0" brushRef="#br0">3424 980 7814,'-14'0'2633,"3"0"-1890,11 0 0,0-2 802,0-2 0,1-3-767,4-5 0,-3-2-197,7-2 0,-1-4-182,4-4 0,1-1-394,-1 0 0,1-5-185,-1-3 1,-4-3-227,0-1 1,1-5-20,3 1 1,-5 2 337,-3 10 0,2 2-281,-2 10-164,0 6 187,-4 6 1,5 17-38,4 9 0,2 9 791,1 11 0,5-1-193,-1 6 1,2-2-64,-1 1 0,-4-2-324,4-6 0,-3-1-51,-2-3 0,1 2 213,-1-6 0,-5-2-31,-3-6 0,-3 1 96,-1-6 1,-6-3-105,-7-5 1,-6-5-243,-10 1 0,-4-3 120,-9-1 0,4-5 126,-3-3 1,7-3-1777,5-2 1,6 1 112,7-1 1,0 5 965,12 0 741,0 0 0,10-5 0,0 1 0</inkml:trace>
  <inkml:trace contextRef="#ctx0" brushRef="#br0">4069 558 7843,'-7'0'0,"2"1"-105,5 4 1,-2 13-62,-2 10 1,1 10 1150,-5 7-561,0 6 0,-1 8-332,1 3 0,5-8 152,-1 4 1,4-10-1542,4-2 0,3-12 824,6-1 0,3-5 473,1-3 0,5-1 0,-3 1 0</inkml:trace>
  <inkml:trace contextRef="#ctx0" brushRef="#br0">4317 508 7843,'0'-12'-1714,"0"5"1714,6 24 0,-4 5 1514,7 19 0,-1 5-591,4 3 0,-1 1-399,-2 4 0,4 1 0,-3-3 253,0-4-1528,-1 2 0,0-13 560,-1 0 0,-5-1-2528,1-7 2719,-3 0 0,-1 1 0,0 2 0</inkml:trace>
  <inkml:trace contextRef="#ctx0" brushRef="#br0">4131 930 7763,'-12'-7'10,"6"-2"-13,6 5 1,11-1 151,10 5 0,2 0 157,2 0-329,0 0 52,0 0 175,5 6-1534,2-5 1179,5 10 1,6-4 0,1 6-1</inkml:trace>
  <inkml:trace contextRef="#ctx0" brushRef="#br0">4801 967 7804,'11'-11'-1553,"5"3"1294,7-3 259,1 10 0,1-9 0,0 6 0,1 0 0,3 4 0,-3 0 0,10-6 0,-4-1 0</inkml:trace>
  <inkml:trace contextRef="#ctx0" brushRef="#br0">5334 633 7821,'-15'-13'0,"3"1"-431,2 5 1,11-3 159,4 6 1072,7 0-460,7 4 1,8-4 1105,1 0 1,6-2-710,7 2 0,2 1-82,2-5 1,3 5-228,-2-1 1,-3-3-1230,-2-1 0,-7 2 550,-1 2 0,-11 3-612,-1 1 1,-6 0-824,-2 0 341,-6 0 1,-5 1 1343,-10 3 0,-6 3 0,-10 6 0,-1 5 0,0 2 0,-4 4 0,0 1 0,-1 5 0,1 3 0,3 4 0,-3 4 0,0-2 152,4 2 0,-1-3 280,9-5 1,2 2-6,7-1 1,-2-4-1202,6-1 1,0-3 149,4-1 624,0 0 0,5-6 0,2-1 0</inkml:trace>
  <inkml:trace contextRef="#ctx0" brushRef="#br0">5843 1067 7799,'-7'-13'0,"3"2"0,8 3 770,3-3 312,11 4 1,-4-5 2581,2-1-2973,3 1 1,-3-5 506,4 1 0,0-6-599,0 1 1,2-7-17,-5-1 1,-1-4-173,-3 4 1,-1-4-319,1 4 1,-5-2 138,0 6 0,-5-1 386,1 9-160,3-5-246,-6 8-281,5 2 1,-5 7-378,3 5 1,-2 6 155,2 7 1,3 7 156,1 14 0,-1-1-120,1 8 1,-4 2-8,5-2 0,-5 0 212,4-3 1,-4-3 4,4-2 1,-3 2-19,3-6 0,-4 0-58,4-4 1,-5-5-39,1 1 0,-3-6 105,-1 2-12,0-4 1,-5-4-190,-3-1 1,-9-5 77,-4 1 1,-7-7-388,-6-1 1,0-4-254,1 4 0,-2-6-479,7 2 1,-1 1 240,4-2 1,5 7-2108,4-2 1735,2-3 1425,7 5 0,7-9 0,7 4 0</inkml:trace>
  <inkml:trace contextRef="#ctx0" brushRef="#br0">6662 843 7783,'18'-37'256,"2"0"0,8 7 392,1 5 1,-2 1 952,-6 8-1110,-3-6 1,-11 8 738,-3-3 0,-5 9-594,-8 4 0,-10-1-656,-14 0 1,-2 3 65,2 6 1,-1 3 575,5 5 1,0 6-708,4 3 0,7 2 110,6 2 0,1 1-24,7 3 0,7-3 118,9 3 0,6-3-282,7-1 0,4 0 47,0 0 1,-1-5 442,-3 1 1,-5-6-109,-4 2 1,-8-2 261,-3 2 0,-4-4 60,-1 4 0,-7 1 238,-5-2 1,-10 2-484,-7-1 1,-6-5-193,2 1 1,1-2-2101,-1-7 1,4 0 1110,-4-4 1,4 0 884,-4 0 0,0-11 0,-4-3 0</inkml:trace>
  <inkml:trace contextRef="#ctx0" brushRef="#br0">13137 3919 9072,'-23'7'1186,"2"-3"699,9-2-1315,6 3 0,15-4 822,7 4 0,17-5-634,21-5 0,9 3-52,-20-2 1,1-1-1,2 1 1,2 0-728,10-2 0,4 0 0,6-1 0,2 1 250,-23 2 1,1 0 0,1 0 0,8 0 0,1 0 0,0 0-290,-2-1 0,0 1 0,1 0 0,4 1 0,0 1 0,1 0 245,-2 1 0,1-1 1,-1 1-1,1 0 1,-1 1-1,0 0 163,-2 0 1,0 0 0,0 0-1,3 0 1,0 0 0,0 1-295,-4 0 0,0 1 0,-1-1 0,-2 0 0,0-1 0,-1 1-242,-4 0 0,-1 0 1,0 1-1,18 0 1,0 1 187,-4-1 0,0 0 0,-2 1 0,0-1 0,-6-2 0,-1 0 0,-1 0 0,-2 0 0,-6 0 0,-1 0 0,0 0 0,0 0-89,-2 0 1,0 0 0,-3 0 0,-1 0 88,29 0 0,-12 0 476,-5 0 1,-11 0-477,-1 0 0,-12-5 2083,-1 1-10920,-7 0 8837,-5 4 0,-6 6 0,-6 1 0</inkml:trace>
  <inkml:trace contextRef="#ctx0" brushRef="#br0">22466 3894 8059,'-23'0'1448,"2"0"-996,3 0 1,10-4-91,0 0 1348,5 0 0,-3 3-132,6-4 822,6 4-1026,12-4-599,8-1 1126,28 5 0,12-9-2452,-22 8 0,3 0 869,12-3 0,3 0 317,1 4 0,2 1-484,-7-2 1,3 0 0,1 0 0,-2 2 0,1 0 0,1 0-152,-9 0 0,2 0 0,1 0 0,-1 0 0,3 0 0,0 0 0,1 0 0,-1-1-614,2 0 1,-1 0 0,2 0-1,-1 0 614,4 0 0,0 1 0,0 0 0,1-1-411,0 0 1,0 0 0,0-1 0,1 1 410,2 0 0,1 1 0,-1 1 0,0-1 0,-1 0 0,0 0 0,-1 1 0,0-1-275,0 1 1,-1 0 0,0 0 0,0 0 274,-3 1 0,-1-1 0,0 1 0,-1 0-1,-5 1 0,0 0 1,-1 0-1,0 1 1,14 0-1,-1 0 1,-1 0 0,-4 0 0,-2 0 0,0 1 0,-6-2 0,-2 1 0,0 0 126,-3-2 1,0 1-1,-2 0 1,18 2 0,-2-1-127,-2-1 0,-2-1 0,-5 2 0,-2 0 0,-5-2 0,-3 0 0,-5 1 0,-1 0-1344,-2-1 1,-1 0-1,17 0-1419,-11 7 2763,-13-7 0,-13 4 0,-2-6 0,2 0 0</inkml:trace>
  <inkml:trace contextRef="#ctx0" brushRef="#br0">2556 10120 13331,'0'-13'4957,"0"-4"-4034,0-2 1,0-17-1,0-7 419,0-8 1,5-11-1045,-1 27 1,0 0 0,2-2 0,-1-1-204,1-1 1,1 0 0,1 0 0,2-1 0,0 1 0,0 1 674,14-28-587,1 14 1,-1 16-105,1 11 1,1 11-1,2 16 59,1 13 1,0 14 239,-4 24-273,-6 15 0,-10-34 0,0 1-28,-3 2 1,0 0 0,8 29 0,1-12-21,2-8 0,3-12-57,-3-5 0,5-10-21,-1-6 1,4-6-35,3-7 1,0-11 129,5-6 0,0-15-75,4-5 0,2-14-1799,2-3 1799,-21 20 0,-1-2 0,2-1 0,-1-2 0,-3-3 0,-1-2 0,2 0 0,-1 1-54,-3-1 1,1 1-1,0 4 0,0 2 54,0 1 0,-1 2 0,12-24 0,3 8 0,-3 17 0,-1 13 0,0 10 0,0 6 0,0 4 0,-1 4 0,1 8 0,0 2 0,0 4 0</inkml:trace>
  <inkml:trace contextRef="#ctx0" brushRef="#br0">3920 9079 7829,'25'4'0,"0"0"4915,-6 0 0,3-5 0,-5-4 0,-1 3-6268,-3-7 1,3 0 1352,1-8 0,10-2 0,-1-6 0</inkml:trace>
  <inkml:trace contextRef="#ctx0" brushRef="#br0">5818 9314 7846,'-12'0'3123,"8"0"3231,8 0-4579,14 0 1984,19 0-1773,18-5-3538,14-2 2263,-24-2 1,2 0-437,5 2 0,2 0 0,6-4 0,0-1-224,4 1 1,0 1 0,5 0-1,0 1-51,-19 2 0,-1 0 0,1 0 0,0 2 0,-1 0 0,1 0 0,1-1 0,1 0 0,-2 1 0,20 1 0,-1 0 0,-21 1 0,1-1 0,-1 1 0,21 1 0,-2 0 0,-2 0 0,-1 0 0,-5 2 0,-1 0 0,-7 0 0,-2 0 0,-5 0 0,-1 0-270,0 3 1,-2 0-671,17-2 360,3 5 0,-17-2-58,-3 0-269,-13 0 1,-5-4-115,-10 0 600,-1 0 1737,-5 0-1732,-1 0 873,-17-6 0,1 4-774,-11-7-90,1 7 0,-4-8-217,3 6 272,-2 0 267,9 4 1,-4-4-233,6-1 34,5 1-34,-4 4-75,10 0-57,-5 0 595,6 0 1,1-1-148,4-3 1,-4 1 1548,3-5-979,-3 5 0,-1-8 45,0 3 0,0 1-266,0-1 0,0-1 57,0-3 1,-1 0 35,-3-1 1,-3 1-156,-5-1 0,-5-3 405,1-1 1,-5 1-247,4 3 0,-9 1 244,1-1 1,-4 1-399,0 0 1,2 1-292,-6 2 0,0 0 0,-4 5 0,1-1 0,3 5 0,-3 0 0,3 0 0,4 0 0,4 0 0,6 2 0,6 2 0,6-3 0,5 5 0,10-6 0,11-6 0,14-2 0,4-2-1138,5 2 0,-4-1-967,4 4 1,-6 1 214,-7 4 0,-2 2 1890,-10 2 0,5 3 0,-3 5 0</inkml:trace>
  <inkml:trace contextRef="#ctx0" brushRef="#br0">5967 9922 7817,'-19'-7'3529,"6"-4"-2811,8 4-239,16-5 1,4 3 615,14 1 2647,8 0-2909,13-5 0,15 1-242,-27 6 1,2 0 61,5 0 0,2-1 0,6-1 0,1 0 194,1-1 1,1 1-938,0 0 1,0 0 0,4 1-1,1 1 499,1 0 1,0 0-1437,2 0 0,-1-1 1027,-1 1 0,0 0 0,0 0 0,-1 1 0,-1 1 0,0 0 0,2-2 0,-2 1-125,-8 1 0,-2 1 0,1-1 0,-1 1-209,-10 1 1,-1 0 0,27 0-3221,-17 2 2363,-5 0 0,-17 0-4236,-7 0 3047,-10 0 2380,-16 6 0,-2-5 0,-10 5 0</inkml:trace>
  <inkml:trace contextRef="#ctx0" brushRef="#br0">6128 9872 7841,'-12'6'5687,"6"2"-4585,6 9 1385,11-4 1,9 11-309,4-4-1265,7 4 0,2 5 413,8 0 1,3 0-340,6-4-659,0-6 1,-2 3-1412,-3-6 0,4 1-5233,-4-5 6315,-2 6 0,11-4 0,-3 4 0</inkml:trace>
  <inkml:trace contextRef="#ctx0" brushRef="#br0">9825 8558 7846,'0'-7'2888,"1"4"-2443,4 11 1729,1 12-1398,7 22 0,-1 12-1246,-5-20 0,-1 2 1533,0 4 1,0 2-686,0 6 1,0 3 0,0 1 0,0 1 573,-2 0 1,0 1-657,1 1 1,1 0 0,-3-2 0,-1-1 103,2 2 0,1-1 0,-2-3 0,0-2-234,0-4 0,-1-1 1,-2-2-1,1-2-958,1-3 1,0-2 0,5 31 234,1-11 1,3-2-2324,2-10 0,1-7 2880,2-6 0,1-2 0,-1-3 0,-5 1 0</inkml:trace>
  <inkml:trace contextRef="#ctx0" brushRef="#br0">10458 8471 9401,'-18'-7'1255,"4"8"-945,-3 12 1,8 7-159,1 13 0,3 9 1699,-3 16 1,5 8-1742,1-26 0,0 2 1,4 2-1,2-1 637,1 5 0,2-1 0,0 2 0,0 0-371,3-1 0,1-1 0,-1-2 1,0 0 107,2 1 1,1-1 0,-1-6-1,1 0-260,-1 1 1,1-1 0,-1-1-1,1-2-69,-1-2 0,0-2 0,13 29-1003,0-7 1,-2-9 582,-2-3 1,-3-5-2625,-6-4 0,-1-3 2889,-2-5 0,-4-4 0,-5-1 0,0 1 0</inkml:trace>
  <inkml:trace contextRef="#ctx0" brushRef="#br0">9937 9599 7839,'-25'6'8055,"11"-5"-7114,9 5 0,17-8 18,9-2 1634,8-3 0,4-5-329,8 0-2099,14-1 1,4-3-1420,-24 8 1,1-1 1234,1-2 0,2 0-1,-2 1 1,1 1-2569,3-1 1,-2 1 2369,30-4 1,-30 7-1,1 1 1,-2 2 0,0-1-1</inkml:trace>
  <inkml:trace contextRef="#ctx0" brushRef="#br0">2580 11844 7866,'-24'-7'2119,"3"2"-1714,0 5 1,0 0 216,-3 0 1,-3 7 1439,-1 5-1385,-4 12 0,-5 13 93,-1 8 0,5 10-236,0 7 1,11 5-170,11-32 1,2 0 0,-1 32 151,6-5 1,5-9-1302,7-4 1,17-13 36,17-3 0,10-12 130,6-9 0,9-8 604,-30-6 1,1-4-1,-2 0 1,1-3-2460,0-5 0,0-1 2472,1 2 0,-1 0 0,-3-5 0,1-1 0,2 0 0,0 0 0,0-2 0,0 0 0</inkml:trace>
  <inkml:trace contextRef="#ctx0" brushRef="#br0">2965 11968 7866,'-26'31'0,"-3"0"2389,8 6 1,-1 10-1174,1 3 1,3-2 918,6-2 1,5-4-1101,3 0 0,10-6-308,6-12 1,6-6-290,7-5 1,5-6 238,3-7 1,2-10-261,-2-2 1,1-11-174,-5-1 1,0-1-672,-4-4 1,-6 1 312,-2-1 1,-9 2-930,-4-6 0,-4 0 586,-4-5 1,-7 3-1040,-6 2 1,-3 4 610,3 8 1,-4 4 884,5 9 0,-6 3 0,3 5 0</inkml:trace>
  <inkml:trace contextRef="#ctx0" brushRef="#br0">3263 12043 7762,'0'36'3588,"1"-3"-2647,3 8 1,2-2-309,2-2 1,2-1-270,-6-3 1,1-3-560,-1-5 1,3-2 207,6-2 0,3-5-3150,1-7 3137,5 2 0,-3-10 0,6 5 0</inkml:trace>
  <inkml:trace contextRef="#ctx0" brushRef="#br0">3635 11919 7730,'0'18'4504,"-4"1"-3717,0 6 1,-1 4 20,5 0 0,0 11-243,0 1 3340,0 0-2640,0 2-89,0-6-284,6-5 0,1-2 1611,5-5-1793,1-6 0,5-6-710,1-2 0,6-10 0,-1 5 0,1-6 0,0-2-314,0-2 1,-4-3-3014,-1-5 2647,-5-1 424,9 1 256,-10-6 0,9-7 0,-4-6 0</inkml:trace>
  <inkml:trace contextRef="#ctx0" brushRef="#br0">9354 11435 7738,'0'-8'983,"0"-1"-843,0 7 2404,0-9-1834,0 9 1,1-2 5,3 8 0,2 10-279,2 11 1,3 16 188,-3 13 1,3 5-223,2 3 1,-6-5-579,-3-4 0,1-2-143,-1-1 0,0-7-278,-4-6 0,0-1-6,0-7 0,5-2 297,-1-6 1,5-3-2706,0-6 3009,2 1 0,1-6 0,1-2 0</inkml:trace>
  <inkml:trace contextRef="#ctx0" brushRef="#br0">9577 11373 9387,'12'3'856,"1"5"0,1 7-491,2 14 1,2 14 713,3 11 0,1 5-1132,-6 3 1,1 4 569,-5 0 0,-1-1-127,-2-7 1,0-5-672,-5-7 1,0 1-302,-4-6 1,0-1-298,0-7 0,0-2-1229,0-7 2108,0 1 0,-5-6 0,-2-1 0</inkml:trace>
  <inkml:trace contextRef="#ctx0" brushRef="#br0">9403 11770 7737,'-7'0'0,"2"-2"0,5-2 1981,5-3 1,4-5 828,7 0-1721,3-1-394,6 1-128,6-1 1,0 1 958,7 0-1020,-1-1-699,0 1 519,0 5-176,0-4 1,3 10 149,-2-4-786,2 4 434,-9 1 0,1 6-116,-3 2 1,-7 4-541,-1 5 656,-12 2-299,8 6 107,-16 5 0,5 2 104,-6 5 0,0 2-34,0 2 1,-2-8 410,-2 0 1,3-3 134,-3-5 0,8 1-302,4-9 1,9-5-25,3-3 0,4-7-325,1 3 0,1-5-150,3-5 0,-3-2-259,3-5 1,-3 0-1442,-1-1 1,-6-3 2128,-2-1 0,-4-5 0,0 3 0</inkml:trace>
  <inkml:trace contextRef="#ctx0" brushRef="#br0">9813 11906 9293,'26'-5'534,"3"-4"1,1-3 520,3-4-690,9 2 1,-9-8-874,8 5 0,-2-4 308,-2 5 0,-6-1-1020,-2 5 1,0 1 1219,-4 3 0,3-9 0,-9 3 0</inkml:trace>
  <inkml:trace contextRef="#ctx0" brushRef="#br0">9875 11671 7733,'0'-13'1073,"5"1"1,8-5 397,7 1 1,5-2-690,4 1 1,0 3 779,8-2 0,-1-1-777,10 5 0,-7-2-284,3 10 1,-4-4-175,0 4 0,-1 0-374,0 4 0,-5 0-351,-3 0 1,-3 5 310,-1 3 1,-5 5-321,1 3 0,-7-1 338,-2 6 1,-1-4-237,-7 3 0,1 5 59,-5 4 1,-2 0 57,-2-4 1,-1 4 25,-4 0 1,4 0 547,5-5 1,0 0-168,0-3 1,1-1-4,3-7 0,3 2-564,6-7 0,0-2 170,4-2 1,-2-3-846,6-1 0,-2 0 475,2 0 0,1-5-627,-6-4 1,5-2 556,-4-1 1,0-1 617,0 1 0,2-6 0,6-1 0</inkml:trace>
  <inkml:trace contextRef="#ctx0" brushRef="#br0">10892 11460 7733,'0'12'996,"0"6"-854,0 1 857,0 12-600,0 0 1,0 8 122,0 2 1,0-1 10,0 6 0,0-6-11,0 1-1159,0-8 0,-4 2-1724,0-6 1646,0-1 1,2-4 714,-2-3 0,3 2 0,-5-4 0</inkml:trace>
  <inkml:trace contextRef="#ctx0" brushRef="#br0">11190 11497 7732,'7'0'0,"4"5"3092,1 8-2027,7 1 1,2 10-18,0 1 1516,-6 6-1675,8 6 0,-8 0 2,6 0-407,0 0 1,-2-5-898,-2-3 1,-2-3 308,1-1 1,-2-6-268,3-2 1,-2-5 289,1-3 0,-2-4-1513,3-5 1,2 0 549,2 0 0,1-7 1044,-2-5 0,4-6 0,-5-7 0</inkml:trace>
  <inkml:trace contextRef="#ctx0" brushRef="#br0">11698 11485 7732,'-37'30'0,"0"3"1262,0 8 1,-1-1-1145,1 6 1,-4-1 121,-1 5 0,-2-2-1487,7-2 1247,-3-4 0,14-10 0,-4-2 0</inkml:trace>
  <inkml:trace contextRef="#ctx0" brushRef="#br0">10396 8632 7868,'-2'-12'2350,"-2"-1"-1958,3 1-196,-10 5 1167,4 1-602,-11 6-272,-7 6-137,-12 12-813,-13 3 666,20-1 1,-2 1 0,1-5-1,-1 1 372,-1 3 0,0 1-386,-2 4 1,1 0 0,1-3-1,0 0 381,-1 3 1,1 0 0,3-3 0,1-2 67,-16 13 0,9-2-163,11-6 1,7-6-133,10-3 1,11-3-583,13-5 0,17 2 222,21-6 1,9-4 65,-24-2 0,1 0 0,3-3 0,1 0-413,3 1 0,1 0 1,-1-1-1,0 0 291,0 1 0,1 0 0,-4 1 0,-1 0-203,-2 3 1,0 0 0,-3 2 0,-3 2-90,23 4 0,-15 3 496,-14 2 0,-10 4-475,-10 4 1,-12 4 326,-14 4 1,-13 3-57,-16 5 0,-9 4-13,25-20 1,-2-1 0,0 3-1,-1 0-75,1-2 1,-2-1 0,-2 3-1,-1 0 338,6-2 1,0-1 0,-2 1-1,0-1 695,-21 18 1,7-7 14,10-2 0,11-4-387,9-4 0,12-3-89,9-6 1,14-1-586,15-3 1,13-2 179,3-6 1,8 0-2,-4 0 0,0 0-233,-8 0 0,1 0 105,-9 0 0,2 1-610,-10 3 1,-5-1 325,-3 5 1,-6-1-2992,2 2 2338,-3 2 1,-3-9 1057,-3 7 0,3-7 0,-4 4 0</inkml:trace>
  <inkml:trace contextRef="#ctx0" brushRef="#br0">11798 8768 7869,'-7'0'2054,"1"0"0,6 6-1476,0 2 1,1 5 296,4 3 1,2 3-325,5 6 0,6-4-167,3 0 0,7-2-135,6 2 1,3-4-140,4-4 0,5-5-112,7 0 1,-2-5-38,3 1 0,0-8 56,-5-4 0,2-3 54,-9-2 1,3 0-155,-3-4 0,-1 2 23,-4-6 1,-5 1-48,-3-5 1,1-1 89,-1-3 0,-5 3-137,-8-3 0,-2 4 1,-2 4 0,-5-1-21,-3 6 1,-5 0-125,-7 8 0,-7-2 232,-14 6 0,-9 0-104,-7 4 0,-6 0 46,1 0 1,-8 6 49,5 2 0,-1 3 100,0 1 1,3 2 83,1 3 0,2 1 81,3 2 0,-2 4 87,6-4 1,-1 5-129,5 4 0,1-3-24,3 3 1,4 2-94,8-2 0,4 1 67,4-1 1,6 1-431,3 3 0,10 2 164,6-6 1,6 4-26,7-4 1,1 0 231,3-5 1,3 0 230,5-4 0,0 2 65,0-5 1,0 4-141,1-5 0,3-3 80,0-5 0,5-5 2,-5 1 0,6-3 225,-1-1 0,2-1-84,1-3 0,-4-3-220,-4-6 0,0 1-231,-4 0 0,-2-2 302,-10-3 0,-6 3-253,-2-2 0,-5 5 165,-4-1 0,-4 6-667,-8-6 0,-10 6 242,-10-2 0,-8 5-502,-9-1 1,-5 4 272,-8 4 1,2 3 113,-6 5 1,0 5 213,-4-1 1,0 6-72,0-1 0,6 3 185,2 0 0,0 7-87,4 2 1,5-2 673,12 3 0,4-1-271,8 4 1,3-1 331,6-3 0,5 3-252,3-3 0,9-2 141,8 2 1,5-5-37,7 1 1,1-3-108,3-1 0,2-2-261,7-2 0,0-3 73,4-6 0,2-1-39,5-2 0,1-4 75,0-5 1,-5 0 290,0 0 0,0-5-90,0-4 1,-1-3-569,-2-5 1,-8-2-37,3-6 0,-8 2 74,0 2 0,-8-2-325,-5 2 1,-7 3 248,-5 2 0,-6-1-831,-6 5 0,-11-2 412,-14 10 0,-14 1-394,-7 7 0,-5 3 150,-3 5 1,-6 8 753,33-8 1,0 1-1,1-1 1,0 2 88,1 2 1,0 1 0,-25 17-112,5 8 1,2 2 619,1 5 0,7 4-391,6-4 1,11 4 1664,9-8 1,9-5-780,4 1 1,15-6 123,10 2 1,13-5-511,12-7 0,5-6 11,6-3 0,7-7-407,-27-7 1,0 0 0,0-2 0,-1 0-211,0-2 0,-1 0 0,32-7 0,-5-7 0,-8 2 0,-9-2 0,-3 2-2600,-13 1 1,-6 5 273,-6 0-4605,-9 0 6939,-3-5 0,-16 1 0,-2-1 0</inkml:trace>
  <inkml:trace contextRef="#ctx0" brushRef="#br0">10135 8471 7931,'-5'18'876,"-2"1"205,-6 6 1,1 7-369,0 5 897,-12 11-3028,-2 8 1695,6-19 0,-3-1-87,2 0 0,-2-1 1,-3 3-1,-2 0 239,2-3 1,-1 0 299,-3 0 1,0 0-1,5-1 1,-1 0-59,-1-3 1,1 0 84,-20 20 0,10-14 672,11-8-879,6-9-55,12-2-836,7-11 1,21-3 265,16-8 93,17-14-289,-18 9 1,2-2-1,4-9 1,2-3 244,5 0 1,1 0-41,-2 0 0,1-2 0,6-5 0,0 0 69,-5 1 0,-1 0-757,1-4 1,-1 0 696,-4 4 1,-2 0 0,2-3 0,-1 0-39,-7 6 1,0 3-64,-3 4 0,-2 2 0,15-5-279,-14 14 1065,-8 2-1659,-24 28 778,-18 6 0,-4 3 0,-5 4 50,-10 2 0,-3 0 0,-5 7 0,-1 0-857,-6 4 1,-2 0 1000,14-14 0,-2 0 0,1 1-326,2-2 0,0 1 1,0-1 639,-3 4 1,-1 0-1,1 0 1,1-3-1,1-1 1,1 2 542,0 1 1,1 0 0,0-1 15,-16 11 0,0-1-392,3 4 0,1-1-31,7-15 0,2-2 0,9 2 1,3-1 627,-9 14 0,12-11-1018,17-10-1022,13-11-42,20-8 642,25-18 657,-17 4 0,3-3 0,8-9 0,1-4-278,6-3 1,2-4-1,4-5 1,3-4 109,-17 12 0,2-1 1,-1 0-338,1-3 0,0 0 0,0 1 0,0 0 0,0 0 0,-1 0 178,-1 0 1,-1-1 0,1 0-26,0 1 0,0 0 0,-1 1 45,16-9 1,-3 2-34,-4 1 1,-1 4 17,-6 12 1,-3 2-1,15-10-494,-15 20 352,-14 14-1,-24 17-367,-19 22 451,0-15 1,-4 2-105,-9 11 1,-4 1 73,-6 3 0,-2 0 92,-5 5 0,-2 1 0,15-18 0,-1 0 0,-1 1 566,-1 1 1,0 0 0,1 0-311,2 1 0,1-1 1,0 0-1,-17 14 1,2-1 811,5-2 1,1-1-1,2-6 1,1-1-112,4-4 1,2-2 0,4-3 0,2-1-849,-11 15 1,12-9 801,12-11 1,13-11-1751,13-10 1,21-15 678,16-10 1,-18 5 0,1-4 78,3-3 0,2-3 1,6-4-1,2-1-358,3-3 0,1-2 1,4-3-1,1-1-45,1-1 1,-1 0 0,0 1 0,-1 1 550,0 1 1,0 2 0,-2 2-1,-1 2 226,-4 4 1,-3 2-1,-6 4 1,-3 1 23,23-8 1,-18 14 40,-15 7 1,-13 8 315,-12 8 1,-22 10-218,-15 11 0,-19 9 113,23-19 0,-1 0 1,-3 3-1,-1 0-243,-1-1 1,-1-1-1,-1 1 1,-1-1-88,3-1 0,0 0 0,0-1 0,1 0-156,2-1 0,1-1 0,-27 8 634,8-7 0,5-5-634,3-3 0,9-4 370,8-5 1,4-11-516,5-5 1,7-12-67,9-5 1,7-11-1028,9-10 0,5-9 561,-1 24 1,1-1-1,0-5 1,0-2 749,4-4 0,0-2 0,-2-4 0,0-1 406,2-4 0,0 0 0,-2-5 1,-1-1-519,-6 20 1,-1-1 0,-1 1 0,0 0 0,-1 0 0,0 1 227,0-23 0,-2 3 0,0 9 0,-3 3-34,-3 12 0,-2 4 0,-6-23 237,-5 24 0,-14 15-392,-16 15 0,-14 16 0,19 5 0,-1 3 0,-5 2 0,-2 2-2285,-3 6 1,1 2 0,2-2 0,2 1 497,5 1 1,1 1 1786,2 0 0,1 0 0,3 0 0,0-1 0,0-1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11214 3101 8186,'0'-20'0,"0"4"2738,0 2-1796,0 7 0,0 4 1,0 12-300,0 7 1,0 13-418,0 8 1,0 17 18,0 12 1,0 4-2132,0 1 1692,0-35 1,0 1 0,0 30-963,0 4-26,0-15 855,0-2 0,6-16-427,2 4 0,3-13 271,2-5 483,5-7 0,1 1 0,6-6 0</inkml:trace>
  <inkml:trace contextRef="#ctx0" brushRef="#br0">11041 2952 9695,'25'-6'1430,"-1"-2"1,5 1-1,3-1-839,4-2 1,4-5-295,9-2 1,5 1-2738,0 4 1815,0 5 1,-5-3-197,1 6 0,-3 0 532,-6 4 289,1 0 0,-16 0 0,4 0 0</inkml:trace>
  <inkml:trace contextRef="#ctx0" brushRef="#br0">11103 3361 8071,'12'0'0,"6"-5"2607,1 3-1891,6-9 0,1 4 0,2-5 375,1-1-773,5 1 1,-1 0-1395,9-1 596,-4 1 138,5-1 0,-6 5-178,1 0 1,-3 4 487,-1-5-2411,-4 7 2443,-5-4 0,-1 1 0,1-2 0</inkml:trace>
  <inkml:trace contextRef="#ctx0" brushRef="#br0">11735 3125 9444,'-1'17'2369,"-3"-1"-1905,3 7 0,-6 1 0,3 9 20,-5 3 1,2 7-171,-1 2 0,4 0-51,-4 0 0,5-1 661,-1 2-404,2-4-365,8-5 230,1-5 0,7-3 154,2-8-353,-2 2 1,8-10 46,-5-1 1,5-4-165,-2-4 0,4-2-494,1 2-275,-1-3 466,1-1 153,0-5 51,0 3-2065,0-9 1389,-1 5 0,3-3-87,2 1 0,-3 1-1935,3-1 2038,-9-3 690,4 9 0,-5-9 0,6 4 0</inkml:trace>
  <inkml:trace contextRef="#ctx0" brushRef="#br0">12306 3386 8071,'-5'-13'1665,"3"7"-716,-3 0 1493,5 6-1562,0 6 0,1 5 52,3 5 558,-2 6 0,9 3-88,-3 8-847,3 3 741,-4-4-882,4-2-40,1 0 1,3-4 727,6 3-501,-6-3-342,9-6-436,-5-2 0,6-6 104,0 1 307,-6-7-182,4 0 0,-5-6 196,3 0 41,2-6-114,-9-6 1,4-3-188,-6-6 1,-5-5-91,-2-7 1,-4-6-1165,-1-6 1,-6-2 631,-2-11 0,-7-4-707,-2-4 0,-3 3 0,3 10-199,2 12 0,3 9-249,3 12 1,-2 7 1788,3 9 0,-3 3 0,-1 1 0</inkml:trace>
  <inkml:trace contextRef="#ctx0" brushRef="#br0">13137 3373 8937,'-12'-24'813,"-1"-1"0,5 0 480,0 0-779,5 6-55,-2 1 927,-1 11 0,-1 2-81,-5 5-844,-1 0 92,1 5 0,-2 13 63,-2 11-265,2 5 0,-8 9-8,5 3 1,6 0-517,7 0 1,3 1 187,1-6 1,5-1-410,4-7 1,9-7 332,6-5 0,3-6-1558,6 2 0,-3-9-730,7-4 0,-7-2 561,8-2 1788,-9-6 0,6-1 0,-3-5 0</inkml:trace>
  <inkml:trace contextRef="#ctx0" brushRef="#br0">13447 3311 7904,'-6'18'1702,"0"2"-1459,6 4 1843,0 1 1,0 4 1189,0 0-1968,0 6-1102,0-4 154,0 6 0,1-3 373,4-1 0,1-6-310,7 2 1,1-4-196,2-4 1,-1-5-12,6-8 0,-2 2-262,2-6 0,2 0-164,-2-4 1,1-5 443,-1-3 1,-2-5-971,-2-3 1,-4-1-54,4-8 199,-9-2 0,3-16-554,-2-3 0,-4-7 269,-1-5-2082,-2 3 1949,-2 0 150,-6 11 0,3 2-1658,-5 9 1747,0 8 768,1 7 0,-10 0 0,4-1 0</inkml:trace>
  <inkml:trace contextRef="#ctx0" brushRef="#br0">13720 3324 7875,'13'-13'0,"-1"1"1339,1 0-827,-7-1 0,0 5 463,-6 0-231,0 5-241,-6-3-145,0 6 0,-12 6-90,-7 6 204,-1 8 0,-12 4 223,1 1-1319,0 0 1571,-6 0-528,6 5 0,1-8 20,3 3 1,4-8-13,9-1 1,3-2-113,9-2-101,2-5 1,9-1-195,5-6 0,12-2 156,13-2 1,4-4-241,4-9 1,2 2 110,2-5 1,4 4 195,-4 0 0,-4 2-424,-3 2 1,-8 5-73,-9 3 1,-5 4-11,-8 4 0,-5 5 93,-11 12 1,-9 1 209,-16 11 1,0-4-128,-8 4 1,2-1 134,2 1 0,0 1-104,0-5 1,6-1 233,7-7 0,1 1-54,11-6 1,2 1 63,10-5 0,3-4-65,5 1 1,8-7-66,13 3 0,2-4 141,6-1 1,3-6-62,-2-2 1,4-2-171,-9 2 0,1-1 86,-10 4 1,-4 1-1072,-4 4 310,-8 0 76,-2 0-2324,-17 6 2171,3 1 1,-10 4-2099,5-3 2882,6-2 0,-4-1 0,5 2 0</inkml:trace>
  <inkml:trace contextRef="#ctx0" brushRef="#br0">14142 3262 8026,'-7'-7'2999,"2"-4"-2291,5 10 533,5-11 0,-2 10-516,5-7 0,6 5-177,7-4 0,2 5-189,2-1 0,4-1-137,0 1 1,5-5 20,-1 5 1,-1-1-783,1 0 0,-5 4-962,1-3 0,-3 3 921,-1 1 1,-2 0-535,-2 0 1,-3 0 324,-6 0 0,1 0 789,-1 0 0,0-6 0,1-1 0</inkml:trace>
  <inkml:trace contextRef="#ctx0" brushRef="#br0">14465 3138 8026,'-13'12'530,"2"2"34,3 3 0,-3 3 194,3 9 0,-2 4 0,0 7 219,2 1 1,0 5-471,-5-5 0,5 1-294,0-5-133,5 0 0,-1-5-984,8-3 0,0-3 623,9-1 1,-2-6 280,9-2 0,1 2 0,4 0 0</inkml:trace>
  <inkml:trace contextRef="#ctx0" brushRef="#br0">14787 3262 7943,'-12'7'2232,"-1"5"-1424,7 6 0,0 7 54,6 0 623,0 5 0,0 0-98,0 3-902,0 3 1733,0-10-1446,6 5 1,0-7 44,7 1-269,5-5-163,1-8 55,0-1-145,5-10-129,-5 5 0,6-7-230,0-4 0,-1-2 120,1-5 0,-5-6-567,-4-3 0,-2-2 416,-2-2 0,-5-4-1558,-3 0 1,-2-11 697,-2-1 0,0-9-1237,0 1 0,0 3 828,0 13 1,0 9 1363,0 7 0,5 3 0,2 2 0</inkml:trace>
  <inkml:trace contextRef="#ctx0" brushRef="#br0">15209 3646 7943,'7'0'1753,"4"-1"-1349,-3-3 3227,3-9-2400,2 0 1,-1-12 10,0 0 0,-1-1 1360,-2-7-1813,2-6-1116,-10 1 1080,5-16-210,-1 8-176,-3-9 1,3 6-147,-5-1 0,6 11-438,-5 4 257,10 21 0,-8-1 189,5 11-384,-5 5 1,6 18 101,-4 14 329,4 3-1278,-7 12 819,9-4 162,-5 6-100,1-6-276,4 4 1,-4-9-1672,6 2 1307,5-8 1,-5-2-328,4-7 1,1 0-534,-2-3 1,5-4 366,-4-4 0,-1-2 1254,-3-3 0,-7 3 0,0-4 0</inkml:trace>
  <inkml:trace contextRef="#ctx0" brushRef="#br0">15296 3510 7854,'-13'-7'0,"8"-3"1017,5 6 1,5-4-503,8 4 1,1-4 642,2 3 0,3-3-529,6 4 0,0-4-1257,0 4 1,5-5-486,3 5 0,-2-4 315,-2 4 798,-3 0 0,4-7 0,2-3 0</inkml:trace>
  <inkml:trace contextRef="#ctx0" brushRef="#br0">15656 3212 7854,'-13'0'2301,"6"0"-651,2 0-783,16-5 1249,3 3-952,16-9-476,-4 4-95,10-5-165,-4 0 0,6-1-345,4 1-49,-9-1 1,7 2 201,-11 3-1702,5-3 1084,-8 4 1,0-1-238,-5 0 1,-6 5-1994,2-1 818,-9 2 1248,-2 2 1,-8 2 476,-2 2 1,-4 8-1,-9 9-131,-3 2 0,0 8 378,0 2 1,3 4-209,-4 4 0,5-1 631,-5 6 0,5-5-210,-5 5 0,7-11-18,2 3 0,5-9-1440,7-1 0,0-3 10,0-4 1057,5-3 0,8 0 0,6 1 0</inkml:trace>
  <inkml:trace contextRef="#ctx0" brushRef="#br0">16338 3237 7854,'-18'0'443,"-1"11"0,-6 4 1434,0 14-1222,0-3-625,0 10 1209,6 1 1,-3 6 689,6 3 0,-1 0-805,5-4 1,5-2-577,3-7 1,8-3-71,4-5 0,8-6-364,5-2 0,4-5 98,4-4 0,3-2-1072,5-6 1,0-1 17,0-4 1,-1-1-1356,-3-7 0,-2-1-2518,-7-2 4715,-4 2 0,3-15 0,-4 3 0</inkml:trace>
  <inkml:trace contextRef="#ctx0" brushRef="#br0">16127 3547 7838,'25'-7'0,"1"-2"918,3 4 1,3-3-354,5 4 1,0-6-608,0 2 23,-5-3 61,4 4 1,-11-2-2140,-1 4 977,-4-4 1120,-8 7 0,-5-9 0,-1 4 0</inkml:trace>
  <inkml:trace contextRef="#ctx0" brushRef="#br0">16301 3398 7838,'-32'-12'-466,"-4"-1"1001,10-4 0,-3 3 1682,8-3-1537,9-2-111,6 5 0,8-8 499,2 6 1,6-5-269,10 4 0,6 1-99,12 3-1446,10 1 618,-3 0 0,15 3 110,-7 1-295,12 0 1,-1-10 0,-27 8 0,0 1 0</inkml:trace>
  <inkml:trace contextRef="#ctx0" brushRef="#br0">17814 3559 7926,'-8'13'991,"0"-1"1,5-3-180,-1-1 0,2 0 768,2 4 0,0-3-646,0-1 1499,0-5-1133,0 2-541,0-5 98,0 0-11,0-5-367,0-2-507,6-11 247,1-1 1,5-12-423,1 0 1,-1-9 292,0-6-497,1 6 1,3-23-425,1 5-471,5 0 1376,-8 3-878,4 16 0,-2 5-197,1 13 711,5 3 1,-9 13-308,4 5 143,2 11 226,-5 19 63,4 9 1,-6 17-74,1 6 1,-2 2 81,-7-29 1,0 0 0,7 30-857,-3 1 0,-1-8 422,2-4 1,-5-9-1144,4-4 1,-1-8 1732,1-4 0,2-7 0,-6-1 0,0 0 0</inkml:trace>
  <inkml:trace contextRef="#ctx0" brushRef="#br0">17851 3460 7961,'-12'0'1987,"5"6"0,4-5-1136,12 3 250,-1-2 0,15 2-20,-2 0-862,2 6 0,8-8-66,2 7 1,-2-1 180,3 4-646,-7 1 323,9-1-56,-15-5-767,13 4 518,-19-4 258,9 0-492,-12 4 1,0-10 218,1 3 28,-1 3 25,-5-5 0,4 2-215,-3-8 86,4-3 518,0-6-124,-5-5 0,4-2-255,-3-9 548,-2-8 0,-1-2 519,-5-2-438,0 2-467,6 7 264,-5 2 62,10 5 1,-8 2 16,5 2-78,0 3 42,5 6-80,5-1 10,1 7 6,6-6 83,0 6-136,5-1 0,-3-3 102,7 6 334,-7 0-145,-2 4 0,-3 1-793,-5 3 275,-6 3 0,-6 11-92,-5 3 1,-1 2 120,-3 2 0,-9 4 6,-8 0 0,-3 4 53,-5-4 1,-2 1 240,-2-1 1,3-3-187,5 3 0,2-3 495,2-1 1,5-4-316,7 0 1,4-5-64,5 5 1,1-6-897,3 2 0,5-5 422,7-4 1,8 2-378,4-6 1,7 0 295,-2-4 1,4-1-921,5-3 1,-4-5 628,4-7 0,-5 2-193,-4-3 0,-3-2 341,-5-2 0,-6-2 92,-2-2 1,-5 5 360,-4-1 0,2 6-1,-6-2 1,0 8 372,-4 0-407,0 7 1364,0-4-505,0 6-280,0 6 1,0 0-6,0 7-412,0-1 1,0 1-213,0-1 0,5-4 72,-1 1 0,5-7-2,0 2 0,-3-2-53,3-2 0,-1 0-93,4 0 0,-1-2 98,-2-2 0,2-3 198,-3-5 0,-2 0 315,-2-1 1,1 1-204,-1-1 1,0 1 586,-4 0 1,0-1-347,0 1 1,-1 5 255,-3 3 1,1 2-186,-5 2 1,0 2 456,-5 2 0,-1 4-357,-2 9 1,2 2 450,-2 6 0,6 1-465,2 3 1,4-1 451,-5 5 0,6-7-191,-1-1 1,8-2-369,5-6 1,7-2 116,5-7 1,2-3-151,2-5 1,6-1 77,2-3 1,1-4-89,-1-9 1,0-2-784,-8-6 0,5-4-691,-9 0 0,-2-5 681,-10 1 1,-4-3-500,-5-1 1,-11-5 376,-5 1 0,-5 1-1410,0 7 1,-6 4 943,2 8 1,-3 5 991,3 8 0,-5 8 0,-2 6 0</inkml:trace>
  <inkml:trace contextRef="#ctx0" brushRef="#br0">19377 3373 7931,'-12'6'0,"1"6"2122,2 9 0,4 7-1034,5 1 0,0 4 998,0-4 0,0 1-1043,0-1 0,7-4 7,5-1 1,6-4-498,7-8 1,1-1-196,3-3 1,-3-2 256,3-6 1,-3-6-198,-1-2 0,-1-3 205,-4-1 1,-2-6-213,-5-3 1,-6-4-1367,-3-4 0,-3-4 669,-1-8 0,0 0-2598,0-9 1,-5 3 141,-4-7 1,4 12 764,1 9 1977,2 8 0,-3 12 0,-2 1 0</inkml:trace>
  <inkml:trace contextRef="#ctx0" brushRef="#br0">19774 3646 7931,'10'-7'0,"2"-5"3618,-2 0 1,8-12-526,-6 3-2182,1-2 2852,-7-2 0,4 5-1790,-6-1-1973,6 11 0,-9-6 0,5 9 0,-6 0 0,5 1 0,-2 8 0,5 2 0,1 3 0,9 11 0,1-4 0,0 3 0,5-4 0,-4-1 0,-2 1 0,6-6 0,-11-2 0,5 1 0,-5-5 0,-1 4 0,1-5 0,-1-5 0,-5-2 0,-2-5 0,-10-6-505,3 4-1526,-14-15 906,8 3 19,-10-17-4036,5-1 3438,-5-11 1,10 1 143,0 0 1560,5 6 0,3 10 0,0-1 0,0 2 0,0 2 0</inkml:trace>
  <inkml:trace contextRef="#ctx0" brushRef="#br0">20208 3249 7931,'25'13'1810,"0"5"0,0 0-1008,0 2 188,-1 4 0,-4-6-22,-4 2-589,-2 4-566,-2-10 1,-3 8 290,-1-6-25,-5 1-987,8-5 0,-10-4 379,3 1-1593,3-7 811,-5 9-260,3-9 1571,-5 3 0,0-10 0,0-2 0</inkml:trace>
  <inkml:trace contextRef="#ctx0" brushRef="#br0">20246 3138 7931,'0'-13'1329,"-2"2"-228,-2 3 231,3 3 1,-5 6-661,6 3 1,7 7 1532,5 6 0,12 3 2699,9-3-2796,14 5-1542,-7-3 1,18 6 116,-9 0 1,-3-2-684,-9-2 0,-1 1 0,-7-6 0,-7 5-256,-10-4 0,-1 1-3694,-7-2 2805,1-2 0,-8 5 1145,-5-2 0,-12 2 0,-11 6 0</inkml:trace>
  <inkml:trace contextRef="#ctx0" brushRef="#br0">22032 3101 7824,'-25'0'0,"0"0"0,2 0 0,2 0 2679,3 0-1261,0 5 1308,5 2-1259,-11 11-629,10 1-150,2 6 1,2 0 345,6 0 1,7 1-574,9 3 1,6-3-61,7 3 1,5 0 9,3-4-366,3 2 1,-4-9 194,-3 3-452,-3-3 1,-7-6-974,-2 0-1378,-3 1 1710,-7-1 0,-3 1-104,-8-1-747,-9-5 717,-6 4 389,-6-10 194,0 5-2052,1-6 2456,-7 0 0,5-11 0,-4-3 0</inkml:trace>
  <inkml:trace contextRef="#ctx0" brushRef="#br0">21871 3138 7824,'12'-6'0,"6"5"0,5-9 2024,6 6 0,6-4-701,-2 4 0,7-5-309,1 5 0,2 0-1744,-2 4 1,-1-4 489,6 0 0,-6 0-590,1 4 0,-4 0 343,-4 0 487,3 0 0,-10 5 0,5 2 0</inkml:trace>
  <inkml:trace contextRef="#ctx0" brushRef="#br0">22603 3225 7834,'-18'12'0,"-2"6"1766,-4 3-1122,-1 2 0,0 7 339,0 3 0,2 2-443,2-2 1,9-3 152,7-5 0,4-2-259,1-2 1,13 0-175,7-9 0,6 2-50,12-10 0,-3 0 118,11-4 1,-2-5-97,2-4 1,-4-6-154,-5-1 0,-5-6-288,-3 1 1,-10-2 213,-6-2 0,-6-5-676,-7-4 0,-3 0 361,-5 1 1,-6-2-582,-11 7 1,-5 0 359,-3 7 1,-2 3-442,2 6 0,-3 5 190,3 3 0,3-2 782,1 2 0,3 0 0,1 4 0</inkml:trace>
  <inkml:trace contextRef="#ctx0" brushRef="#br0">23124 3336 7846,'-9'0'0,"1"0"0,5 0 607,-2 0-569,5 0-44,0 0 1,5 6 0,2 1 0</inkml:trace>
  <inkml:trace contextRef="#ctx0" brushRef="#br0">23173 3584 7828,'-7'-5'2538,"2"3"-2584,10-3 1,-2 1 45,5 0 0,6-1 0,5 5 0</inkml:trace>
  <inkml:trace contextRef="#ctx0" brushRef="#br0">23669 3200 7782,'-12'0'646,"0"-6"1,-1 5-498,1-3 1,-2 2 321,-2 2 1,0 5 678,-4-1 0,5 5 649,-2 0 1,5 2-900,3 1 1,4 2-328,5 2 0,0 4-193,0 4 1,7-3 24,5 0 0,2-5-142,7 5 0,-5-2-278,5 2 0,-5-2 113,5-2 1,-10-3-38,1 2 1,-3 2 95,-1-1 1,-3-1-474,-5-4 0,0 1-69,0-1 1,-1 1-211,-3-1 1,-3-4-520,-5 1 0,-2-5 499,-3 4 0,4-5-944,-4 1 1,-2-4 766,-2-4 0,-2-3-185,-2-6 1,0 0 976,0-4 0,0-8 0,1-6 0</inkml:trace>
  <inkml:trace contextRef="#ctx0" brushRef="#br0">23620 3187 7782,'33'-6'0,"0"1"222,-5 4-69,7-5 1,-4 5-296,2-3 1,1-2-1170,-5 2 1311,0 0 0,1-1 0,2-2 0</inkml:trace>
  <inkml:trace contextRef="#ctx0" brushRef="#br0">24315 3138 7799,'-13'5'1058,"1"-2"-572,-1 5 0,-3 1 1074,-1 3-1041,-10 0-37,0 6 0,-6 6 798,0 5-837,6 5-931,-4-2 2196,12 5-1071,1-5 0,11 2 127,3-5-448,8 0 1,5-6 283,7-2-168,9 3-173,7-11-53,5 0-92,0-2 0,2-10 196,2 3-104,-2-2-146,3-8 1,-10-1 249,-3-5-1349,-3-6 766,-1 4 1,-7-9 194,-6 2 0,-5-4-1162,-7-4 1,-3 2-1465,-5-6 0,-6 0 1481,-10-5 0,-12 7 1223,-6 2 0,-4 3 0,-4 1 0,0 0 0</inkml:trace>
  <inkml:trace contextRef="#ctx0" brushRef="#br0">23223 3299 7853,'0'-7'-288,"0"0"-358,0 3 908,0 3 1,-6-5 659,-2 6 1,-3 0-246,-1 0-445,-1 6 1,-1-4 627,-2 7-148,2-6-267,-4 8 0,11-9 242,3 7-270,3-7 1,2 4-78,3-6 1,3 0 472,6 0-579,-1 0 0,-1-2-177,-3-2 1,-1 3-621,-3-3 520,-2-3-1023,3 6 0,-9-6 15,0 3-2303,-6 2 2498,3-3 0,-1 6-326,0 3 1182,5-2 0,-2 9 0,5-5 0</inkml:trace>
  <inkml:trace contextRef="#ctx0" brushRef="#br0">23136 3646 7853,'-7'0'0,"0"4"0,3 1 1216,3-1-528,-5-4-238,6 0 2525,0 0-1188,0 5-525,6-3 0,1 7-39,5-5 1,0 0-583,1-4 1,-1 0-135,1 0 0,-1-1-145,0-3 0,-3 1-394,-1-5 0,-5 0-127,1-5 0,-4 1-100,-4-1 0,-5-3-2219,-7-1 1,1 5 206,-6 4 2271,0 5 0,-3-3 0,-1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9403 3696 8582,'-62'-15'2061,"8"4"-139,10 8-1842,6 7-659,6 8 466,2 1 313,5-1-149,0 1 1,0-1-181,1 1 1,-5 3-67,0 1 1,5 3 29,8-3 834,7-1-432,4-3 0,24-6 135,14-3 0,21-8 264,-18 0 1,2-1-1494,7-5 0,1-2 974,7 0 0,1-2 1,7-7-1,3-2-39,-19 7 1,1-1 0,-1 0-791,3 1 0,-1 0 0,0-1 773,1-3 1,-1-1 0,2 1 0,3 1 0,0 1 0,1-1 33,-1-2 1,0 0-1,1 1 49,1-1 1,0 0-1,1 1 1,-2 0-1,1 1 1,0 0 109,0-1 1,0 1 0,-1 0-178,-1 1 0,0 1 1,0 0-526,3-2 1,1 1-1,-2-1 558,-3 1 0,-1-1 0,1 1 0,1 1 1,1 1-1,-1 0-33,-4-1 0,-2 0 1,1 1-131,0 1 0,0 0 0,-1 1 0,14-3 0,-1 2-45,0 0 1,-2 1 0,-9 4-1,-3 0 414,-6 1 0,-3 1 0,23 0-607,-22 4 0,-9 4 960,-20 4 0,-23 14-918,-22 11 0,6-7 0,-4 3 144,-11 3 0,-4 1 0,11-6 0,-3-1 0,-1 1 123,-2 3 0,-2 0 1,-1 1-1,-3-1 0,-1 1 1,-1-1-101,-1 2 0,1-1 0,-1 1 0,1 0 0,-1 0 1,1 0 394,-1-2 1,0 0-1,1 1 1,0 1 0,1 1-1,1 1 93,3-3 1,1 1-1,1-1 1,4 0 0,0 0-1,2-1 51,-9 8 1,3-2 0,6-2-1,3 0 254,8-8 1,4 1 0,-11 20-37,24-6 1,26-8-967,23-8 1,30-10 274,-19-11 0,4-5 0,10-4 0,3-5-188,-17 3 1,1-1 0,2-2 0,9-4 0,1-1 0,2-1 289,2-1 0,1-1 0,1-1 1,-14 5-1,1 0 0,-1 0 1,1-1-25,-1 0 0,1-1 0,-1 0 0,2 1 0,4-2 0,1 1 0,0-1 0,1 0-94,-1-2 1,1 0-1,0 0 1,1 1 0,1 0-1,1 2 1,0-1 0,0 0 63,0-1 1,0 0 0,0 1 0,0-1 0,0 1 0,0 0 0,0 0 0,0 0-207,2-1 0,1 0 0,-1 1 0,0-1 0,-2 2 1,0-1-1,0 1 0,-1 0 205,-1 0 1,1 0 0,-1 0 0,-1 1 0,-1 1-1,-1 1 1,0 0 0,-1 0-341,-2 1 1,1 0-1,-1 1 1,-2 0 0,12-1-1,-1 0 1,-1 2 213,-5 0 0,-1 2 1,-2 0-1,-6 4 0,-1 0 1,-2 1-252,17-4 1,-4 1-1,-8 5 1,-4 1-87,-10 1 0,-2 2 0,19 1 704,-22 4 1,-23 15-12,-27 14 1,-31 11-269,11-15 0,-4 0 0,-12 4 0,-3 2 14,16-10 0,-1 1 1,-2 1-1,-8 3 1,-2 0-1,0 0-72,-2 0 0,0 0 0,-1 1 1,-4 1-1,-2 1 0,-1-1 199,15-6 0,-1 0 0,1 0 1,-1 0-1,1-1 0,0 0 1,0 0-1,0 0-44,-13 10 1,1 0 0,0-1 0,2-3 0,0 0 0,3-1 447,6-2 1,3-1 0,0 1 0,4-3 0,0 0 0,3-1 243,-8 8 1,3-2 0,9-5 0,4 0-315,-6 16 0,22-9-529,27-12 1,30-10 58,-5-10 0,4-4 0,9-4 0,2-5 156,13-6 0,2-3 0,-16 6 1,2-1-1,1-1-473,6-3 1,3-1 0,0-1 0,-14 5 0,1 1-1,0-1 1,1-1 318,3-1 0,0-1 0,1 0 0,1 0 0,1 1 0,1-1 0,0 0 0,0-1 0,4-1 0,0-1 0,0 0 0,0 0 0,2 1 0,0-1 0,0 1 0,1 0-49,-12 4 1,1-1-1,0 1 1,0 0 0,0 1-1,-1-1 1,1 0 0,-1 1-1,1-1 1,0 1 48,1 0 0,1 1 0,-1 0 0,1 0 0,-1-1 0,0 1 0,-1 0 0,1 0 0,-1 0 0,0 0-163,12-4 1,1 0 0,-1 0 0,0 1 0,-3 2 0,-1-1 0,1 2 0,-2 0 162,-3 1 0,-1 2 0,0-1 0,-2 2 0,-2 0 0,-1 0 0,0 2 0,-2 0-75,11-2 0,-2 2 0,-1 1 0,-7 2 1,-1 0-1,-2 1-487,14 0 0,-4 2 1,-14 1-1,-3 1 368,21 3 0,-23 7-76,-23 5 0,-28 18 80,-38 16 0,16-16 0,-5 2 212,-14 7 0,-5 0 0,16-11 1,0-1-1,-2 1 11,-6 4 1,-1 0 0,-1-1 0,-3 0 0,0 0 0,-1-1-138,-5 3 1,-2 0 0,1 1 0,3-1-1,0 0 1,1 1 419,12-7 0,0 0 0,1 0 0,0 0 0,-13 7 0,0 1 0,1-1-165,4-2 0,1 0 1,0-1-1,5-2 0,0 0 1,2 0 467,-15 11 1,4-1-1,10-5 1,4-1-277,7-4 0,4 0 0,-13 19 0,24-15-555,15-4 0,34-14 28,25-6 278,-15-9 1,3-3-194,9-4 1,4-4 0,-10 0 0,2-1 0,0-2 98,3-3 0,1-1 0,1-1-174,6 0 0,2-1 0,0 0 174,4-4 0,0-1 0,1 1-76,-14 6 0,0 1 0,1 0 0,1-2 76,3-1 0,1-2 0,0 0 0,0 1 0,1 0 0,-1 1 0,0-1 0,1 0-159,3-1 1,0-1 0,0 0 0,0 0 0,2 1 0,1 0 0,-1-1 0,1 1 158,1-2 0,0 0 0,0 0 0,1 1-127,-1 0 1,-1 1 0,2-1 0,-1 1 126,-11 4 0,1-1 0,-1 1 0,1-1 0,-1 1 0,11-4 0,0 0 0,0 1 0,0-1 0,0 1 0,0-1 0,0 1 0,-1 0 0,-1 0 0,0-1 0,-1 2 0,0 0 0,-4 2 0,1 0 0,-2 2 0,0-1 0,-4 1 0,0 1 0,-1 1 0,-2 0 0,12-2 0,-1 2 0,-2 0-229,-4 1 0,-1 0 0,-3 1 1,15-2-1,-5 2 0,-12 4 0,-3 1-383,-5 2 0,-3 0 1,16 0-1,-27 8 1053,-12 5 0,-34 13 343,-27 16-775,16-13 0,-4 0 228,-13 4 0,-4 1 0,-4 6 0,-2 1-332,15-11 0,0-1 1,-2 2 173,-3 3 1,-2 1 0,0-1 0,0-2 0,-1-2 0,-1 1 24,-2 3 0,-1 0 0,0 0 1,1-1-1,1 0 0,1 0 0,1 0 1,1 0-1,1 0 362,2-1 1,1-1 0,2 0-1,2-1 1,1 1 0,2-1-200,-9 6 1,3 0-223,5-1 1,4-1-46,-15 15 0,21-7 0,17-8 0,16-4-1004,21-4 761,19-3 318,-9-14 1,4-2 0,9 1 0,2-3 157,5-3 1,2-2 0,-12 0-1,3-2 1,-1 0-407,4-3 0,0-2 1,0 1 172,6-3 0,0 0 0,2 0-56,4 0 0,1 0 0,0-2 1,2-1-1,-1-2 0,1 0 56,-13 5 0,-1-1 0,1 1 0,0-1-378,3-1 0,0 0 1,1-1-1,-1 0 378,0 0 0,0 0 0,1-1 0,0 1-45,4 0 0,1-1 1,0 1-1,0 0 1,-2 0-1,-1 0 0,1 0 1,-1 1-1,1 0 1,0 1-1,-1 0 1,1 0 24,-3 0 1,0 1 0,0-1 0,1 1 0,0 0 0,1 1 0,0-1 0,-1 1 0,-5 2 0,0-1 0,-1 1 0,-1 0 0,15-3 0,0 1 0,-2 0-243,-2 1 0,-2 0 1,-1 2-1,-9 1 1,0 1-1,-3 1 1,16 0-1,-3 2 1,-10 1-1,-4 2-127,-7 1 0,-3 1 78,15 5 0,-22 9 0,-22 11 1670,-18 7-1183,-32 20 1,6-25-1,-6 0 1,-10 8 0,-3 1 24,15-10 1,-1-1 0,-2 0-1,-3 1 1,-1 1 0,-2-1 0,-2 1-1,-1 1 1,0-1 0,-1 0 0,1-1-1,-1 0 280,0-1 1,-1 1 0,2-1-480,5-2 1,1 0-1,0 0-2,2-2 0,0-1 0,2 1 0,-8 4 0,4-1 0,2-3 0,3 0 0,-20 10 0,30-6 0,19-8 0,21-8 113,24-5 1,3-6 0,7-4-1,12-3 1,5-3 0,-13 1-1,2-2 1,1-1-114,7-3 0,1-1 0,1-1 0,6-1 0,1-1 0,2-1 0,-12 3 0,2 0 0,1 0 0,-1 0 0,2 0 0,1-1 0,0 1 0,0 0 0,1-1 0,0 0 0,0 1 0,1-1 0,0 1 0,-1-1 0,1 1 0,0 0 0,-2 1 0,1 1 0,0 0 0,-1 0-340,0 1 1,-1 0-1,0 1 1,-1 0 339,11-3 0,-2 1 0,0 1-507,-1 1 0,-1 0 1,-2 2 355,-13 4 0,-1 0 1,-2 1-1,20-2 0,-3 2 1,-15 6-1,-4 2-3078,-7 0 1,-3 2-3091,19 11 6319,-23 23 0,-7 4 0,-12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24029 5432 8080,'-8'-7'638,"0"3"1,5 1 82,-1-1 422,-3 3-260,6-5 304,-5 6-322,6 0-408,0 0 1,7 0-154,5 0 0,8 0 362,9 0 0,1 0-208,3 0 0,10 0 269,2 0 1,6 0-306,11 0 1,-1 0-1,9 0 1,0 0-464,-32 0 1,-1 0 0,-2 2 0,0 1 206,0-1 0,0 0 0,34 2 131,2-4 0,-4 0-62,-5 0 0,-5 0-147,-3 0 0,-9 0 116,-4 0 0,-2 0-234,-2 0 1,-5 0-99,-3 0 1,-7 0 125,-1 0 0,-6 0-770,1 0 182,-2 0-291,-7 0-84,-2 0-19,-5 0 0,-1 0 384,-3 0 0,1 0-39,-5 0 1,4 0 100,-5 0 0,5-2-181,-4-2 1,5 3 412,-2-5 1,3 5 256,-2-3-167,3 3 241,-5-10 1,2 8-87,0-6 0,-4 5 317,4-4 0,-6 4 80,2-4 0,-3 1-164,-2-1 0,5-2 344,0 6 0,0-6-190,-5 2 0,5 1 228,0-1 1,1-1-175,-2-3 0,-2 4 280,3-1 1,1 3-159,-1-3 1,1-2-122,-1 3 1,-3 1 516,3-1-420,2 5 118,-5-2 252,4-1-366,0 5 177,-4-5 185,10 6-150,-5 0-531,1 0 71,3 0 44,-3 0-31,5 0-63,5 0 1,2 2 49,6 2 1,-5-3-97,0 3-73,1 3 1,7-1 0,1 3 141,-2 0 1,3-1-46,-2 4 1,6-4-112,-1 1 1,2-1 25,2 4 1,0-1-59,0-2 0,-5 2-36,1-3 1,-2-3 62,2 0 0,1 0-31,-5-1 0,-1 5 53,-3-5 1,-1 0-60,0-4 1,-3 4-10,-1 0 0,-4 0 0,4-4 0,-5 0 0,3 6 0,-6-5 0,0 5 0,0-6 0,0 0 0,-6 0 0,-1 0 0,-5 0 0,-6 1 0,-3 3 0,-2 2 0,-2 2 0,-4 3 0,0-3 0,-4 5 0,4 3 0,2-2 0,6 2 0,3-2 0,6-1 0,-1-1 0,1 0 0,5 1 0,1-5-2451,6 0 1484,0-5 0,2 3 967,2-6 0,3 5 0,5 2 0</inkml:trace>
  <inkml:trace contextRef="#ctx0" brushRef="#br0">24054 5283 7956,'-30'13'368,"9"-6"0,-7 4 586,12-3 0,-1 3-308,5 1 278,-6 1 1,4-1 1604,-2 1-1743,2-1 0,2-1 20,-1-3 376,6 3-249,-4-9-391,10 9 1,1-10-40,8 3 1,14-2-226,7-2 1,11-7 547,6-6 1,9-6-512,7-10 1,-28 13-1,1-1-428,4-3 1,0-1 0,0 1 0,-1 1 171,4-2 1,-1 1-1,-4 1 1,-1 1-1,0 1 1,0 0-185,-4 2 1,1 2 25,26-3 160,-15 0-48,-7 14 1,-12-3-60,-8 5 1,-5 1-89,-4 3 1,-4 7 53,-8 6 0,-8 6 0,-9 2 22,-2 7 1,-8 2 815,-2-1-1185,-3 3 585,-1-10 1,6 8-21,2-10 0,4 3 1,4-10 482,5 3 0,7-5-841,5 1 1,3-6-418,1-2 0,5-1 376,4 2 0,13-4 131,7-5 0,5-1 0,6-5-33,6-6 0,0-3 34,12-10 1,4-3 99,-29 10 0,0-1 0,0 3 0,-1 0-11,26-13 1,-8 5-321,-9 3 304,-8 9 0,-8 6-78,-8 6 5,-4 0 305,-6 11 0,-12 0 665,-12 14-657,-5-3 3,-3 8 673,0-5-557,1 0 0,4-2-54,4-2 0,3-3 934,5-6-1475,3 1 0,6-1 212,3 0 185,3-5 1,12 3-154,6-6 1,1 0 32,7-4 1,2-1-71,6-3-61,3-3 53,0-6 260,5-4 1,-5 3-53,5-3 1,-10 8-23,-6 0 0,-7 7 7,-5-3 310,-9 4 1,-2 2-217,-6 4-194,0 1 0,-5 8 0,-3 3 0,-3 1 263,-6 2 1,5 0-264,0-4 0,5-1-264,-1 6 0,3-6-655,1 2 1,5-4 0,3 0-1088,3-1 1,2-3-3673,-1-1 5678,6-5 0,-4 2 0,4-5 0</inkml:trace>
  <inkml:trace contextRef="#ctx0" brushRef="#br0">24873 4328 7949,'-6'-6'236,"5"-1"-157,-3 3-79,2-3 0,-3 0 2402,3-4-1555,-9 4 1,9-4 986,-7 3 0,3-4-941,-3 4 1,0 1 754,4-1 1,0 5-233,1-1 372,2 3-811,-3-5-377,5 5 93,0-5-350,5 6 0,2 6-35,6 2 0,6 3 474,6 2-782,5 5-615,7 1 615,1 0 0,4 10 0,-2-8 0,6 8 0,-2 2 0,1 2 0,-2-2 0,-6 5 0,1-10 0,-4 3 0,-5-3 0,-1-3 0,-12-2 0,1-3 0,-5-6 0,0 1 0,-5-1 0,-1-4 0,-6 1 615,0-7-615,0 4 0,0-6 0,0 0 0,-6-6 0,-1 5 0,-5-3 0,0-2 0,-1 2 0,-3 0 0,-1 4 0,-5 0 0,1 0 0,-2 0 0,-2 0 0,4 0 0,1 0 0,-2 4 0,-7 0 0,3 2 0,-3-2 0,1-1 0,-1 5 0,2-5 0,-6 1 0,4-1 0,-5 1 0,6-3 0,-6 3 0,7-2 0,-2-2 0,7 0 0,1 0 0,6 0 0,-1 0 0,-2 0 0,1 0 0,1 0 0,3 0 0,1 0 0,-1 5 0,1-3 0,4 3 0,-1-5 0,7 0 0,-4 0 0,6 0 0,0 0 0,0 6 0,1-5 0,4 3 0,-3-2 0,7-2 0,-1 1 0,4 3 0,2-3-28,3 4 1,-2-3-286,5 2 264,1-2 0,5 5-81,3-3 0,3-3-241,5 3 226,0-2-235,1 3 272,-1-3 1,-1 3-107,-3-5 291,3 6 0,-6-5-86,3 3 0,-3 2-2,-5-2 11,0 0 0,-2-4-1,-2 0-50,2 5 16,-9-3 1,4 3-123,-5-5 1,-5 0-8,0 0-484,-5 0 323,2 0 1,1 0-387,-5 0 125,5 0 86,-6-5 60,0 3 150,0-3 1,-2 4-71,-2-4-136,3 4 274,-5-4 1,1 5-1,4-6 263,-11 5-88,6-10 0,-5 8-52,2-5 30,-2-1-63,4 2 1,-5-4-30,0 3 0,-1-2 78,1 2 0,-1-7 157,1 3 1,1-5-75,3 1 1,-3 0 139,2-4-58,-2-1-51,4-4 1,-4 0 145,3 1 1,1-1-11,-1 0 0,0 0-64,-5 0 1,-3 5 9,-1-1-70,-5 0 1,7 1 222,-6-1-221,1 6 11,0-8 0,-2 3 273,6-5-25,-1 1-233,5 4 0,-1-3 318,1 2-50,0-2-248,5 3 0,-4-3 284,2 2-195,4 3 0,-5-4 170,6 6-214,-6-1 0,5 5-52,-3 0-25,-3-1 83,9 1 0,-7 3-96,4 1-93,1 5 276,4-2-903,0 5 80,0 0 346,6 5 86,1 2 122,11 6 15,6 5-43,8 1 1,5 6 241,1 0-633,4-1 407,2 1 0,6 4 207,0 0 27,-1 6-1314,-5-9 1140,5 4-31,-16-5 1,8-2 31,-8-2 1,-7 1-125,-1-6 0,-8 1-136,-1-5-10,-2 1 751,-7-1-483,4-5 1124,-10 4-1187,5-9 0,-5 7 331,3-5-150,-2 0-22,3-4 328,-5 0 276,0 0 1,-5 0-680,-4 0-161,4 0-34,-6 0 153,4 0 1,-1 0-65,0 0-318,5 0 167,-8 0-32,9 0-853,-3 0 331,-1 0-92,5 0 0,-6 0-1826,3 0 2136,3-5 0,-10 4-2181,2-4 1391,-2-1 659,-1 4 1,-1-9-109,1 3 1,-2-3-669,-2-2 742,2 1 372,-4-6 0,6 3 358,-1-6 0,-5 1 0,4 0 0,-9-3 0,2 2 0,-2 3 0,-2-5 0,0 9-645,0-2 645,-5 2 0,4 1 0,-6 1 0,3 0-97,9-1 978,-9 1-414,9 5-295,1-4 1,5 9 1011,6-2-541,0 3-68,1-5 75,1 5-165,6-4-94,0 5-218,0 0-112,6 0-32,1 5 0,5-2-125,1 5 1,0 0-263,4 5 244,-3-1 70,9 1 1,-4-1 0,6 0-108,6 6 162,-5 2 0,8-1 234,-5-3-242,6 4 8,-9-7 0,4 5 308,-5-5-130,-6 5 1,-1-4 140,-5 3 1,-7-4-1,-1-1 0,-7 1-71,-6-1 0,-7 0 63,-14 1-28,3-1-100,-16 1-50,9-1 0,-14 0 325,6 1-472,-6-1 156,9 1 1,-8-5 302,9 0-304,-3 0 0,19 1 168,1-1-103,4-5 29,9 8-1030,2-10 607,10 10 1,13-4 63,11 5-38,11-5 1,6 3 0,8-6 10,8 6 0,0-9-279,0 3-1025,-6 3 1448,-1-5 1,-9 7 347,-1-5-743,-5 6 1290,-14-3-446,-2 0-181,-12 4 229,-5-4 1,-1 1-223,-6 0 1,-3 0 1825,-5 5-1766,-6-1 1,-16 1 321,-4-1-427,-1 1 1,-4-5 128,-2 0-140,2-5 369,-4 2 0,6-1 94,0 1-406,5-1-57,7-4 1,7 0-1231,6 0 602,5 0 495,2 0-884,21 0 0,-5 0 397,14 0 0,-2 0-641,6 0 0,-2 0-1549,2 0 1,2-2 2586,2-2 0,9-3 0,2-5 0</inkml:trace>
  <inkml:trace contextRef="#ctx0" brushRef="#br0">24972 5916 7937,'-8'-12'259,"-1"-1"0,7 5 900,-2 0 0,1 3 204,-1-3 1357,2 0-1310,-9 1-828,10 2 0,-3 5 79,8 0 1,3 6 123,5 7 0,6 1 142,3 6 0,2 0-378,2 0 0,5 8 78,3-3 1,-1 2-222,1-2 1,-4 0-200,4 0 0,-1-1 13,1 1 0,2 0-120,-7 0 1,1-5-180,-4 1 0,-4-2 88,0 2 40,-1 3 0,0-11-227,-4 4 100,-2-3 123,-7-2 0,4-1 103,-3-3 1,-1 2-108,1-6 274,-5 6-99,8-9 35,-10 5-163,10-6 1,-9 1 88,2 3-59,-3-3 84,-1 5 56,0-6-205,0 0-123,-5 0 1,-2 0 4,-6 0 0,1 0-6,0 0 0,-5 0-124,1 0 0,-11 4 104,3 0 0,-9 6 59,-1-2 0,-6 3 37,-1 2 0,-2-1-45,2 0 0,2 1 229,-2-1 1,4 1-60,4-1 0,-2 0 54,6 1 1,0-1-25,5 1 0,0-2-73,4-3 0,2 3-87,5-3 0,1-1 0,-1 1 0,1-5 0,0 1 0,1-1 0,2 1 0,-2-2 0,10 3 0,-10-5 0,9 0 0,-3 0 0,5 0 0,0 0 0,5 0 0,4 0 0,2 0 0,1 0 0,5 0 0,-1 0 0,6-4 0,-1 0 0,2-2 0,2 2 0,0 3 0,0-3 0,4-3 0,0-2 0,5 3-164,-1-3 0,3 1 46,1-4 1,-1 1-127,-3 2 1,3-2 88,-3 3 1,-3 1-13,-1-1 1,-4 4 18,-4-5 0,-3 7-165,-6-2 1,1-2 40,-1 2 1,0 0-73,1 4 0,-5 0-414,0 0 417,1-6 1,3 5-378,0-3 458,-5 2 0,0-2-382,-3 0 174,-2 0-232,3 4 26,-5 0-1248,0 0 1217,0-5 491,0 3-7,-5-9 1,-2 4 154,-6-5 1,1 4-113,0-1 0,-2-3 264,-3-5 0,2-3 102,-5 3 0,3-5 147,-4 1 0,1-3 37,-5-5 0,3 2-154,-3-1 0,3 1 103,-7 3 0,3 0-96,1 3 1,2-2 128,2 2 17,-3 3-255,11-5 1,-5 9 94,5-2 1,5-2-12,0 1 1,1-3-19,-1 3 0,-2-1-181,6 2 135,-6 2 1,3-4 136,-5 6-281,-1-1 150,7 6 67,-5-4-224,4 4-124,-6 0 260,6-4-165,2 10 33,5-5-486,-6 6 336,5 0 0,-3 2 120,8 2 0,3 3 253,5 5 1,2 1-249,3-1 210,7 6 1,3 1-56,2 6-26,2 0 0,0 1 155,2 3 0,2-1-152,-1 5 0,1-4-218,3 4-617,-1 0 687,0-2 0,-5 4 89,-3-6 1,-3 0-105,-1-4 1,-5-6 50,1-3 16,-6-2 21,3-1-82,-11-1 362,4-5 434,-10 4-580,5-10 260,-1 5-193,-3-6 1,-2 0-100,-8 0 1,1 0-407,-2 0 0,1 0 87,-4 0-600,-1 0 392,1 0-2945,5 0 1484,-4 0-2093,10 0 3958,-10 5 0,-2 2 0,-6 6 0</inkml:trace>
  <inkml:trace contextRef="#ctx0" brushRef="#br0">24674 4688 8099,'-26'-11'942,"-3"3"1,3 5-275,-3 11 1,-4 7 69,-4 14 0,-10 10-389,20-15 0,0 2 1,-2-1-1,-1 1-327,1 2 0,0 1 0,-1 0 0,1-1 231,0 1 1,0 0 0,1-3 0,2-1 54,-19 20 0,9-9 165,11 1 0,6-12-49,6 0 1,6-9-302,3 1 1,14-9 89,6-4 1,12-4-85,5-4 1,15-9-107,10-12 0,-27 9 0,2-1-166,3-5 0,2-2 0,2 0 0,0-1 144,3-4 0,1 0 0,5-6 0,0-1-213,-4 1 0,1 0 0,3-2 1,-1 0 316,-2 1 0,-1 1 1,-2 4-1,-1 2-42,-5 3 0,0 2 0,-5 5 0,-2 1-648,20-7 428,-12 11 97,-13 9 1,-13 13-193,-7 9 0,-16 14 41,-10 19 1,-16 9 178,11-26 1,-2 0 0,-2 5 0,-2-1 75,-5-2 1,-1 0-1,1 1 1,0-2 10,0-2 0,0-2 0,2 0 0,2 0 534,1-3 0,2-1 0,-20 21 460,13-14 0,5 0-350,8-8-240,10-3-356,3-9-117,11-6 56,5-2 1,13-6-145,11-3 1,13-14 121,7-11 0,-19 11 1,1-2-116,3-2 0,2-1 0,3-2 0,1-1 36,1-5 0,0 0 1,1 0-1,0 1 76,0 1 1,-1 0-1,-3 2 1,0-1-82,-2 3 0,-2 1 1,-2 2-1,-2 1 983,28-16-361,-14 11 336,-13 13-443,-18 2-232,4 10 0,-18 4 1007,-4 13-539,-12 9-167,-21 23-1570,0-2 898,11-16 0,0 0 135,1-1 1,1-1-1,0 0 0,-1 0 58,-2 0 0,2-1 0,-10 22-31,3-4 1,6-2-3022,14-6 1,4-1 308,9-3 2702,0-3 0,-4-5 0,-1 0 0,1 0 0</inkml:trace>
  <inkml:trace contextRef="#ctx0" brushRef="#br0">24377 7900 8171,'-7'0'894,"0"-4"583,3 0-418,2 0 4,-9 4-521,10 0 0,-6 0 692,3 0-695,2-6 1,-4 5 247,1-3 585,4 2-458,-4 2 377,5 0-16,0 0 1,5 0-991,3 0 0,2 2-104,-2 2 0,3-1 78,-2 5 0,3 0-219,4 5 0,-2-1 131,3 1 0,1 3-241,-2 1 1,6 0 92,-1 0 1,1-3-75,-1 2 1,2 2 37,-2-1 0,5 3 37,-1-3 1,2 1-97,-6-2 0,3-2 71,0 3 1,0-3 0,-4-2 0,4 0 39,-3 1 1,-2-5 113,2 0 1,-5-4-106,5 5 0,-6-2 18,1 1-42,4 3 0,-6-8 39,2 5-181,-2-5 220,-2 8-193,1-10 0,-5 6 118,0-3-115,-5-3 75,2 5-115,-5-6 114,6 0 0,-5 0 223,5 0-219,-6 0 1412,0 0-1031,-6 0-404,5 0 146,-5 0 1,2 1-274,0 3 214,0-2-155,-1 3 163,3-5 193,-3 0-199,-1 0-63,-1 0 1,-5 5-13,-1-1 1,1 5-135,0 0 0,-5 2 66,1 1 1,-7 2 88,3 2 1,-4 2 170,0 3 0,-5 2-127,0-2 0,-4-2 429,4 2 0,0-5-196,4 5 0,-4-6-203,0 2 1,1-3-77,8-2 0,-2 0 0,5 1 0,-4-5 0,5 0 0,1-3 0,7 3 0,-4-4 0,4 4 0,1-4 0,-1 5 0,5-7 0,-4 8 0,3-6 0,3 0 0,-5 2-481,1-5 1,3 6-1889,-2-3 1053,3-2-1422,1 3 1242,0-5-1025,0 0 1177,0-5 1344,5 3 0,2-9 0,6 4 0</inkml:trace>
  <inkml:trace contextRef="#ctx0" brushRef="#br0">24476 7987 8009,'0'-12'0,"-6"-1"0,1-3 1055,-3-1 0,-4 1-309,4 3 1,-3 2-122,-1 3 1,-1-3 946,1 3-1102,0-3 1,-1 0 68,1 2 1,5 3 288,3 1 688,-3 4-530,5-5 441,-3 6 300,5 0-1221,5 6 1,6 2 98,6 9 0,5-2-201,-1 6 1,2-5-118,2 5 1,4 0-31,0 3 0,1 1-151,-1 0 1,-1 0 65,5 0 1,-1-1-111,1 1 1,2 0 81,-1 0 0,-3-2-132,2-2 1,-5 1-354,1-6 1,-3 5 212,-1-4 1,-6 3-35,-2-3 1,-4-1-79,0-3 100,-1-1 1,-3-1 78,-1-3 0,-5-1 680,1-3-39,3-2 1,-5 3 54,7-5-585,-7 0 0,5 0-50,-3 0 0,-2 0 0,3 0 0,-5 0-489,0 0 330,-5 0 1,-2 0 183,-6 0 1,0 6-81,-4 2 0,-2 3 143,-6 2 0,-5 3-79,-3 1 1,-3 3 325,-1-3 0,-5 1-335,1-2 0,0-2 0,3 3 0,2-4 0,3 0 0,2-2 0,2-3 0,4 3 0,0-3 0,2-1 0,6 2 0,5-3 0,3 3 0,3-2 0,-3-3-2673,4-3 352,5 10 0,5-8-462,4 5 0,2-4 2783,1 5 0,0-1 0,1 4 0</inkml:trace>
  <inkml:trace contextRef="#ctx0" brushRef="#br0">24166 12551 10759,'9'0'457,"4"0"1,-2 0-184,9 0 0,2 0-164,7 0 0,3-4 104,5 0 0,6-4-223,3 4 1,7-6 59,5 2 0,3 1-231,1-2 0,-1 1 157,-4-4 0,5 3-260,-8 1 0,3 5-361,-12-1 1,-2-1 278,-2 1 0,-6 0-309,-2 4 0,-11 0 204,-1 0 0,-6 1-630,-3 3 1100,-5-3 0,-1 5 0</inkml:trace>
  <inkml:trace contextRef="#ctx0" brushRef="#br0">24327 12849 14512,'12'0'1015,"1"0"1,1-4-124,2 0 0,3-5-303,6 5 1,10-4-22,2 4 1,3-6-137,-3 2 0,4 1-43,1-1 0,3 4-138,-3-5 0,-2 7-109,-7-3 0,2 4-42,-1 1 1,-3 0-315,2 0 0,-5 0-665,1 0 0,-3 0 458,-1 0 0,2 0-156,-2 0 1,3 4 42,-8 0 0,-2 5-2065,-1-5 2514,-3 5 0,-2-2 0,1 6 0</inkml:trace>
  <inkml:trace contextRef="#ctx0" brushRef="#br0">24327 15639 12740,'29'-8'377,"0"0"1,1 4 487,-1-5 1,-1 7-257,5-2 1,-6-2-225,2 2 1,2 0-113,-2 4 0,-5-4 31,-3-1 0,-4 1-159,3 4 0,-5 0-90,2 0 0,-3 0-298,-2 0 1,1 0 79,-1 0 1,4 0-196,1 0 0,0 0-114,-5 0 1,5 4 159,-1 1 0,1-1-304,-5-4 1,0 0-134,1 0 256,-1 0 1,-1 1-755,-2 3-296,2-2 1429,-10 3 0,-1 1 0,-7 1 0</inkml:trace>
  <inkml:trace contextRef="#ctx0" brushRef="#br0">24364 15863 10752,'13'-6'1505,"4"3"-430,4-5 0,8 4-407,4-4 0,-1 4-72,1-5 0,-1 7-183,1-3 1,3 0 68,-3 1 1,-2 0-93,2 4 1,-5 0-152,1 0 1,-3 0-189,-1 0 0,-4 0-306,-1 0 1,0 0-820,0 0 0,2 0 589,-5 0 0,-1 0-725,-3 0 1,-2 5 1209,-3 3 0,3-2 0,-4-1 0</inkml:trace>
  <inkml:trace contextRef="#ctx0" brushRef="#br0">24339 15255 8257,'-5'-7'3276,"3"1"-648,-3 6-1312,5 0 0,0 2-584,0 2 1,0-1 219,0 5-767,0-5 1,1 2 350,3-5-158,3 0 1,6 0-182,-1 0 0,1-1 15,-1-3 1,0-2-34,1-2 0,-2-3-173,-3 3 0,3 1 44,-3-1 0,3 3 140,2-3 0,-1 5 34,1-1 1,-5 3-70,0 1 0,0 0 246,5 0 0,-1 4 111,1 0 0,0 0 157,4-4 0,-3 0-420,2 0 0,-2 0-363,-2 0 0,-3-4-499,-1 0 1,-5-2 282,1 2-683,3 3 488,-6-10-1313,5 10 1,-5-5 215,3 6 0,3 0-138,6 0 0,3 4 1760,1 0 0,10 6 0,-1-3 0</inkml:trace>
  <inkml:trace contextRef="#ctx0" brushRef="#br0">24290 12204 8156,'-7'-1'0,"3"-4"3635,2 4-1705,2-4-741,0-1 1,2 0-398,2-2 1,3-3-161,5 3 1,2-3 6,2-2 1,0-3-155,4-1 0,0 1-83,0 3 0,2 1 189,-5 0-443,-1-1 1,-3 6 93,-1 3 0,-5 4-206,-3 4 0,2 5 136,-2 7 1,0 1 38,-4 8 1,6-8-125,2 8 0,3-8 47,1-1 1,6-6-605,3-2 0,4-5 259,4 1 0,-3-4-1017,3-4 1,1-3 599,-1-5 1,-6-1-1055,-6 1 1,0-1 480,-5 1 1,3 4-613,-7 0 1813,-2 5 0,10-3 0,-2 6 0</inkml:trace>
  <inkml:trace contextRef="#ctx0" brushRef="#br0">24253 15292 8107,'-13'6'682,"2"-4"188,3 7 1,1-7 1351,3 3-965,2-4-126,-3-1-311,5 0-338,0-6 1,0 4 135,0-7 112,0 7-331,0-4-364,0 6 0,1-4-71,3 0 0,3-2 138,6 2 1,-1-1-115,1-4 0,-1-2-31,0 3 0,1 1-125,-1-1 1,1 5 24,-1-1 0,-4 3 370,0 1-204,-5 0 1,3 1 8,-6 3 0,-6 4 10,-2 9 0,-3-3 21,-1 2 0,-1-2 142,1-2 1,1 1-83,2-1 0,0-3 141,5-1 1,0-4 27,4 4-192,-6-5 0,6 3 66,0-6 1,1-2 97,8-2 1,0 1-256,8-5 1,1-2 130,2-6 1,5 1-230,0-6 0,0 0 54,4-4 1,-3 5-23,-1-1 1,-5 6 57,1-2 1,-10 9-364,2 4 166,-9 3 147,1 1 0,-6 7 62,-3 5 1,-7 2-37,-6 6 1,-4 0 251,5 0 1,-5 2-75,5-5 0,1-1 125,6-3 0,0-5 165,5 0-216,-1 1-81,5-2 1,6-2-4,2-5 1,9-5-163,3-4 0,4-2 137,1-1 0,4-6-473,0-3 0,4-1 167,-4 2 0,-1-4 136,-3 3 0,-5 4 22,-4 0 0,-2 5-188,-2 3 0,-3 0-211,-1 5 305,-5-1 0,1 12 405,-8 6 0,1-1-113,-5 5 0,-5 2 395,-3 2 1,-5-2-208,4 2 1,1-6 432,3 1 1,2-6-270,3-2 0,-1-4-380,4 5-127,1-7 1,10 4 15,2-6 0,4-4 54,5 0 1,2-6-326,6 2 1,0-5-280,0-3 1,-2 2 242,-2-3 0,2 4 13,-2 0 1,-3 2 71,-2 3 1,-2-2 197,-1 6-67,-7 0 30,0 4 0,-7 6 452,-4 2 1,-1-1-176,-7 1 0,-1 0 204,-2 5 1,1-5-156,-6 0 0,0-4-240,-3 5 1,-1-5 115,0 4 0,-4-5-674,0 1 1,-5 1 104,0 0 0,-3-1-118,-4-4 1,2 4-451,-2 0 1,4 0 365,4-4 1,4 0 190,8 0 0,3-1 98,6-3 0,1 1 234,2-5 0,4 3-117,5-3 0,0 4 113,0-4 1,5 4 1,4-5 0,7 7 161,5-3 0,4 0-61,4 1 1,2 0 12,7 4 1,0 0-123,4 0 0,-2-2 20,5-2 0,-4 1-11,5-5 0,-8 5-15,0-1 1,-3-3-143,-6-1 0,-1 1 47,-7-1-29,-3 5 322,-12-8 1,-3 10-122,-11-3 0,-7 2-297,-14 2 0,-7 0 142,-5 0 0,-10 4 288,1 1 1,-8 4-196,0-1 1,3-1 132,1 2 0,3-5 7,2 4 0,10-5 171,6 1 1,7-3-22,5-1 0,7 0 6,6 0-475,5 0 1,-1 0 150,8 0 0,7-4 251,6 0 0,6-6-133,2 2 1,6-3 6,6-1 0,4 1 112,0 2 0,6-2 186,-1 3 1,-3 1 151,-2-1 0,-3 5-135,0-1 0,-11-1-264,-2 0 1,-13 1 44,1 4-64,-9 0 1,-1 0 107,-11 0 0,-8 0-430,-13 0 1,-4 4 20,-8 1 0,-3 4-116,-6-1 0,-2-1 180,2 2 1,-6-5-36,6 4 1,2-4-27,2 4 1,8-5 150,1 1 1,2-2 94,10-2 1,3 0-402,10 0-196,5 0 392,29 0 0,3-6-145,24-2 1,1 1 426,8-1 0,9 1-217,-27 3 0,-1 0 0,-1 0 0,-2 1 318,0 0 1,-1 2 0,27-1-64,4-2 0,-11-1 45,3 0 1,-6 1 188,-2 4 1,-11 0 164,-6 0 0,-11 0-161,-6 0-435,-2 0 1,-8 0-47,-6 0 1,-13 6 569,-12 2 1,-10 0-603,-11 5 1,-4-4 29,-3 8 1,-8-2-6,-5 2 0,0-4 142,4 4 1,0-3 19,0-2 1,6 0 13,7 1 0,6-5 209,10 0 0,8-3-766,9 3 0,7-4 232,5 4 0,10-5 95,6 1 1,9-3 136,12-1 0,10 0 448,10 0 1,7-1 79,-2-3 0,-2-2-77,2-2 0,-1-3 16,0 3 0,-6 2 266,-5 2 1,-6 3-131,1 1 1,-8 0-131,-4 0 0,-8 0-355,-5 0 262,-2 0-263,-7 0 0,-4 0 51,-11 0 1,-8 0 40,-12 0 0,-14 4-245,-7 0 1,-8 0-90,3-4 1,-4 0-53,5 0 1,2-4 229,9 0 1,2-4-340,11 4 106,0-1-422,10 5 1,14 0 20,13 0-2020,14 0 1721,10 0 0,16 0 933,6 0 0,-1-5 0,3-2 0</inkml:trace>
  <inkml:trace contextRef="#ctx0" brushRef="#br0">24377 15615 7972,'-9'0'-39,"1"0"0,4 0 153,-4 0 1,3 0 645,-3 0-218,5 0 665,-8 0-76,10 0 136,-10 0-259,10 0-638,-5 0 0,12 0 178,2 0 0,4 0-116,5 0 0,4 0 17,7 0 1,4 0-100,5 0 1,2-5 95,2 1 0,-2-1-168,2 1 0,-3 2-266,-5-2 0,1-1 20,-5 0 1,0 1 131,-4 4 1,-6 0-528,-2 0 264,-4 0-539,0 0 271,-6 0-134,-2 0 288,-5 0 203,-5 0 0,-2 0-22,-6 0 0,1 4 15,0 1 1,-1-1 78,1-4 1,-6 0-84,-3 0 1,2 0 89,-2 0 0,1 0-67,-5 0 0,0 0 116,0 0 0,0 0-104,0 0 0,-3 0-1,-1 0 0,-5 0 77,6 0 0,-6 0 8,6 0 0,4 0 161,8 0 0,2 0 160,1 0-461,6 0 0,5 0 131,10 0 0,2 0 426,10 0 0,6 0-164,8 0 1,3 0-7,4 0 1,-1-4 92,6-1 1,-5 1-79,4 4 0,-5 0 109,2 0 1,-1 0-69,-4 0 1,2-1-503,-10-3 1,-4 2 159,-5-2-1423,-4 3 217,-4 1 409,-7 0 0,-6 0-332,-3 0 0,-7 0-808,-6 0 1,-3 0-282,3 0 0,-4 0 2159,5 0 0,-1 0 0,5 0 0</inkml:trace>
  <inkml:trace contextRef="#ctx0" brushRef="#br0">24476 15850 7949,'-13'0'-61,"1"0"1,4 2 2056,-1 2-807,1-3 725,-4 5-764,5-6-412,1 0 1,9 0-266,5 0 0,2 0 103,11 0 0,-1 0 35,5 0 1,0 0 97,0 0 0,5-5 127,3 1 1,-1 0-334,1 4 0,-1 0-12,1 0 0,1 0-159,-5 0 1,0 0-295,-4 0 0,0 0 149,0 0 1,-6 0-96,-3 0-37,-2 0-124,-1 0 1,-6-1 45,-3-3 0,-8 2-60,-5-2 1,-7 3-253,-5 1 1,-4 0 85,-4 0 1,-2 0-193,-7 0 1,1 0 150,0 0 0,4 1 119,0 3 1,1-2 9,-1 2 0,0-3-13,8-1 1,-1 0-500,9 0 0,1 2 243,3 2 1,5-3-3106,0 3 1762,5-2 1773,-2-2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17231 6238 8241,'-7'-5'2423,"0"2"-1375,3-5-729,3 5 1,-6-2 177,3 5 0,1-2 526,-5-2-706,-1 3 0,-3-5 167,0 6 1,5-1 151,3-3-261,-3 2 1,5-5-53,-2 3 1,3 2-79,1-7 0,5 1 6,4-4 0,3-1 64,5 1 1,3-1 83,9 1 0,-1-5-99,5 1 1,1-6 117,8 1 1,3 2-168,9-2 0,2 1-521,6-5 0,2 0 398,-31 12 1,0 1 0,2 1 0,0 1-105,4 0 0,1 0 0,3 1 0,1 1 31,3-2 1,1 0 0,3 1 0,0 1-286,0-2 0,1-1 0,3 3 0,0 1 254,1-1 0,0 0 1,2-1-1,1 0-323,3 0 0,0 1 0,1-1 1,0 0 301,1 1 0,0 0 0,3 1 0,1 0 17,-22 2 0,1-1 1,1 0-1,1 1 0,2-1 1,-1 1-29,-1 1 1,1 0 0,0 0 0,1-2-1,2 1 1,-2 0 46,1 2 1,-2 0 0,1 1 0,1 0-1,-1 0 1,1 1-37,-1-1 0,0 1 1,0-1-1,1 2 1,0-1-1,1 1-244,2 0 0,0 0 0,0 0 0,0 0 1,0 0-1,-1 0 308,3 0 1,-1 0-1,1 0 1,1 0-1,0 0 1,0 0-58,1 0 0,0 0 0,0 0 1,3 1-1,-1 1 0,1 1 8,0-1 0,0 1 1,0 0-1,-1 0 1,-1 1-1,0 0-120,1 0 0,-1 0 0,1 0 0,-3 0 1,-1 1-1,0-1 52,0 0 1,0 0-1,-1 0 1,-4 1-1,1 1 1,-1 0 118,-1-1 0,0 0 0,0 1 0,-3 0 0,1 0 0,-2 0-135,22 2 1,-1 1 0,-4-2 0,0 1 219,1 2 0,-2 0 1,-5-1-1,-1-1-55,-1 2 1,-1 1-1,-2-3 1,-1 0-84,-6 2 0,-1 1 0,-2-3 0,-2-1 70,-3 1 1,-1 1 0,30 8 27,-9 0 1,-4 0 353,-9-5 0,-3 0-418,-9 1 0,-4-1 423,-9 1 0,2-1-791,-5 0 0,-5-3 708,-3-1-1118,-7-5-2208,4 2 2022,-6-5 0,-6-1 935,-2-3 0,-3-3 0,-1-6 1</inkml:trace>
  <inkml:trace contextRef="#ctx0" brushRef="#br0">28359 5978 8069,'-7'-6'1204,"3"-2"0,2-3-508,2-1 1,2-1 801,2 1 0,8-2-213,9-2 0,5 0 249,7-4 1,8 5-430,17-2 1,9 2-1140,-27 6 0,2 1 0,4 1 0,2 1 185,5-3 1,1 1 0,4 3 0,0 0-348,2 1 1,0 0-1,4 2 1,0 1 594,2-1 1,1 0 0,-20 2-1,0 0 1,1 0-442,22 2 0,0 0 0,-22 0 0,-1 0 1,0 1 166,18 3 1,-2 1-1,0-1 1,-2 1-126,0 2 0,-2-1 0,-4-1 0,-1 1-183,0 2 0,0 1 0,-5-3 0,-2-1 183,-1 1 0,-1 1 0,-4-2 0,0 1 159,-4 0 1,0 0 0,31 6-160,-11 3 0,-3-4 0,-8 0 0,-5-5-540,-8 0 1,-7-1-291,-5 1 0,-7-1-3947,-2-3 2148,1-2 2912,-12 3 1,4-5-1,-5 0 1</inkml:trace>
  <inkml:trace contextRef="#ctx0" brushRef="#br0">29078 4539 8053,'0'-8'39,"0"0"0,0 4 1282,0-5 1,0 1-574,0-4 1,0 3 250,0 1 0,0-2-406,0-6 1,0 2 1519,0-2-1411,0 2 0,-1 3-111,-3 3 1,1-2-449,-5 6 0,-5 1 61,-3 7 0,-12 9-102,-1 7 1,-7 11 129,-5 6 0,-3 5-19,-6 8 1,8 2 92,4-2 0,4 2-136,9-6 1,4-3-393,13-2 0,4-7-694,8-1 0,10-5-1173,11 1 1,5-7 1022,7-1 1,6-8-1246,2 0 2311,4-1 0,3-10 0,3 2 0,3-3 0,0-1 0</inkml:trace>
  <inkml:trace contextRef="#ctx0" brushRef="#br0">29438 4576 8053,'-19'0'0,"-3"0"679,5 0 1,-5 6 951,1 2 0,-3 13 420,-5 4 0,2 12-1041,-2 0 0,5 3 44,3-3 0,3 1-490,6-1 1,5-6 243,3-2 0,9-4-322,8-4 1,6-3-11,10-6 1,2-4-58,7 1 1,-5-7-61,0 3 1,-6-10-568,2-3 1,-4-4 248,-4-5 1,-5-2-276,-7-6 0,0-5 255,-5-3 1,-1-4-1854,-7-5 0,0-1 805,-8-2 1,6 0-999,-6 7 0,1 5 457,-6 13 1,3-1 1567,-2 9 0,2-4 0,2 9 0</inkml:trace>
  <inkml:trace contextRef="#ctx0" brushRef="#br0">29649 5035 8053,'-7'-1'0,"3"-3"0,2 1 2431,2-5 0,0 0-1169,0-5 0,5-1 2212,-1-2 1,5 1-1841,0-6 0,2-4-127,1-4 1,0-5-1508,1 1 0,-1-3 0,1-1 0,-5 4 0,0 0 0,-1 11 0,1 1 0,3 6 0,-8 8 0,5 3 0,-3 4 0,3 4 0,0 8 0,5 9 0,-1 2 0,0 2 0,1 4 0,-1 0 0,5 0 0,-1-4 0,6 0 0,-1-1 0,-3-4 0,-2-4 0,2-3 0,-1-5 0,-1 1 0,-3-4 0,-5-1 0,0-4 0,-5 0 0,7-6 0,-6-2 0,0-10 0,-4-7 0,-1-5 0,-3-7 0,-3-7 0,-6-6 0,1-1 0,-1-7 0,1 7-2252,0 2 1,-1 4 900,1 8 1,1 10-3461,2 2 4811,-2 14 0,10-11 0,-4 8 0</inkml:trace>
  <inkml:trace contextRef="#ctx0" brushRef="#br0">30703 4663 7897,'0'-12'0,"2"-1"1672,2 1-1042,-3 0 1,6-1 717,-3 1 0,-2-5-670,2 1 1,-4-1 433,-4 5 1,-3 4-509,-6-1 0,0 2 22,-4-1 1,-4 3-213,-8 5 0,-2 5 88,-7 3 0,-4 10 271,-4 7 0,-1 5 391,2 8 1,9 3 453,11 0 1,7 1-1540,10-5 0,5 0-79,12 0 0,10-5 0,14-3 0,11-8 0,2-5 0,5-2 0,-6-2 0,-2-3 0,-2-1 0,0-5 0,-3 1 0,0-3 0,-9-1 0,6-5 0,-4-2 0</inkml:trace>
  <inkml:trace contextRef="#ctx0" brushRef="#br0">18372 4676 7972,'-18'-7'0,"5"-3"0,-4 6 1718,9 0 0,-2 11-797,6 5 0,0 12 823,4 9 0,0 12-447,0 5 0,1 8 24,3 0 1,3-3-1010,6-2 0,-1-3-89,1-5 1,-5-2-307,0-6 1,0-5 150,5-3 0,-5-8-560,0-5 1,-4-3 295,5-5-477,-7 3 0,4-15 21,-6 0 0,0-17-46,0-8 1,0-12 173,0-9 0,0-6 332,0-11 0,0 31 0,0-1-71,0-2 0,0 0 0,1 0 1,1 1 122,1 2 1,2 1-1,5-31 189,10 8 0,1 5-126,4 7 0,0 10 454,-1 12 0,7 6 60,2 9 1,-3 4 249,-1 5 0,-3 0-458,-1 0 0,-6 7-84,-2 5 0,-5 6 319,-3 7 1,-4 4-308,-5 0 0,-5 5-112,-4-1 0,-7 3 30,-5 1 1,-8-4 738,-4 0 0,-3 1-85,-1 3 1,1-6 206,3-2 1,3-2-461,5-3 0,6-3-204,2 0 0,9-2-579,4 2 1,4-3 292,4-6 0,6-4-628,10 0 1,6-1 475,12 2 1,0-2-1835,4-3 1,-8-2 408,3 7 1,-4-5 120,0 4 1,-2 0 635,-6 5 0,-2-2 380,-2-3 1,1 3-531,-6-3 621,1-2 1,-5-1 584,1-5 0,-5 0-237,0 0 1,0-9 1072,5-4 1,-1-11 54,1-1 0,-4-12 761,4-1 1,-4-11-753,8-1 1,1-9-900,-2-3 1,5 0 690,-4-4 0,-1 8-356,-4 4 0,1 14 387,-1 7-646,1 11 1,-5 10-249,0 7 0,-5 11 122,1 6 0,2 13 77,-2 12 0,5 6-105,0 7 0,-2 1 79,1 2 0,0-6-688,5 3 1,3-9 281,1 1 1,-1-5-1381,-3-4 1,-1-4 558,0-9 0,1 2-1134,-1-5 1,1 0 694,-1-5 0,-1-4 1442,-3 1 0,3-7 0,-4 4 0</inkml:trace>
  <inkml:trace contextRef="#ctx0" brushRef="#br0">18980 4924 7965,'-7'0'3882,"7"-4"-2833,9-1 1,7-4-51,5 1 0,2 1-530,2-2 0,5 5-248,3-4 1,3 4-1268,2-4 1,-1 3 697,0-3 1,0 5-1705,0-1 0,1-1 2052,-1 1 0,0-6 0,0 3 0</inkml:trace>
  <inkml:trace contextRef="#ctx0" brushRef="#br0">19514 4688 7965,'-18'0'2079,"4"0"0,2-1-250,7-3 1,11 1 244,6-5 0,12-1-1097,9-3 0,4-1-358,4 1 0,-6 0-226,2-1 1,-2 1-879,2-1 1,-6 5 396,-2 0 0,0 5-413,-4-1 1,1-1-194,-9 0 0,-1 1-2377,-3 4 1668,-6 0 0,-2 2 690,-5 2 0,-1 4 742,-3 9 0,-9-1-61,-7 9 0,0-2 990,0 10 1,-1 0-658,-4 5 0,0 3 420,1 0 0,3 1 935,0-5 1,7-5-774,2-3 1,1-1-1228,7-3 0,0 1 261,4-9 1,5 2-1347,4-6 1,3 2 899,4-7 0,4-2-1841,5-2 0,-1-4 1109,1-4 1,4-5 1260,0-7 0,11-3 0,-1-6 0</inkml:trace>
  <inkml:trace contextRef="#ctx0" brushRef="#br0">20097 4738 7965,'-17'-7'106,"1"3"1,-5 4-72,4 4 1,-5 4 1955,2 9 1,0 6-154,0 6 1,6 1 359,2-1 0,3-1 14,5 5 1,4-7-1165,0-1 0,6-2-194,6-6 0,6-1-786,3-3 1,2-2-69,2-3 0,0 2 0,-1-6 0,5 0-983,0-4 1,4 0-793,-4 0 1,4-6-1117,-4-2 0,-1 1-93,-7-1 0,1 0 2984,-6-5 0,1 1 0,-5 0 0</inkml:trace>
  <inkml:trace contextRef="#ctx0" brushRef="#br0">19948 4862 7965,'-13'7'1762,"1"-2"1,7-5-835,5 0 1,6-1 221,11-3 0,8 1 123,8-5 0,0 3-667,4-3 1,-2 1-1835,6-1 0,-4 1 806,-4 3 1,-1 1-530,-3-5 1,-8 4 950,-1-4 0,1-1 0,-2-3 0</inkml:trace>
  <inkml:trace contextRef="#ctx0" brushRef="#br0">19973 4713 7965,'-20'0'0,"2"0"0,13-1 2649,5-4 1,12-2-1052,13-5 1,12 0-534,13-1 1,5-3-1840,7-1 0,-1 1-1678,-3 3 2452,8 1 0,-8-1 0,9 1 0</inkml:trace>
  <inkml:trace contextRef="#ctx0" brushRef="#br0">21610 4539 7897,'-19'0'1626,"0"2"-848,2 2 1,0 4 336,-7 9 1,0 9-230,-9 11 1,3 3-399,-7 10 0,2-2-298,15-19 0,-1 0 0,-16 23 258,4 2 1,8-5-443,8-3 0,10-3 155,7-6 1,11-6-1441,10-2 0,9-5 96,8-8 0,4 0 676,8-12 1,4-2-796,-1-6 1,-3-4 612,-5-9 1,0-2-101,0-6 0,-8-4 285,-8 0 1,-3-6 503,-1-3 0,-5 0 0,-4-8 0,-4 4 171,-3 0 1,0 7 745,-4 10-829,-1 5 0,-6 4 1296,-2 8 1,-4 13-263,-9 12 1,2 7 442,-5 10 0,-1 0-766,-4 11 1,2-3 790,2 3 0,4-9-771,9 1 1,3-8 34,5 0 0,1-4-157,3-4 0,7-5-283,6-8 1,5-2 353,-2-6 0,4-3-301,1-5 0,-1-2-937,1-10 1,-5-1 362,-4-4 0,-2-1-1291,-2-3 1,1-3 718,-1-5 0,-5-1-1999,-3-4 0,2 4 412,-2-4 0,4 9 2266,-4 4 0,6 3 0,-3 1 0</inkml:trace>
  <inkml:trace contextRef="#ctx0" brushRef="#br0">22119 5147 7951,'-13'0'0,"5"-1"3117,0-4 1,4 0-1541,-5-3 1,5-3 274,-4 2 0,5-3 1159,-1-5 1,3 4-2211,1-4 1,0-1-802,0 2 0,5-1 0,4 5 0,2 1 0,1 2 0,0 4 0,1 5 0,3 1 0,1 3 0,4 3 0,-5 6 0,6 3 0,-1 1 0,4-1 0,4-3 0,-3-1 0,3 1 0,1-5 0,-1 0 0,-4-5 0,-5 1 0,-4-3 0,0-1 0,-3-5 0,-5-3 0,-3-3 0,-5-2 0,-1-5 0,-3-2 0,-9-5 0,-7-4 0,0-4-1627,0-9 0,-1 0 212,-4-4 1,2 4-1494,2 4 1,1 4 529,7 5 2378,-2 5 0,8 12 0,-5 0 0</inkml:trace>
  <inkml:trace contextRef="#ctx0" brushRef="#br0">22751 4700 7949,'-30'-5'0,"5"4"3292,1-4 1,4 5-1657,8 5 0,-6-3 560,-3 7 0,3-1-1143,2 4 1,7 1-314,5-1 1,3 2-313,1 2 1,12 0-136,9 4 0,4 1-58,8 4 0,0 0-267,4-1 1,-5 1-706,-3 0 0,-4-2 557,-5-2 1,-2 5-826,-5-5 0,-6 5 393,-3-5 0,-3-2-153,-1 2 1,-10-6 238,-2 1 0,-3-2-504,2-1 0,-3-5 464,-1 0 0,1-5-1200,3 1 0,7-4 1766,1-4 0,-1-9 0,-1-6 0</inkml:trace>
  <inkml:trace contextRef="#ctx0" brushRef="#br0">22801 4775 7949,'12'-6'2591,"6"4"-1854,3-7 1,8 2 1291,4-1 1,7-3-993,1 3 1,5-3-75,-5-2 0,5 5-415,-5 0 0,2 1-632,-2-1 0,-2-2 106,2 6 1,-8-4-1113,-4 4 0,-3-1-2685,-1 5 2220,-6 0-140,-1 0 1,-12 6 838,-6 2 1,-11 3 386,-10 2 0,-4 5 139,-4 2 1,3 4 577,-3 1 1,3 5-141,1 3 1,0 3 322,1 1 0,-1 4-94,0 1 1,6-5-174,2-4 1,9-1-1098,4 1 1,2-3 932,2-5 0,0 0 0,0-1 0</inkml:trace>
  <inkml:trace contextRef="#ctx0" brushRef="#br0">23409 5110 7949,'18'-37'0,"-3"2"1458,6-2 0,-5-2-656,5-6 1,-5 2 1560,5 6 1,-2 4-1220,2 0 0,1 7 1206,-5 1 0,1 5-921,-2 8 0,-6 5-859,2 3 1,-2 4-328,2 4 1,-1 10-244,-2 11 0,0 6 0,-5 11 0,0-2 0,-4 5 0,0-5-18,0 2 1,0 0-1134,0 0 0,0-1-1262,0-4 0,0-5-462,0-3 1,0 0 1597,0-4 0,0 1-1074,0-10 2351,0-5 0,6 0 0,1-4 0</inkml:trace>
  <inkml:trace contextRef="#ctx0" brushRef="#br0">23347 5011 8765,'25'-7'1585,"0"3"1,1 1-1337,3-1 0,-2 2 780,6-2 0,-1 3-443,1 1 1,3 0-1323,-3 0 0,-3 5 515,-1 4 1,2 2-2287,-2 1 2507,0 0 0,-5 1 0,1-1 0</inkml:trace>
  <inkml:trace contextRef="#ctx0" brushRef="#br0">24029 5246 7841,'-12'0'4579,"-1"6"-3421,7-5 0,-4 3 1794,6-8 0,0-3-1529,4-5 1,0-1 1019,0 1 0,0-2-2294,0-2 0,4-2-149,0-3 0,1-2 0,0 2 0,-3 2 0,7-2 0,-1 6 0,4-3 0,1 11 0,-1 3 0,0 8 0,1 4 0,3 7 0,1 2 0,5 0 0,-1-5 0,-2 4 0,2 1 0,-1-5 0,5-3 0,0-2 0,0 1 0,-5-3 0,1-5 0,-2 0 0,2 0 0,-3-1 0,-6-3 0,-5-3 0,-3-5 0,-4-5 0,-4 0 0,-4-6-993,-9-2 1,0-1-272,-4-7 0,2-1-1454,2-8 0,3 5 1418,-2 0 0,6 6-668,2 11 0,5 2 85,-1 6 1883,-3-1 0,6 1 0,-5-1 0</inkml:trace>
  <inkml:trace contextRef="#ctx0" brushRef="#br0">24364 4750 7841,'25'0'826,"0"0"1,1 0-316,3 0 1,3 0 1390,5 0 1,0 0-939,0 0 0,0-4 135,1 0 0,-1 0-456,0 4 0,0-4-177,1-1 1,-3 1-1231,-2 4 1,1 0 527,-10 0 0,3 0-3023,-11 0 1873,1 0-3128,-10 0 4514,-2 0 0,-16 6 0,-3 1 0</inkml:trace>
  <inkml:trace contextRef="#ctx0" brushRef="#br0">24898 4775 7841,'-17'21'1218,"1"-1"1,-5 5-531,4 4 0,2 5 920,7 0 0,-3 0-785,3-1 0,1 7-117,-2-3-496,7 3-1135,-4-3 1,2-4 353,0 1 571,0-1 0,-2 4 0,-1 0 0</inkml:trace>
  <inkml:trace contextRef="#ctx0" brushRef="#br0">4168 6052 8180,'43'-24'0,"4"-1"420,11 0 1,-24 12 0,3 1-262,8 0 1,1-1 0,7-2 0,2 0 149,8-1 0,2-1 0,-18 5 0,1-1 1,0 1-333,5-2 0,1 0 0,1 0 0,5 0 1,3 0-1,0 0 174,2-1 1,1 0-1,1-1 1,-9 3-1,1 0 1,0 0 0,1 0-67,0 0 0,1 1 0,0-1 0,1 1 0,4-1 1,2 0-1,0 1 0,0-1 23,-12 4 0,0-1 1,0 2-1,0-1 0,1 0 1,3-1-1,1 1 0,0 0 1,1 0-1,-1 0-251,1 1 1,-1 1 0,1-1 0,0 1 0,1 0 0,3 0-1,0 0 1,1 0 0,-1 0 0,0 1 132,-3 0 0,0 1 0,0 0 0,0 0 0,-1 1 0,0 0 0,-1 0 0,0 0 0,0 0 0,0 1-42,-2-1 1,0 0 0,0 1 0,-1 0 0,1 0 0,-1 1 0,-1 0 0,1 0 0,0 1 0,0 0 157,1-1 1,0 1 0,0 0-1,-1 1 1,1 0 0,11 0-1,0 1 1,0 1 0,0 0-65,-3 1 1,1-1 0,-1 2 0,-1-1 0,-2 2 0,-1-1 0,0 1 0,0 1 136,-2 0 1,1 2 0,-1-1 0,-1 1-60,-5-2 1,-1 0 0,0 1 0,-1 0-44,0 1 1,-1 1-1,0 1 1,-1-1 0,10 1-1,-2 0 1,0 0-72,0 1 0,-1 0 1,-1 0 16,-4 1 0,0 0 0,-2 0 131,-3-3 0,0-1 0,-2 1 0,18 6 0,-1 0-539,-5-2 0,0-1 1,-3 1-1,-1-1 89,-6 1 0,-1-1 1,-6-2-1,-2-1 178,27 8 1,-15-4-2084,-14 0 0,-7-6 2054,-9-3 0,-10-3 147,-11 5 0,-6 1 0</inkml:trace>
  <inkml:trace contextRef="#ctx0" brushRef="#br0">6240 4552 8073,'-8'0'2220,"-1"0"-1704,7 0 0,-9 0 790,9 5-537,-3 2-378,5 11 0,0 3 971,0 8 0,7 2-657,5 6 0,2 1 32,6-1 0,1-1-91,4-3 1,5 1 89,3-5 1,-2-1-369,-2-8 0,-3 2 12,-1-5-146,-1 0 229,1-11-230,-5 5 1,3-9 54,-9 3 1,4-6 397,-6-3-285,0-3-209,1-5 1,-2-8 216,-3-5-234,3-10 1,-8-11-463,5-8 0,-5-3-394,1-10 1,-3 0 77,-1-3 1,0 34 0,0 0-1101,0-30 1,-4 11 782,0 9 0,-1 8-179,1 5 1,2 8-38,-2 8-782,3 9 0,1 4 233,0 8 1685,0 3 0,5 11 0,2 1 0</inkml:trace>
  <inkml:trace contextRef="#ctx0" brushRef="#br0">7083 4490 8782,'-12'5'338,"4"3"1003,0 9 1,3 4-588,-3 8 1,1 2 115,-1 6 1,-2 1-170,6-1 0,0 0-243,4 0 0,0-5-186,0-3 0,6-3 7,2-1 1,4-6-295,5-2 0,3-3 105,9-2 1,-1-5-854,5-3 1,-4-3 368,4-1 0,-4-1-1582,4-3 0,-5-3 1976,1-5 0,-9-1 0,-2 1 0</inkml:trace>
  <inkml:trace contextRef="#ctx0" brushRef="#br0">6959 4775 8219,'11'-12'1451,"6"-1"0,11-5 154,5-2 1,4 0-1452,4 0-173,3-1 0,2 2 0,-2 2-1615,-1 3 1,-2 2 748,-4-1 0,-5 7 885,-3 1 0,-8-1 0,-4-1 0</inkml:trace>
  <inkml:trace contextRef="#ctx0" brushRef="#br0">6922 4539 8219,'-14'-12'729,"-1"-2"-148,11-2 0,1 2 357,7-3 1,3-1-65,6 2-465,5-1-142,7 5 0,2-1-3,6 1 0,0 0 0,4-1 0,1 1-2567,-1-1 1112,0 7 94,0-5-658,1 9 834,-7-3 402,5-1 1,-10 5 500,3-3 1,-3 2 0,-1 2-1</inkml:trace>
  <inkml:trace contextRef="#ctx0" brushRef="#br0">7716 4316 8219,'-8'0'125,"0"0"124,5 0 254,-3 0 322,6 6-576,0 0-1,0 1 879,0 10-439,0-9-220,0 16 801,0 0-542,0 8-361,0 5 0,0 2 253,0 2 0,0-1-153,0 6 0,0-11-417,0 3 1,2-5 132,2 0 0,3-3-125,5-5 1,2-4-348,2-1 0,5-6 271,8-2 0,1-1-514,3-6 0,3-1 249,-3-4 1,2-2-954,-2-2 0,1 1 499,-5-5 1,4 0-2070,-4-4 2807,0-1 0,-4 1 0,0-1 0</inkml:trace>
  <inkml:trace contextRef="#ctx0" brushRef="#br0">8274 4477 8163,'-12'6'2039,"0"2"-1419,-1 9 0,2-2 2084,3 5-1272,-3 7-898,9-1 1,-3 8 707,5-5 1,0 0-567,0-4 0,5-2 736,4-2 1,6-3-154,1-6 0,6-1-644,-1-2 1,-2 0-330,2-5 1,-4 1-44,3-5 0,-4-2-454,0-2 0,-2-3 234,-2-5 0,-1-2-382,-2-3 1,-4-2-520,-5-6 1,0-5-1101,0-3 1,-5-4 440,-4-5 0,-6 4-632,-1-4 1,-2 5-1843,1 4 4011,3 8 0,-9 2 0,4 4 0</inkml:trace>
  <inkml:trace contextRef="#ctx0" brushRef="#br0">8919 4415 7988,'-5'-7'-1099,"4"-4"550,-10 10 1135,4-10 1,-6 10-182,-5-5-39,5 12 0,-10 0 369,7 7-474,-6-1 0,4 10 186,-3 3 1,2 7-62,2-3 1,8 5-75,-4-1 0,9 3-73,0 1 1,4-5-166,4-3 1,7 1 95,6-1 1,5-4-465,-1-4 0,2-6-281,2 1 0,4-2-673,0-1 0,0-7 119,-5-1 1,5-3 339,0 2 789,0-2 0,2-2 0,0-7 0</inkml:trace>
  <inkml:trace contextRef="#ctx0" brushRef="#br0">4739 5655 7989,'-32'0'2861,"2"2"-2218,5 2 1,0 8-358,0 9-143,-5 8 1036,-2-3 1,-5 9-472,0-6 1,5 0 895,3-5-795,3 1-107,7-6-79,6-1-243,13-11-211,24-1 1,16-23 163,22-8 0,-22 2 1,1-5-549,8-4 0,1-2 1,6-2-1,3-2 298,-15 9 0,2 0 0,0 0 0,3-1 1,1 1-1,2-2-505,3-1 0,2-1 1,0-1-1,-12 7 0,1 0 1,0-1-1,0 0 435,2-1 1,-1 0 0,1 0 0,0 0 0,-1 0 0,0-1 0,0 1 0,0-1-162,2-1 1,0 0 0,-1-1-1,1 2 1,-3 1 0,0 0 0,-1 1-1,1-1 74,1 0 1,-1 0 0,1 0 0,-1 1-1,13-8 1,-1 2 0,-1 0-48,-4 4 0,0 1 1,-2 1-1,-6 4 0,-2 0 1,0 2-104,14-2 1,-2 3 0,-12 4-1,-2 3 0,21 2 1,-20 9-214,-21 16 1,-18 16 33,-24 24 0,-1-16 1,-5 2 336,-11 10 1,-3 1-1,9-13 1,-2 0-1,-1 1-78,-2 4 0,-2 1 0,0 0 1,-3 1-1,-1-1 0,-1 1 382,0 1 0,-2 1 0,0-1 0,-2 1 0,-1-1 0,0-1-108,-2 1 0,0-1 0,0 0 0,-1-2 0,0-1 0,0 0 287,2-2 1,0 0 0,1-2-1,4-3 1,2-1 0,0 0-96,-12 11 0,3-1 0,7-8 0,4-3 431,11-8 0,2-2 0,-9 13-651,21-14 0,28-11-617,25-14 1,-2-9 0,3-5 377,14-7 1,4-4 0,-14 5 0,2-3 0,1-1-116,6-6 0,2 0 1,0-2-1,2 0 0,2-1 1,0-1 55,-8 5 1,1-2 0,0 1 0,0-1 0,0 1 0,1-1 0,0 1 0,1-2 19,4-3 1,1-2-1,0 0 1,0 1-1,1 0 1,-1 0-1,1 0 1,0 0 79,-12 7 0,0-1 0,0 0 1,1 0-1,-1-1 0,1 1 0,0 0 1,0-1-1,0 1 0,-1-1-5,2 0 0,-1 1 0,0-1 1,0 0-1,0 1 0,-1 0 0,0 0 1,0 0-1,-1 1 0,1 1 55,10-7 0,0 1 1,0 1-1,-1 2 1,-5 3-1,0 1 1,-1 2-1,-1 1-39,11-3 1,-1 2-1,-1 2 1,-5 4 0,-1 2-1,-2 3 104,12 0 0,-2 3 0,-10 4 1,-3 3 552,16 4 0,-20 22-626,-21 15 0,-33 23 206,-6-15 1,-6 1 0,-13 6 0,-7 0-20,9-9 1,-2 2 0,-3-1-1,-6 4 1,-3 1 0,0 0-76,9-9 1,1 0-1,-2 0 1,-1 1 0,-3 2-1,-2 0 1,-1 1 0,1-1-18,0-2 1,-1 0 0,1 0 0,-1 1 0,-1 0-1,-1 1 1,1-1 0,0-1 147,0-1 0,0 0 1,0-1-1,1-1 0,4-2 1,1 0-1,0 0 0,1-1 121,-10 7 0,0-1 1,3-1-1,6-3 1,2-2-1,2-1 538,-8 8 0,3-1 0,11-9 0,6 0-968,2 13 0,32-13-1013,30-11 1,32-13 745,-19-7 0,3-3 0,8-5 0,2-4 133,-14 1 1,1-3-1,0-1 1,3-3 0,1-2-1,0-1 156,4-2 0,0-2 0,0-1 0,-11 6 0,0-1 0,1-1 0,0 0-33,3-3 1,-1 1-1,1-2 1,0 1-1,1-1 1,0 0 0,1-1-1,-1 1 131,2-2 0,0 0 1,0 0-1,-1 0 0,2-1 1,-1-1-1,1 1 1,-1-1 9,2 0 1,0 0 0,0 0 0,0 0 0,-1 1-1,1 0 1,-1 0 0,0 1 82,1 0 1,-1 1 0,0 0 0,-1 1 0,-5 3 0,-1 1 0,0 1 0,0 1 7,11-3 1,-1 1 0,-2 2 0,-7 4 0,-3 2 0,0 2 0,13-1 1,-2 3-1,-14 5 1,-2 2-71,17 6 1,-29 21 424,-21 20 0,-40 21-278,6-19 1,-6 1 0,3-10 0,-4 1 0,-1-1-79,-5 5 1,-1 0 0,-1-1 0,-3 1 0,-2-1 0,-1 0 304,-1-1 0,0 1 0,0-2 0,3-1 0,0 0 1,1-1-58,2-3 0,0-1 0,2 0 0,-11 9 1,4 0 69,10-8 1,4 0 0,6-3 0,4-1 646,-2 19 1,16-8-1171,17-5 0,14-11 208,23-1 0,18-11-104,-25-7 0,2-2 0,5-1 0,2-2-180,4-1 0,2-2 1,6-3-1,2-2 180,-15 1 0,1-1 0,0 0 0,2 0 0,1 0 0,0 0-163,3 0 0,2 0 0,-2 1 0,0 2 1,0 0-1,0 0 163,1 0 0,0 0 0,-1 1 0,-3 1 0,-1 0 0,0 1 0,1 0 0,-1 2 0,1 0 0,18 1 0,-1 3 0,-3 3 0,0 2 0,-6 2 0,0 2 108,-2 3 0,-1 1 0,-5-2 0,0 0-108,-1 1 0,1 1 0,-4 0 0,-1 0-110,1 0 1,-1-1 0,-4 1 0,0-1 109,-1-1 0,-1-1 0,-2-2 0,0 1 0,-1-1 0,-1 0 0,1 0 0,-1-1 0,32 12 0,0-2 0,-3-2 0,-2 4 0,-3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4516 13667 8271,'-38'10'0,"1"0"0,-1 1 0,0 1 0,0-2 0,-1 1 842,0 0 0,0 1-934,-1 0 0,1 1 0,2 0 0,0 0 256,-1 1 1,1 1 0,0-1 0,0 1-174,-1 3 0,1 1 0,-3 3 0,0 3 169,-1 5 0,0 2 0,-2 2 0,0 1-336,0 3 0,-1 3 1,1 1-1,-1 2 385,1 3 0,0 1 0,0 4 0,0 0-37,1 1 0,1 1 0,4 2 0,1 1 70,4-1 0,2 0 0,4 3 0,3 0-709,3-3 1,3 0 932,5 1 1,3 0-258,2-3 0,3-1 1,6 1-1,4 0-176,1-2 0,3 0 0,4 4 0,3-1 228,6-1 0,4 0 1,3 2-1,2 0 31,4-4 0,2-1 0,4 1 0,2-1-125,2 0 1,3-3 0,-14-16 0,1 0 0,1-2-200,2 1 0,1 0 1,0-2-1,1-2 1,-1-1-1,2-2 92,4 1 0,1-2 0,1 0 0,-2-3 0,1-1 0,0-1 69,2 0 1,1-1-1,0-2 1,3-1-1,0-1 1,1-1 40,1-2 0,0 0 0,0-1 1,2-2-1,1-1 0,0 0 55,1-1 0,0-1 1,1-1-1,-2 0 0,0-2 1,1-1-45,0-1 0,0-1 0,0-3 0,0-2 0,-1-1 0,-1-3-64,0-2 0,0-3 0,-1-1 1,-1-1-1,1-2 0,-2-2-38,-1-1 1,0-2 0,-2-2-1,-1 0 1,0-1 0,-2-2-80,-2 0 0,-1-2 0,0-1 0,0-2 0,-1-2 0,-1-1 0,-1-1 0,-2-1 0,-2-1 0,1-1 0,-2-1 0,-2 0 66,-4-2 1,-3 0 0,-1-2-1,0-1 1,-2 0 0,-2-2-67,-4 1 0,-3 0 0,-1-2 0,-1-2 0,-1-2 0,-2 1 0,-3-1 0,-2-1 0,-3 1 0,-2 2 0,-2-1 0,-3 1 0,-3 0 0,-3 0 0,-2 2 0,-9-16 0,-5 3 0,4 23 0,-3 1 0,-3 2 0,-4 1 0,-3 3 0,-2 1-355,-5 0 0,-3 1 0,-1 2 0,-3 0 0,-2 1 0,0 1-425,-3 2 1,-2 1 0,0 2 0,-1 1 0,-1 1 0,0 0 431,-4 1 1,0 1-1,-1 1 1,1 1-1,0 2 1,-1 0-161,0 0 0,-1 1 0,1 1 1,2 2-1,0 0 0,1 0 265,-1 1 0,0 1 0,1-1 0,6 2 1,2 0-1,1 0-656,3 1 0,1 0 0,1 0 899,-18-5 0,1 1 0,10 1 0,0 0 0,1-2 0,1-1 0,1 1 0</inkml:trace>
  <inkml:trace contextRef="#ctx0" brushRef="#br0">4640 12774 8074,'-13'0'3374,"6"6"-2446,3 2 1,3 9 616,1 3 1,0 9-763,0 4 0,1 10 1041,3 7 1,3 10-1626,-1-25 1,1 1 0,-1 0 0,1 1 506,2 0 1,-1 0 0,-1-2-1,1-1 234,13 32 0,-1-9-699,5-8 0,0-5-241,0-6 0,0-7 0,0-2 0,-5-5 0,1-8 0,-6-1 0,2-11 0,-4 1 0,0-5 196,-1-6 0,1-9 0,-1-14 0,-1-12-196,-3-10 0,3-17 0,-8 31 0,0-2 0,1-4 0,1 0-872,0-1 1,-1 1 356,-3-4 0,0 1 0,2 7 0,0 0 0,-3 0 1,0 2-1,0-28-4764,0 13 2605,0 6 1,0 15 0,0 3 2162,0 6 0,1 6 511,4 7 0,-4 4 0,4 5 0</inkml:trace>
  <inkml:trace contextRef="#ctx0" brushRef="#br0">5347 12923 8023,'-2'13'0,"0"0"2495,-3 4-1807,-4-3 0,6 11 0,-5-2 2106,-2 5-1529,-1 11 449,-1-5 1,-1 12-1245,1-4-212,5 5 1,-3-5 0,6 4 0,1-5 0,3-2 0,5-3 692,3-3-722,3-3-372,1-5 0,6-6 1,2-2-811,-1-4 1,6-2 0,-2-2 0,5-5 0,-1-3-560,-1-1 729,-1-5 301,5-2 0,-3-11-285,2-3-1718,-3-2 2378,-7-2 1,5-5-1,-5-2 1</inkml:trace>
  <inkml:trace contextRef="#ctx0" brushRef="#br0">5111 13221 7908,'11'-13'2046,"6"1"0,6 0-1342,6-1 0,0 0-230,8-4 1,-1 3-806,9-2 168,-5 2 207,9-4 0,-9 4 0,4-1-2447,-2 5 2403,-6-1 0,0-1 0,-4-7 0</inkml:trace>
  <inkml:trace contextRef="#ctx0" brushRef="#br0">5198 12911 8041,'1'-13'0,"5"0"2809,6-4 0,6 2-2338,7-6-240,5 1-729,-4 0 0,10-2 674,-3 6 0,7-1 1,3 5-887,1-1 336,-4 7 358,8-6 1,-5 10 15,3-7 0,2 7 0,-4-4 0</inkml:trace>
  <inkml:trace contextRef="#ctx0" brushRef="#br0">6017 12762 14156,'0'22'4074,"0"3"-3156,0 2-1855,-6 16 1727,-1 7 0,-5 6 0,-1 6-213,1 0 0,0 0 557,-1 0-704,6-5 60,2-2-8,5-11 1,0 1 0,1-6 8,3-3 1,3-7 0,7-2-439,2-5 25,-2 2 1,11-12-645,0 1 1,0-6-392,4-7 1,2-3-2321,2-5 2431,-2-1-2331,5-14 2434,-5 4 1,9-2 0,-1 0 742,-3-1 0,1-1 0,3-2 0,-3 0 0,-1 0 0,-3 1 0</inkml:trace>
  <inkml:trace contextRef="#ctx0" brushRef="#br0">6575 13010 9030,'-13'6'2126,"7"-5"-1182,0 15 100,1-2 0,-2 12 0,-6 3 0,1 6 2580,-1 5-2288,1 4-824,0 6 1,5-6 459,3-3 0,2-8 263,2-4-790,0-3 5,6-7 1,6-1 0,9-7-25,2-2 1,3-4-1,3-5-349,4 0 1,-1-9-78,1-4 0,-5-8-1186,2 2 868,-5-6 1,-6 1 307,-2-1 1,-9-10-1704,-4-2 0,-2-6 828,-2-2 0,-10-1-1267,-3-7 1,-3 7 311,-1 5 0,-2 5 1061,-6 7 0,-1 6 779,-3 10 0,3 2 0,-3 6 0,3 9 0,1 8 0</inkml:trace>
  <inkml:trace contextRef="#ctx0" brushRef="#br0">7282 12923 7889,'-19'-5'0,"1"-1"2756,5-2-1270,1 2 735,0 6-1433,-6 0 1,1 3-233,-8 5 0,3 3 702,-7 14 1,-1 8-603,1 13 1,-3 2 195,7 2 1,5-1-321,12 1 1,2-5-465,6 1 199,6-12 1,6 6-1321,9-11 776,8-5 0,1-2-1029,3-6 0,4-3-90,0-5 0,-2-5-2731,6 1 2903,-5-3 1224,7-1 0,-9-4 0,1 0 0,2 1 0,1 2 0,4 1 0</inkml:trace>
  <inkml:trace contextRef="#ctx0" brushRef="#br0">7604 12973 8000,'-13'25'1030,"2"-1"256,11 1 0,0 6 376,0 2-1151,5 2 1,2 3 690,5-1 0,0-1-560,-4-3 1,3 1-990,-3-5 1,-1 0 292,1-4 0,-4-4-1127,5-1 0,-5 0 778,4 0 0,-4 0-1403,4-4 1806,1-2 0,3 4 0,1-6 0</inkml:trace>
  <inkml:trace contextRef="#ctx0" brushRef="#br0">7865 13047 7887,'14'-19'550,"2"2"0,5 0 632,8 0 0,3-1 1077,5 2 0,-1 2-563,-3-3 0,1 8-929,-5 0 0,4 1-1060,-4-4 1,4 3 249,-4 1 1,2 5-1425,-2-1 0,-3 1 951,3-1 0,-5 3-701,-3-3 0,1 2-1374,-5 2 2591,-1 0 0,-3-5 0,-1-2 0</inkml:trace>
  <inkml:trace contextRef="#ctx0" brushRef="#br0">8374 12898 7887,'-13'25'1595,"1"0"1,-5 5-735,1 3 0,-1 5 889,5 3 1,2 2-870,-2 2 1,6 2-750,-6-6 1,4 3 44,-1-6 0,0-4-746,4-9 1,1 0-445,4 0 0,4-5 1013,1 1 0,10-6 0,-1 3 0</inkml:trace>
  <inkml:trace contextRef="#ctx0" brushRef="#br0">8684 12948 7875,'-11'17'1295,"2"-1"0,4 6 1738,5-1 1,5-2-771,4 2 1,6-6-1268,1 1 1,1-3-127,-5-5 1,6 2-386,3-6 1,2 0-450,2-4 0,1 0 65,3 0 1,3-5-1176,5-4 1,-1-6 52,-3-1 0,-1-6-531,-3 1 1,-7-3 235,3 0 0,-3 0 699,3 4 0,-10 2-187,-3 5 590,-2 1 0,-3 8 664,-3 8 0,-14 11-359,-6 18 1,-8 6 1701,-5 10 1,-7 6-785,16-26 1,-1 0 0,-16 28 563,4 1 1,9-6-3516,0 2 0,7-5 403,0-3 1539,9-3 0,-1-5 0,4 1 0,3-2 0,0-3 0</inkml:trace>
  <inkml:trace contextRef="#ctx0" brushRef="#br0">10098 17016 8152,'-19'0'0,"2"0"0,3 0 595,2 0 0,0 0 318,-1 0-249,1 0 1,3-4 513,1 0-518,5 0 0,3 4-160,9 0 1,7 0 67,5 0 1,9-5 566,7 1 1,13-5-730,12 0 0,-26 4 0,1-1-23,4 0 1,1 0 0,8-1 0,3 0-29,4-1 1,2 0 0,5 0 0,2 1-248,-19 0 1,2 0-1,-1 0 1,2 1 0,1 2-1,0-1 253,4-1 0,0 1 0,0-1 0,0 1 0,-1 1 0,0-1-353,1 1 1,0 0 0,0 0-1,1 0 1,0 0 0,-1 0-9,0-1 0,0 1 0,1 0 0,-1 1 0,0 1 0,0-1 0,-1 0 0,0 0 0,-1 1 0,-2 0 0,-1 1 0,0 0 0,1-2 0,0 0 0,0 0 0,18 2 0,-1-1-267,-20 1 1,1 0 0,-1-1-1,22 0 1,-2-1 266,-3 1 0,-2 0 0,-3-1 0,0 2-190,-1 0 0,-2 2 0,-7-1 0,0 0 190,2 0 0,0 0 0,-6 0 0,-1 0 77,-1 0 1,-1 0 0,-5 0 0,-1 0-78,30 0 0,-10 0 0,-3 0 0,-6-5 769,-6 1 1,-6 0-770,-12 4 0,-4-4 1583,-4 0-1583,-7 0 0,-4 2 1281,-5-2-1281,0 3 513,0-5-513,0 6 0,-1 0 0,-3 0 0,2 0-2192,-9 0 0,4 0 430,-5 0 1,4 2 1761,-1 2 0,-10 8 0,-7 8 0</inkml:trace>
  <inkml:trace contextRef="#ctx0" brushRef="#br0">16325 17103 8142,'-8'-8'1188,"0"-1"-594,0 7 464,-5-9 0,2 8 490,3-6-817,2 7 0,6-5 31,0 3 1,7 1 215,6-5 1,6 4 775,10-5 1,4 2-840,8-1 1,9-2 757,8 6 1,4-4-1321,4 4 1,3-4-354,-32 6 0,0 0 0,3-3 0,0 1 0,2 2 0,-1 0 0,2-2 0,0 0 0,0 2 0,0 0 0,-2-1 0,0 2 0,-2 0 0,0 2 0,-1-1 0,-1 0 0,33 0 0,-4 1-92,-8 3 1,-4-3 91,-9 4 0,-3 2 0,-9 1 0,-3-3 0,-5-1 0,-6 3 0,-1-5-1981,-11 3 1,-7-1 500,-8 0 1,-10 2 1479,-7-2 0,-16 3 0,-10 5 0</inkml:trace>
  <inkml:trace contextRef="#ctx0" brushRef="#br0">23136 17115 8104,'-5'-7'2075,"3"2"-798,-3 5-339,5 0 1,5-4-380,3 0 0,10-1 187,7 5 1,7 0 62,9 0 1,16-5-259,-23 1 1,2 0 0,1-2 0,2 1-321,4-2 1,1 1 0,2 0 0,1 0 426,4 0 0,2-1 0,5 1 0,2 0-323,0 0 0,0 0 0,5 1 1,1 1 27,0 0 1,0 0-1,2 2 1,0 1-364,0-1 0,0 0 0,-2 1 0,0 1 0,1 0 0,-1 0 0,-3 0 0,0 0 0,2 0 0,-1 0 0,-6 0 0,-2 1-233,-2 1 1,0 0 0,-4-1 0,0 0 232,-2 0 0,-1 2 0,-3 0 0,-2-1-62,-4 0 0,-2 0 1,28 3 61,-11-5 0,-9 0 0,-6 0 0,-12 0 639,-10 0-639,-2 0 1539,-7 0-1539,-1 0 0,-8 0 601,-2 0 0,1 0-601,-5 0 0,0 0-857,-5 0 0,1 0-4625,0 0 5482,-1 0 0,1 11 0,-1 2 0</inkml:trace>
  <inkml:trace contextRef="#ctx0" brushRef="#br0">28309 17177 8212,'0'-7'2292,"1"0"-1612,4 3 0,1 2 1086,7-7 0,5 7-298,2-3 1,5 0 181,4 1 1,3 0-783,5 4 1,6 0 55,2 0 1,2-4 800,-1-1 1,2 1-1726,-3 4 0,-2-1 0,-1-3 0,-3 2 0,3-2 0,-4 1 0,4-1 0,-2 3 0,1-3 0,2 1 0,2-1 0,2 3 0,-5-4 0,-2 4 0,-7 1 0,1 0-701,-5 0 1,0 0-819,-4 0 1,-2 4-1583,-2 0 1,-3 6 3100,-6-2 0,1 9 0,-1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22B3-2AFB-CA47-BEA2-FB7B979B6CF0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44FCF-52B1-494A-BF76-FF7B50ED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44FCF-52B1-494A-BF76-FF7B50EDA8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B0F6-47C9-1D4E-830B-396E6974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17F8E-7C64-6945-AFA5-AFF20A5B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0704-A20C-F647-879E-E7CFCC5C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E975-282E-574C-B1D2-CA27F92F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C8A3-8456-EA40-A4BE-1B29BAB7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B23E-76EA-2041-9ECD-666F6E8B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2EE3-42C4-B349-92A2-C6E359BB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6AEF-14A4-3448-8034-44835D7E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DEA1-4DA4-DC42-95BB-0A75CA8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CA79-45EC-D944-ABC7-F41CFBAD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F17FE-06CF-7C4D-9BC4-241D7C75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7B151-7C12-A84C-9954-46D177A5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DCBC-5F41-A04C-9026-3C4CCC3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FF9E-ECEA-5D4E-AF10-1C151B61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C15-F4AA-A040-9C12-458AE298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24B-672C-B74D-A12E-D67AED21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F46C-62CE-7B4F-BE08-09E581C9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8728-F8DE-3D44-8F42-E78B1AB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451-F32F-1F46-9EDC-0D2F7C74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F019-C787-F641-A028-97B8EBA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018D-F759-964D-B8A7-986126F2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0E7B-303A-CB42-96AA-1C478979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A6CB-9CCF-CE44-B4DC-A70F395E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9AC2-C178-1244-B0CF-7474D3A3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B8EC-9CAD-8041-AE59-18E6C5A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E999-00D6-634D-987F-F1FDCDDD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0FC-A1F3-F548-B9FD-5F370A34D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4895-52BF-604E-A76D-4D941CA3F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7CD1-BEF4-5849-AFF8-BDC4664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18417-71AD-0843-B2F9-4FCE4EE8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2529-987A-1E42-9823-A29DD101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D664-C5BE-944E-B9E9-8E8EAE9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F802-62BE-CE44-8E30-9489A0E9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8390-3A62-E14C-9278-10691022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1A024-8132-A343-B4AF-EB527AAFB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DE487-E06C-8846-901C-43B48BFC3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31D3C-B1CF-6E4E-8C73-0C9CF6AE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53F6D-B754-A848-92EB-23134DE4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B149A-1939-EE43-B3EC-D84E9A1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5274-C4FC-2C41-A44C-0180A56B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B435-AB47-3444-9858-C74AE4C4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11CDC-A9D5-2248-97AC-2CC04624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C5C1E-F725-0C4E-B1D7-50D55CF5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3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3909-02B6-5743-A8DB-D89B9BEB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75B4-015D-FA49-A93C-8C775A1B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0526-142C-7D4B-8EA9-9C6CB45E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2702-6BB8-0A4F-8884-952E24D2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1682-8CCF-3045-ABF2-1A8C94EC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3273-DD59-D343-880B-59907B41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198-1E4F-F140-92B8-7FFC8D37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E9EA1-D7B1-2049-9392-ED8187E4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A4626-4F2D-8C48-9327-61F81656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B190-A141-8743-8D8A-EA63F03D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0A647-2622-2A44-9745-114538C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1EB6-36F6-784F-A9D5-A1E46070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1DD3E-0FA8-0144-9498-00C66E4C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ECA8-F50A-934E-B2D7-AA640E33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F534-08DF-0446-B5C1-7FE389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15A3-FBDF-454C-A272-FB38E598D55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8708-5CAB-4E43-B0C0-B4D7F14E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7ED3-4511-1E46-A122-E25243421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9017-63E7-6041-9E7B-C8C47461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0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13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customXml" Target="../ink/ink1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90DA0-7E55-1E4E-87CC-E256D70EC81F}"/>
              </a:ext>
            </a:extLst>
          </p:cNvPr>
          <p:cNvSpPr txBox="1"/>
          <p:nvPr/>
        </p:nvSpPr>
        <p:spPr>
          <a:xfrm>
            <a:off x="529151" y="33541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Simulating a coin “reaction”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9DD00B-45A3-224B-BE8F-EA66048577FC}"/>
              </a:ext>
            </a:extLst>
          </p:cNvPr>
          <p:cNvGrpSpPr/>
          <p:nvPr/>
        </p:nvGrpSpPr>
        <p:grpSpPr>
          <a:xfrm>
            <a:off x="2141107" y="1714211"/>
            <a:ext cx="3674622" cy="3869146"/>
            <a:chOff x="1532391" y="1903054"/>
            <a:chExt cx="3674622" cy="38691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51EAF9-6BF8-954A-BD55-A9F8402548E7}"/>
                </a:ext>
              </a:extLst>
            </p:cNvPr>
            <p:cNvGrpSpPr/>
            <p:nvPr/>
          </p:nvGrpSpPr>
          <p:grpSpPr>
            <a:xfrm>
              <a:off x="3985592" y="2375307"/>
              <a:ext cx="532518" cy="646331"/>
              <a:chOff x="3707296" y="2027438"/>
              <a:chExt cx="532518" cy="64633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C05B11-3930-4447-B842-5D4A87E646D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4C5988-05EE-1847-BD04-D8C23194A631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40069F-6F69-9144-AED6-7A3570D21C24}"/>
                </a:ext>
              </a:extLst>
            </p:cNvPr>
            <p:cNvGrpSpPr/>
            <p:nvPr/>
          </p:nvGrpSpPr>
          <p:grpSpPr>
            <a:xfrm>
              <a:off x="2288480" y="3611088"/>
              <a:ext cx="532518" cy="646331"/>
              <a:chOff x="3707296" y="2027438"/>
              <a:chExt cx="532518" cy="64633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58EF62-C691-F84E-BC4F-7CD5E3A6DBFE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64F8D-E8CF-C847-AA1E-A077F30C96A3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118C3F-EE0E-974A-A30A-BBC85E6D9713}"/>
                </a:ext>
              </a:extLst>
            </p:cNvPr>
            <p:cNvGrpSpPr/>
            <p:nvPr/>
          </p:nvGrpSpPr>
          <p:grpSpPr>
            <a:xfrm>
              <a:off x="4674495" y="3381448"/>
              <a:ext cx="532518" cy="646331"/>
              <a:chOff x="3707296" y="2027438"/>
              <a:chExt cx="532518" cy="64633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0FD8FD-357F-2B4D-BE48-FFE1AB0D04A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1CFA9-49A8-C249-B347-A4CE8A06A916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07A676-66F7-EE4E-9C34-3C570B96EFCA}"/>
                </a:ext>
              </a:extLst>
            </p:cNvPr>
            <p:cNvGrpSpPr/>
            <p:nvPr/>
          </p:nvGrpSpPr>
          <p:grpSpPr>
            <a:xfrm>
              <a:off x="2421639" y="2626126"/>
              <a:ext cx="532518" cy="646331"/>
              <a:chOff x="3707296" y="2027438"/>
              <a:chExt cx="532518" cy="64633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BB376DE-0B10-F347-B6A6-B0111FC85AB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E8C3A7-A891-0B47-B501-39B0E64A0DDC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87A80A-3AE0-D247-9398-BE9ECE311728}"/>
                </a:ext>
              </a:extLst>
            </p:cNvPr>
            <p:cNvGrpSpPr/>
            <p:nvPr/>
          </p:nvGrpSpPr>
          <p:grpSpPr>
            <a:xfrm>
              <a:off x="3146118" y="3917531"/>
              <a:ext cx="532518" cy="646331"/>
              <a:chOff x="3707296" y="2027438"/>
              <a:chExt cx="532518" cy="64633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BF5FE06-6471-054A-9B04-C012A4F83CE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1E42CD-A58D-6648-9D63-146758D5C77F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F24151-D9B5-7D42-B936-FA2010CB0422}"/>
                </a:ext>
              </a:extLst>
            </p:cNvPr>
            <p:cNvGrpSpPr/>
            <p:nvPr/>
          </p:nvGrpSpPr>
          <p:grpSpPr>
            <a:xfrm>
              <a:off x="1789926" y="5125869"/>
              <a:ext cx="532518" cy="646331"/>
              <a:chOff x="3707296" y="2027438"/>
              <a:chExt cx="532518" cy="64633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94A2D9F-5FFF-5F42-B839-D68476F89A4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B489B-319B-004F-B850-0E7868F515A4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A729EC-4B99-E043-BA24-6B7C2C37D3CC}"/>
                </a:ext>
              </a:extLst>
            </p:cNvPr>
            <p:cNvGrpSpPr/>
            <p:nvPr/>
          </p:nvGrpSpPr>
          <p:grpSpPr>
            <a:xfrm>
              <a:off x="3755884" y="5057247"/>
              <a:ext cx="532518" cy="646331"/>
              <a:chOff x="3707296" y="2027438"/>
              <a:chExt cx="532518" cy="64633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74018-5412-9F4C-89BD-690536F3B961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757F37-BACC-AD4D-9622-70690DB61781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3F842A-9C61-2A4B-93AB-22E27C74CC9A}"/>
                </a:ext>
              </a:extLst>
            </p:cNvPr>
            <p:cNvGrpSpPr/>
            <p:nvPr/>
          </p:nvGrpSpPr>
          <p:grpSpPr>
            <a:xfrm>
              <a:off x="1911293" y="4418390"/>
              <a:ext cx="532518" cy="646331"/>
              <a:chOff x="3707296" y="2027438"/>
              <a:chExt cx="532518" cy="64633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EFCC4B-CB39-7349-A172-F9CC21BD98EB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1C59AD-3703-4147-B411-DA7BCB537629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20F66C-6C3A-1E46-A20B-D11281138469}"/>
                </a:ext>
              </a:extLst>
            </p:cNvPr>
            <p:cNvGrpSpPr/>
            <p:nvPr/>
          </p:nvGrpSpPr>
          <p:grpSpPr>
            <a:xfrm>
              <a:off x="3201116" y="2071876"/>
              <a:ext cx="532518" cy="646331"/>
              <a:chOff x="3707296" y="2027438"/>
              <a:chExt cx="532518" cy="64633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9209FC-447B-9540-9BBE-5208B111BDD7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90471C-216A-9446-B217-B58B259926C8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0399A6-2156-A140-8DAB-0ACFAABDE616}"/>
                </a:ext>
              </a:extLst>
            </p:cNvPr>
            <p:cNvGrpSpPr/>
            <p:nvPr/>
          </p:nvGrpSpPr>
          <p:grpSpPr>
            <a:xfrm>
              <a:off x="1532391" y="3049656"/>
              <a:ext cx="532518" cy="646331"/>
              <a:chOff x="3707296" y="2027438"/>
              <a:chExt cx="532518" cy="64633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E4847C-18E5-5347-9F43-2AB23AA47FB3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0677FB-45F2-1842-98F9-27213AB48A63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67D881-D256-0F44-9091-D3688AA28680}"/>
                </a:ext>
              </a:extLst>
            </p:cNvPr>
            <p:cNvGrpSpPr/>
            <p:nvPr/>
          </p:nvGrpSpPr>
          <p:grpSpPr>
            <a:xfrm>
              <a:off x="3461631" y="2989877"/>
              <a:ext cx="532518" cy="646331"/>
              <a:chOff x="3707296" y="2027438"/>
              <a:chExt cx="532518" cy="64633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4C5C75-B8DB-0640-B808-3EBDF2E0160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D257E2-C630-4443-A27D-A578F0085666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1860CA-202E-9349-9765-4AA9F62E1B84}"/>
                </a:ext>
              </a:extLst>
            </p:cNvPr>
            <p:cNvGrpSpPr/>
            <p:nvPr/>
          </p:nvGrpSpPr>
          <p:grpSpPr>
            <a:xfrm>
              <a:off x="1642162" y="1903054"/>
              <a:ext cx="532518" cy="646331"/>
              <a:chOff x="3707296" y="2027438"/>
              <a:chExt cx="532518" cy="64633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4FAC8E2-6B9F-7E40-840B-1960B5478CF2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F59343-C697-2146-998C-313E6DFE712F}"/>
                  </a:ext>
                </a:extLst>
              </p:cNvPr>
              <p:cNvSpPr txBox="1"/>
              <p:nvPr/>
            </p:nvSpPr>
            <p:spPr>
              <a:xfrm>
                <a:off x="3707296" y="2027438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EDAA5C-2958-FD4F-8E93-6136AF7E1ADA}"/>
              </a:ext>
            </a:extLst>
          </p:cNvPr>
          <p:cNvGrpSpPr/>
          <p:nvPr/>
        </p:nvGrpSpPr>
        <p:grpSpPr>
          <a:xfrm>
            <a:off x="1496386" y="1573605"/>
            <a:ext cx="4599614" cy="3610657"/>
            <a:chOff x="887670" y="1762448"/>
            <a:chExt cx="4599614" cy="36106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D01EA-1775-AC4C-AE3A-67E2E0891C21}"/>
                </a:ext>
              </a:extLst>
            </p:cNvPr>
            <p:cNvGrpSpPr/>
            <p:nvPr/>
          </p:nvGrpSpPr>
          <p:grpSpPr>
            <a:xfrm>
              <a:off x="2605651" y="1762448"/>
              <a:ext cx="526774" cy="646331"/>
              <a:chOff x="4764157" y="1764051"/>
              <a:chExt cx="526774" cy="6463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A6E493-F7B8-EF41-B311-A3E7466E89C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AC507-DC5D-BA4C-8625-1856AB020769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3E7ADA-BDFE-EE45-AA00-E5F987C48514}"/>
                </a:ext>
              </a:extLst>
            </p:cNvPr>
            <p:cNvGrpSpPr/>
            <p:nvPr/>
          </p:nvGrpSpPr>
          <p:grpSpPr>
            <a:xfrm>
              <a:off x="999873" y="2446466"/>
              <a:ext cx="526774" cy="646331"/>
              <a:chOff x="4764157" y="1764051"/>
              <a:chExt cx="526774" cy="646331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099520-B088-EA4D-9BE7-767FDCA6B11C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059AD9-DB70-624F-B5E2-12E021E59276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3C84F0-9C61-D147-8AB8-47982AB06CF6}"/>
                </a:ext>
              </a:extLst>
            </p:cNvPr>
            <p:cNvGrpSpPr/>
            <p:nvPr/>
          </p:nvGrpSpPr>
          <p:grpSpPr>
            <a:xfrm>
              <a:off x="4794098" y="2549385"/>
              <a:ext cx="526774" cy="646331"/>
              <a:chOff x="4764157" y="1764051"/>
              <a:chExt cx="526774" cy="64633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8EC7E3-9FFA-8947-8058-2EAEB718FB70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B63A4-7397-F24D-9453-90A716E84A4E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9CA333-728E-C041-A752-BBE34F05BD1E}"/>
                </a:ext>
              </a:extLst>
            </p:cNvPr>
            <p:cNvGrpSpPr/>
            <p:nvPr/>
          </p:nvGrpSpPr>
          <p:grpSpPr>
            <a:xfrm>
              <a:off x="4470880" y="1885129"/>
              <a:ext cx="526774" cy="646331"/>
              <a:chOff x="4764157" y="1764051"/>
              <a:chExt cx="526774" cy="64633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781A295-5F20-F949-B831-0EE9B71E9EC3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D7048F-7D32-F74B-9502-32A4ECA66A5B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651F79-246B-8349-868C-98E3D55FEB7E}"/>
                </a:ext>
              </a:extLst>
            </p:cNvPr>
            <p:cNvGrpSpPr/>
            <p:nvPr/>
          </p:nvGrpSpPr>
          <p:grpSpPr>
            <a:xfrm>
              <a:off x="4960510" y="4089561"/>
              <a:ext cx="526774" cy="646331"/>
              <a:chOff x="4764157" y="1764051"/>
              <a:chExt cx="526774" cy="64633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7EDE6A-3048-8A46-AB76-294F48B54A12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E53CAF-EBDF-C447-A16A-B201D09A6C24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7A8D2E-7C4D-4D4C-9B34-F91BD19CF405}"/>
                </a:ext>
              </a:extLst>
            </p:cNvPr>
            <p:cNvGrpSpPr/>
            <p:nvPr/>
          </p:nvGrpSpPr>
          <p:grpSpPr>
            <a:xfrm>
              <a:off x="4110518" y="3608045"/>
              <a:ext cx="526774" cy="646331"/>
              <a:chOff x="4764157" y="1764051"/>
              <a:chExt cx="526774" cy="64633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DF472AD-C4F2-F94B-A1A0-8E42DBC896A1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50C5DD-C8A2-A540-8DE8-EACC3F302992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B35FE5-EDA7-024D-9B03-04BFBA3B7B9F}"/>
                </a:ext>
              </a:extLst>
            </p:cNvPr>
            <p:cNvGrpSpPr/>
            <p:nvPr/>
          </p:nvGrpSpPr>
          <p:grpSpPr>
            <a:xfrm>
              <a:off x="4207493" y="4507291"/>
              <a:ext cx="526774" cy="646331"/>
              <a:chOff x="4764157" y="1764051"/>
              <a:chExt cx="526774" cy="64633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6853CD-F3FC-824A-BACF-204F656C7435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C37EE3-2A8F-4E41-AFED-3356D53610E7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3011B1-EA86-2548-9B99-7B86CCE006C5}"/>
                </a:ext>
              </a:extLst>
            </p:cNvPr>
            <p:cNvGrpSpPr/>
            <p:nvPr/>
          </p:nvGrpSpPr>
          <p:grpSpPr>
            <a:xfrm>
              <a:off x="887670" y="3548267"/>
              <a:ext cx="526774" cy="646331"/>
              <a:chOff x="4764157" y="1764051"/>
              <a:chExt cx="526774" cy="64633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C895BB6-D706-ED47-BDFA-C9A795593C9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F0092C-6EEF-0843-B2DC-FD8455B2106F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2FE12A9-D0C8-4A49-86B3-3360C6AD8964}"/>
                </a:ext>
              </a:extLst>
            </p:cNvPr>
            <p:cNvGrpSpPr/>
            <p:nvPr/>
          </p:nvGrpSpPr>
          <p:grpSpPr>
            <a:xfrm>
              <a:off x="1653924" y="3722491"/>
              <a:ext cx="526774" cy="646331"/>
              <a:chOff x="4764157" y="1764051"/>
              <a:chExt cx="526774" cy="64633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EF74D-DFE4-CB43-8684-73DC885E0F5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C98F53-C8C3-604C-9EDC-1FE51A8EEEEE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57868AF-1487-A44F-9924-52D5AFBBEA78}"/>
                </a:ext>
              </a:extLst>
            </p:cNvPr>
            <p:cNvGrpSpPr/>
            <p:nvPr/>
          </p:nvGrpSpPr>
          <p:grpSpPr>
            <a:xfrm>
              <a:off x="3266313" y="4507291"/>
              <a:ext cx="526774" cy="646331"/>
              <a:chOff x="4764157" y="1764051"/>
              <a:chExt cx="526774" cy="64633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560CD84-3403-6D4D-814D-C05F36A6FD1B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4C08607-2337-5049-98AA-EB4581458454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F2013D-BE08-9C49-B097-B599C538DB10}"/>
                </a:ext>
              </a:extLst>
            </p:cNvPr>
            <p:cNvGrpSpPr/>
            <p:nvPr/>
          </p:nvGrpSpPr>
          <p:grpSpPr>
            <a:xfrm>
              <a:off x="2827578" y="3135938"/>
              <a:ext cx="526774" cy="646331"/>
              <a:chOff x="4764157" y="1764051"/>
              <a:chExt cx="526774" cy="64633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FF8000F-B301-3149-89E0-10924BF97DEF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524257-991F-D744-BF0E-E04C8895CC03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B5019A7-9B38-A048-9A77-BAB2F927C820}"/>
                </a:ext>
              </a:extLst>
            </p:cNvPr>
            <p:cNvGrpSpPr/>
            <p:nvPr/>
          </p:nvGrpSpPr>
          <p:grpSpPr>
            <a:xfrm>
              <a:off x="2550729" y="4726774"/>
              <a:ext cx="526774" cy="646331"/>
              <a:chOff x="4764157" y="1764051"/>
              <a:chExt cx="526774" cy="64633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3A6A764-8DE1-6242-988C-108E968012E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4C6BA4-66F8-904F-93CD-DE282BF850DB}"/>
                  </a:ext>
                </a:extLst>
              </p:cNvPr>
              <p:cNvSpPr txBox="1"/>
              <p:nvPr/>
            </p:nvSpPr>
            <p:spPr>
              <a:xfrm>
                <a:off x="4801360" y="1764051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D089476-4BC9-BB47-A398-BA056A3D4D33}"/>
              </a:ext>
            </a:extLst>
          </p:cNvPr>
          <p:cNvSpPr txBox="1"/>
          <p:nvPr/>
        </p:nvSpPr>
        <p:spPr>
          <a:xfrm>
            <a:off x="6953267" y="1364016"/>
            <a:ext cx="4607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Pick up a coin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Toss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Put it back on 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Repeat</a:t>
            </a:r>
          </a:p>
        </p:txBody>
      </p:sp>
      <p:pic>
        <p:nvPicPr>
          <p:cNvPr id="3074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729BCC2C-5F6A-A64E-A442-E1B76B07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22" y="4065533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18FCA6-12EA-8846-813C-421ACA24B909}"/>
              </a:ext>
            </a:extLst>
          </p:cNvPr>
          <p:cNvSpPr/>
          <p:nvPr/>
        </p:nvSpPr>
        <p:spPr>
          <a:xfrm>
            <a:off x="6851041" y="6545179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90DA0-7E55-1E4E-87CC-E256D70EC81F}"/>
              </a:ext>
            </a:extLst>
          </p:cNvPr>
          <p:cNvSpPr txBox="1"/>
          <p:nvPr/>
        </p:nvSpPr>
        <p:spPr>
          <a:xfrm>
            <a:off x="529151" y="33541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Simulating a coin “reaction”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9DD00B-45A3-224B-BE8F-EA66048577FC}"/>
              </a:ext>
            </a:extLst>
          </p:cNvPr>
          <p:cNvGrpSpPr/>
          <p:nvPr/>
        </p:nvGrpSpPr>
        <p:grpSpPr>
          <a:xfrm>
            <a:off x="2300365" y="3529054"/>
            <a:ext cx="2296576" cy="2356274"/>
            <a:chOff x="1507184" y="1903054"/>
            <a:chExt cx="3725040" cy="38218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51EAF9-6BF8-954A-BD55-A9F8402548E7}"/>
                </a:ext>
              </a:extLst>
            </p:cNvPr>
            <p:cNvGrpSpPr/>
            <p:nvPr/>
          </p:nvGrpSpPr>
          <p:grpSpPr>
            <a:xfrm>
              <a:off x="3960385" y="2375307"/>
              <a:ext cx="582936" cy="599055"/>
              <a:chOff x="3682089" y="2027438"/>
              <a:chExt cx="582936" cy="59905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C05B11-3930-4447-B842-5D4A87E646D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4C5988-05EE-1847-BD04-D8C23194A631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40069F-6F69-9144-AED6-7A3570D21C24}"/>
                </a:ext>
              </a:extLst>
            </p:cNvPr>
            <p:cNvGrpSpPr/>
            <p:nvPr/>
          </p:nvGrpSpPr>
          <p:grpSpPr>
            <a:xfrm>
              <a:off x="2263273" y="3611088"/>
              <a:ext cx="582936" cy="599055"/>
              <a:chOff x="3682089" y="2027438"/>
              <a:chExt cx="582936" cy="5990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58EF62-C691-F84E-BC4F-7CD5E3A6DBFE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64F8D-E8CF-C847-AA1E-A077F30C96A3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118C3F-EE0E-974A-A30A-BBC85E6D9713}"/>
                </a:ext>
              </a:extLst>
            </p:cNvPr>
            <p:cNvGrpSpPr/>
            <p:nvPr/>
          </p:nvGrpSpPr>
          <p:grpSpPr>
            <a:xfrm>
              <a:off x="4649288" y="3381448"/>
              <a:ext cx="582936" cy="599055"/>
              <a:chOff x="3682089" y="2027438"/>
              <a:chExt cx="582936" cy="5990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0FD8FD-357F-2B4D-BE48-FFE1AB0D04AD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1CFA9-49A8-C249-B347-A4CE8A06A916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07A676-66F7-EE4E-9C34-3C570B96EFCA}"/>
                </a:ext>
              </a:extLst>
            </p:cNvPr>
            <p:cNvGrpSpPr/>
            <p:nvPr/>
          </p:nvGrpSpPr>
          <p:grpSpPr>
            <a:xfrm>
              <a:off x="2396432" y="2626126"/>
              <a:ext cx="582936" cy="599055"/>
              <a:chOff x="3682089" y="2027438"/>
              <a:chExt cx="582936" cy="59905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BB376DE-0B10-F347-B6A6-B0111FC85AB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E8C3A7-A891-0B47-B501-39B0E64A0DDC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87A80A-3AE0-D247-9398-BE9ECE311728}"/>
                </a:ext>
              </a:extLst>
            </p:cNvPr>
            <p:cNvGrpSpPr/>
            <p:nvPr/>
          </p:nvGrpSpPr>
          <p:grpSpPr>
            <a:xfrm>
              <a:off x="3120911" y="3917531"/>
              <a:ext cx="582936" cy="599055"/>
              <a:chOff x="3682089" y="2027438"/>
              <a:chExt cx="582936" cy="59905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BF5FE06-6471-054A-9B04-C012A4F83CE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1E42CD-A58D-6648-9D63-146758D5C77F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F24151-D9B5-7D42-B936-FA2010CB0422}"/>
                </a:ext>
              </a:extLst>
            </p:cNvPr>
            <p:cNvGrpSpPr/>
            <p:nvPr/>
          </p:nvGrpSpPr>
          <p:grpSpPr>
            <a:xfrm>
              <a:off x="1764719" y="5125869"/>
              <a:ext cx="582936" cy="599055"/>
              <a:chOff x="3682089" y="2027438"/>
              <a:chExt cx="582936" cy="5990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94A2D9F-5FFF-5F42-B839-D68476F89A40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B489B-319B-004F-B850-0E7868F515A4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A729EC-4B99-E043-BA24-6B7C2C37D3CC}"/>
                </a:ext>
              </a:extLst>
            </p:cNvPr>
            <p:cNvGrpSpPr/>
            <p:nvPr/>
          </p:nvGrpSpPr>
          <p:grpSpPr>
            <a:xfrm>
              <a:off x="3730677" y="5057247"/>
              <a:ext cx="582936" cy="599055"/>
              <a:chOff x="3682089" y="2027438"/>
              <a:chExt cx="582936" cy="59905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74018-5412-9F4C-89BD-690536F3B961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757F37-BACC-AD4D-9622-70690DB61781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3F842A-9C61-2A4B-93AB-22E27C74CC9A}"/>
                </a:ext>
              </a:extLst>
            </p:cNvPr>
            <p:cNvGrpSpPr/>
            <p:nvPr/>
          </p:nvGrpSpPr>
          <p:grpSpPr>
            <a:xfrm>
              <a:off x="1886086" y="4418390"/>
              <a:ext cx="582936" cy="599055"/>
              <a:chOff x="3682089" y="2027438"/>
              <a:chExt cx="582936" cy="59905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EFCC4B-CB39-7349-A172-F9CC21BD98EB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1C59AD-3703-4147-B411-DA7BCB537629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20F66C-6C3A-1E46-A20B-D11281138469}"/>
                </a:ext>
              </a:extLst>
            </p:cNvPr>
            <p:cNvGrpSpPr/>
            <p:nvPr/>
          </p:nvGrpSpPr>
          <p:grpSpPr>
            <a:xfrm>
              <a:off x="3175909" y="2071876"/>
              <a:ext cx="582936" cy="599055"/>
              <a:chOff x="3682089" y="2027438"/>
              <a:chExt cx="582936" cy="599055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9209FC-447B-9540-9BBE-5208B111BDD7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90471C-216A-9446-B217-B58B259926C8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0399A6-2156-A140-8DAB-0ACFAABDE616}"/>
                </a:ext>
              </a:extLst>
            </p:cNvPr>
            <p:cNvGrpSpPr/>
            <p:nvPr/>
          </p:nvGrpSpPr>
          <p:grpSpPr>
            <a:xfrm>
              <a:off x="1507184" y="3049656"/>
              <a:ext cx="582936" cy="599055"/>
              <a:chOff x="3682089" y="2027438"/>
              <a:chExt cx="582936" cy="59905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E4847C-18E5-5347-9F43-2AB23AA47FB3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0677FB-45F2-1842-98F9-27213AB48A63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67D881-D256-0F44-9091-D3688AA28680}"/>
                </a:ext>
              </a:extLst>
            </p:cNvPr>
            <p:cNvGrpSpPr/>
            <p:nvPr/>
          </p:nvGrpSpPr>
          <p:grpSpPr>
            <a:xfrm>
              <a:off x="3436424" y="2989877"/>
              <a:ext cx="582936" cy="599055"/>
              <a:chOff x="3682089" y="2027438"/>
              <a:chExt cx="582936" cy="59905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4C5C75-B8DB-0640-B808-3EBDF2E01604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D257E2-C630-4443-A27D-A578F0085666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1860CA-202E-9349-9765-4AA9F62E1B84}"/>
                </a:ext>
              </a:extLst>
            </p:cNvPr>
            <p:cNvGrpSpPr/>
            <p:nvPr/>
          </p:nvGrpSpPr>
          <p:grpSpPr>
            <a:xfrm>
              <a:off x="1616955" y="1903054"/>
              <a:ext cx="582936" cy="599055"/>
              <a:chOff x="3682089" y="2027438"/>
              <a:chExt cx="582936" cy="59905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4FAC8E2-6B9F-7E40-840B-1960B5478CF2}"/>
                  </a:ext>
                </a:extLst>
              </p:cNvPr>
              <p:cNvSpPr/>
              <p:nvPr/>
            </p:nvSpPr>
            <p:spPr>
              <a:xfrm>
                <a:off x="3707296" y="2087217"/>
                <a:ext cx="526774" cy="5267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F59343-C697-2146-998C-313E6DFE712F}"/>
                  </a:ext>
                </a:extLst>
              </p:cNvPr>
              <p:cNvSpPr txBox="1"/>
              <p:nvPr/>
            </p:nvSpPr>
            <p:spPr>
              <a:xfrm>
                <a:off x="3682089" y="2027438"/>
                <a:ext cx="582936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EDAA5C-2958-FD4F-8E93-6136AF7E1ADA}"/>
              </a:ext>
            </a:extLst>
          </p:cNvPr>
          <p:cNvGrpSpPr/>
          <p:nvPr/>
        </p:nvGrpSpPr>
        <p:grpSpPr>
          <a:xfrm>
            <a:off x="1937549" y="3488154"/>
            <a:ext cx="2835771" cy="2196909"/>
            <a:chOff x="887670" y="1762448"/>
            <a:chExt cx="4599614" cy="35633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D01EA-1775-AC4C-AE3A-67E2E0891C21}"/>
                </a:ext>
              </a:extLst>
            </p:cNvPr>
            <p:cNvGrpSpPr/>
            <p:nvPr/>
          </p:nvGrpSpPr>
          <p:grpSpPr>
            <a:xfrm>
              <a:off x="2605651" y="1762448"/>
              <a:ext cx="526774" cy="599055"/>
              <a:chOff x="4764157" y="1764051"/>
              <a:chExt cx="526774" cy="5990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A6E493-F7B8-EF41-B311-A3E7466E89C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AC507-DC5D-BA4C-8625-1856AB020769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3E7ADA-BDFE-EE45-AA00-E5F987C48514}"/>
                </a:ext>
              </a:extLst>
            </p:cNvPr>
            <p:cNvGrpSpPr/>
            <p:nvPr/>
          </p:nvGrpSpPr>
          <p:grpSpPr>
            <a:xfrm>
              <a:off x="999873" y="2446466"/>
              <a:ext cx="526774" cy="599055"/>
              <a:chOff x="4764157" y="1764051"/>
              <a:chExt cx="526774" cy="59905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099520-B088-EA4D-9BE7-767FDCA6B11C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059AD9-DB70-624F-B5E2-12E021E59276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3C84F0-9C61-D147-8AB8-47982AB06CF6}"/>
                </a:ext>
              </a:extLst>
            </p:cNvPr>
            <p:cNvGrpSpPr/>
            <p:nvPr/>
          </p:nvGrpSpPr>
          <p:grpSpPr>
            <a:xfrm>
              <a:off x="4794098" y="2549385"/>
              <a:ext cx="526774" cy="599055"/>
              <a:chOff x="4764157" y="1764051"/>
              <a:chExt cx="526774" cy="59905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8EC7E3-9FFA-8947-8058-2EAEB718FB70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B63A4-7397-F24D-9453-90A716E84A4E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9CA333-728E-C041-A752-BBE34F05BD1E}"/>
                </a:ext>
              </a:extLst>
            </p:cNvPr>
            <p:cNvGrpSpPr/>
            <p:nvPr/>
          </p:nvGrpSpPr>
          <p:grpSpPr>
            <a:xfrm>
              <a:off x="4470880" y="1885129"/>
              <a:ext cx="526774" cy="599055"/>
              <a:chOff x="4764157" y="1764051"/>
              <a:chExt cx="526774" cy="59905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781A295-5F20-F949-B831-0EE9B71E9EC3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D7048F-7D32-F74B-9502-32A4ECA66A5B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651F79-246B-8349-868C-98E3D55FEB7E}"/>
                </a:ext>
              </a:extLst>
            </p:cNvPr>
            <p:cNvGrpSpPr/>
            <p:nvPr/>
          </p:nvGrpSpPr>
          <p:grpSpPr>
            <a:xfrm>
              <a:off x="4960510" y="4089561"/>
              <a:ext cx="526774" cy="599055"/>
              <a:chOff x="4764157" y="1764051"/>
              <a:chExt cx="526774" cy="59905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7EDE6A-3048-8A46-AB76-294F48B54A12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E53CAF-EBDF-C447-A16A-B201D09A6C24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7A8D2E-7C4D-4D4C-9B34-F91BD19CF405}"/>
                </a:ext>
              </a:extLst>
            </p:cNvPr>
            <p:cNvGrpSpPr/>
            <p:nvPr/>
          </p:nvGrpSpPr>
          <p:grpSpPr>
            <a:xfrm>
              <a:off x="4110518" y="3608045"/>
              <a:ext cx="526774" cy="599055"/>
              <a:chOff x="4764157" y="1764051"/>
              <a:chExt cx="526774" cy="59905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DF472AD-C4F2-F94B-A1A0-8E42DBC896A1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50C5DD-C8A2-A540-8DE8-EACC3F302992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B35FE5-EDA7-024D-9B03-04BFBA3B7B9F}"/>
                </a:ext>
              </a:extLst>
            </p:cNvPr>
            <p:cNvGrpSpPr/>
            <p:nvPr/>
          </p:nvGrpSpPr>
          <p:grpSpPr>
            <a:xfrm>
              <a:off x="4207493" y="4507291"/>
              <a:ext cx="526774" cy="599055"/>
              <a:chOff x="4764157" y="1764051"/>
              <a:chExt cx="526774" cy="59905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6853CD-F3FC-824A-BACF-204F656C7435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C37EE3-2A8F-4E41-AFED-3356D53610E7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3011B1-EA86-2548-9B99-7B86CCE006C5}"/>
                </a:ext>
              </a:extLst>
            </p:cNvPr>
            <p:cNvGrpSpPr/>
            <p:nvPr/>
          </p:nvGrpSpPr>
          <p:grpSpPr>
            <a:xfrm>
              <a:off x="887670" y="3548267"/>
              <a:ext cx="526774" cy="599055"/>
              <a:chOff x="4764157" y="1764051"/>
              <a:chExt cx="526774" cy="59905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C895BB6-D706-ED47-BDFA-C9A795593C9D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F0092C-6EEF-0843-B2DC-FD8455B2106F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2FE12A9-D0C8-4A49-86B3-3360C6AD8964}"/>
                </a:ext>
              </a:extLst>
            </p:cNvPr>
            <p:cNvGrpSpPr/>
            <p:nvPr/>
          </p:nvGrpSpPr>
          <p:grpSpPr>
            <a:xfrm>
              <a:off x="1653924" y="3722491"/>
              <a:ext cx="526774" cy="599055"/>
              <a:chOff x="4764157" y="1764051"/>
              <a:chExt cx="526774" cy="599055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EF74D-DFE4-CB43-8684-73DC885E0F5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AC98F53-C8C3-604C-9EDC-1FE51A8EEEEE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57868AF-1487-A44F-9924-52D5AFBBEA78}"/>
                </a:ext>
              </a:extLst>
            </p:cNvPr>
            <p:cNvGrpSpPr/>
            <p:nvPr/>
          </p:nvGrpSpPr>
          <p:grpSpPr>
            <a:xfrm>
              <a:off x="3266313" y="4507291"/>
              <a:ext cx="526774" cy="599055"/>
              <a:chOff x="4764157" y="1764051"/>
              <a:chExt cx="526774" cy="59905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560CD84-3403-6D4D-814D-C05F36A6FD1B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4C08607-2337-5049-98AA-EB4581458454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F2013D-BE08-9C49-B097-B599C538DB10}"/>
                </a:ext>
              </a:extLst>
            </p:cNvPr>
            <p:cNvGrpSpPr/>
            <p:nvPr/>
          </p:nvGrpSpPr>
          <p:grpSpPr>
            <a:xfrm>
              <a:off x="2827578" y="3135938"/>
              <a:ext cx="526774" cy="599055"/>
              <a:chOff x="4764157" y="1764051"/>
              <a:chExt cx="526774" cy="59905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FF8000F-B301-3149-89E0-10924BF97DEF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524257-991F-D744-BF0E-E04C8895CC03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B5019A7-9B38-A048-9A77-BAB2F927C820}"/>
                </a:ext>
              </a:extLst>
            </p:cNvPr>
            <p:cNvGrpSpPr/>
            <p:nvPr/>
          </p:nvGrpSpPr>
          <p:grpSpPr>
            <a:xfrm>
              <a:off x="2550729" y="4726774"/>
              <a:ext cx="526774" cy="599055"/>
              <a:chOff x="4764157" y="1764051"/>
              <a:chExt cx="526774" cy="599055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3A6A764-8DE1-6242-988C-108E968012EE}"/>
                  </a:ext>
                </a:extLst>
              </p:cNvPr>
              <p:cNvSpPr/>
              <p:nvPr/>
            </p:nvSpPr>
            <p:spPr>
              <a:xfrm>
                <a:off x="4764157" y="1823830"/>
                <a:ext cx="526774" cy="526774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4C6BA4-66F8-904F-93CD-DE282BF850DB}"/>
                  </a:ext>
                </a:extLst>
              </p:cNvPr>
              <p:cNvSpPr txBox="1"/>
              <p:nvPr/>
            </p:nvSpPr>
            <p:spPr>
              <a:xfrm>
                <a:off x="4769879" y="1764051"/>
                <a:ext cx="515334" cy="599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D089476-4BC9-BB47-A398-BA056A3D4D33}"/>
              </a:ext>
            </a:extLst>
          </p:cNvPr>
          <p:cNvSpPr txBox="1"/>
          <p:nvPr/>
        </p:nvSpPr>
        <p:spPr>
          <a:xfrm>
            <a:off x="6203759" y="1392951"/>
            <a:ext cx="4607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Pick up a coin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Toss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Put it back on 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Repeat</a:t>
            </a:r>
          </a:p>
        </p:txBody>
      </p:sp>
      <p:pic>
        <p:nvPicPr>
          <p:cNvPr id="3074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729BCC2C-5F6A-A64E-A442-E1B76B07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71" y="3958589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18FCA6-12EA-8846-813C-421ACA24B909}"/>
              </a:ext>
            </a:extLst>
          </p:cNvPr>
          <p:cNvSpPr/>
          <p:nvPr/>
        </p:nvSpPr>
        <p:spPr>
          <a:xfrm>
            <a:off x="5786373" y="6383454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98B1C-C0E0-5E45-924E-4454D5EE5793}"/>
              </a:ext>
            </a:extLst>
          </p:cNvPr>
          <p:cNvSpPr txBox="1"/>
          <p:nvPr/>
        </p:nvSpPr>
        <p:spPr>
          <a:xfrm>
            <a:off x="1866564" y="1379613"/>
            <a:ext cx="532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4B711C-AE7D-2C4D-9BB5-9B8E306B98C6}"/>
              </a:ext>
            </a:extLst>
          </p:cNvPr>
          <p:cNvSpPr txBox="1"/>
          <p:nvPr/>
        </p:nvSpPr>
        <p:spPr>
          <a:xfrm>
            <a:off x="4073362" y="1379613"/>
            <a:ext cx="532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6BFE0F-5A42-1740-8D99-E09050067AA7}"/>
              </a:ext>
            </a:extLst>
          </p:cNvPr>
          <p:cNvCxnSpPr/>
          <p:nvPr/>
        </p:nvCxnSpPr>
        <p:spPr>
          <a:xfrm>
            <a:off x="2860327" y="2155432"/>
            <a:ext cx="9875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B3B4F6-EFD7-2F43-822B-A6F11B3586A2}"/>
              </a:ext>
            </a:extLst>
          </p:cNvPr>
          <p:cNvCxnSpPr>
            <a:cxnSpLocks/>
          </p:cNvCxnSpPr>
          <p:nvPr/>
        </p:nvCxnSpPr>
        <p:spPr>
          <a:xfrm flipH="1">
            <a:off x="2838884" y="2352070"/>
            <a:ext cx="10090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1758607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Make a prediction: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1648143" y="2828835"/>
            <a:ext cx="8895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If we start with the same number of heads and tails, what will happen to the number of heads and tails as we start flipping coins?</a:t>
            </a:r>
          </a:p>
        </p:txBody>
      </p:sp>
    </p:spTree>
    <p:extLst>
      <p:ext uri="{BB962C8B-B14F-4D97-AF65-F5344CB8AC3E}">
        <p14:creationId xmlns:p14="http://schemas.microsoft.com/office/powerpoint/2010/main" val="421969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FAAEB-E2F6-D843-B841-AAC30519FD1A}"/>
              </a:ext>
            </a:extLst>
          </p:cNvPr>
          <p:cNvSpPr txBox="1"/>
          <p:nvPr/>
        </p:nvSpPr>
        <p:spPr>
          <a:xfrm>
            <a:off x="529151" y="103428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If reaction starts 50:50 </a:t>
            </a:r>
            <a:r>
              <a:rPr lang="en-US" sz="4600" dirty="0" err="1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heads:tails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,</a:t>
            </a:r>
          </a:p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it: </a:t>
            </a:r>
            <a:r>
              <a:rPr lang="en-US" sz="4600" u="sng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                                 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CD71-CFCA-3346-A471-FBBB45ED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636933"/>
            <a:ext cx="5130800" cy="481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2D2DA-100B-334F-AECE-7CE839E5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29" y="1487184"/>
            <a:ext cx="5435600" cy="4927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587084-EAFB-3A44-A037-9E31CF00E573}"/>
              </a:ext>
            </a:extLst>
          </p:cNvPr>
          <p:cNvSpPr/>
          <p:nvPr/>
        </p:nvSpPr>
        <p:spPr>
          <a:xfrm>
            <a:off x="1751682" y="1636933"/>
            <a:ext cx="4126647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921CA-5A46-634A-9AC8-E212C6AB96B4}"/>
              </a:ext>
            </a:extLst>
          </p:cNvPr>
          <p:cNvSpPr/>
          <p:nvPr/>
        </p:nvSpPr>
        <p:spPr>
          <a:xfrm>
            <a:off x="6926550" y="1668147"/>
            <a:ext cx="4126647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73457-267D-6E48-A709-AC2825BEC7EC}"/>
                  </a:ext>
                </a:extLst>
              </p14:cNvPr>
              <p14:cNvContentPartPr/>
              <p14:nvPr/>
            </p14:nvContentPartPr>
            <p14:xfrm>
              <a:off x="3974760" y="1018080"/>
              <a:ext cx="4841280" cy="38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73457-267D-6E48-A709-AC2825BEC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5400" y="1008720"/>
                <a:ext cx="486000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1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491051" y="109885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1474325" y="2034996"/>
            <a:ext cx="916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State of a reaction where rate of formation and the rate of degradation exactly offset so the concentrations of products and reactants do not change over time.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44F3B-7455-E74C-BB35-179447B5B1E3}"/>
              </a:ext>
            </a:extLst>
          </p:cNvPr>
          <p:cNvSpPr txBox="1"/>
          <p:nvPr/>
        </p:nvSpPr>
        <p:spPr>
          <a:xfrm>
            <a:off x="1474323" y="4745243"/>
            <a:ext cx="916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IMPORTANT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individual molecules continue to react! The system is </a:t>
            </a:r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frozen.</a:t>
            </a:r>
          </a:p>
        </p:txBody>
      </p:sp>
    </p:spTree>
    <p:extLst>
      <p:ext uri="{BB962C8B-B14F-4D97-AF65-F5344CB8AC3E}">
        <p14:creationId xmlns:p14="http://schemas.microsoft.com/office/powerpoint/2010/main" val="7380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1758607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Make a prediction: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1445526" y="3098846"/>
            <a:ext cx="9300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will the curve look like if you start with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 heads and no tails?  </a:t>
            </a:r>
          </a:p>
        </p:txBody>
      </p:sp>
    </p:spTree>
    <p:extLst>
      <p:ext uri="{BB962C8B-B14F-4D97-AF65-F5344CB8AC3E}">
        <p14:creationId xmlns:p14="http://schemas.microsoft.com/office/powerpoint/2010/main" val="340060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E735-8605-B549-8157-5A0F3FA4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58" y="1611533"/>
            <a:ext cx="5219700" cy="492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149A2-753B-F949-A5F9-454BE16A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5" y="1676801"/>
            <a:ext cx="50419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3757D-821F-8541-B31F-4B26B72CEDAF}"/>
              </a:ext>
            </a:extLst>
          </p:cNvPr>
          <p:cNvSpPr txBox="1"/>
          <p:nvPr/>
        </p:nvSpPr>
        <p:spPr>
          <a:xfrm>
            <a:off x="529151" y="103428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If reaction starts 100:0 </a:t>
            </a:r>
            <a:r>
              <a:rPr lang="en-US" sz="4600" dirty="0" err="1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heads:tails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,</a:t>
            </a:r>
          </a:p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it equilibrates to 50:50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75D77-250E-7C45-B726-C3C41A7DCF51}"/>
              </a:ext>
            </a:extLst>
          </p:cNvPr>
          <p:cNvSpPr/>
          <p:nvPr/>
        </p:nvSpPr>
        <p:spPr>
          <a:xfrm>
            <a:off x="1356342" y="1786835"/>
            <a:ext cx="4264969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122C7-C7AA-E844-9CA2-AD358C8F93F2}"/>
              </a:ext>
            </a:extLst>
          </p:cNvPr>
          <p:cNvSpPr/>
          <p:nvPr/>
        </p:nvSpPr>
        <p:spPr>
          <a:xfrm>
            <a:off x="6906289" y="1786835"/>
            <a:ext cx="4277423" cy="410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7347E5-C15E-E54D-8EE5-466A07A09C13}"/>
                  </a:ext>
                </a:extLst>
              </p14:cNvPr>
              <p14:cNvContentPartPr/>
              <p14:nvPr/>
            </p14:nvContentPartPr>
            <p14:xfrm>
              <a:off x="3215520" y="1000800"/>
              <a:ext cx="5511240" cy="53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7347E5-C15E-E54D-8EE5-466A07A09C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6160" y="991440"/>
                <a:ext cx="5529960" cy="5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5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A646D-68AC-6C40-9048-3A128DD8D2F5}"/>
              </a:ext>
            </a:extLst>
          </p:cNvPr>
          <p:cNvSpPr txBox="1"/>
          <p:nvPr/>
        </p:nvSpPr>
        <p:spPr>
          <a:xfrm>
            <a:off x="1759353" y="2799685"/>
            <a:ext cx="8576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thermodynamic process that occurs without the input of free energy from outside the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9B03D-6F05-A242-9E08-31BEB45BEB9E}"/>
              </a:ext>
            </a:extLst>
          </p:cNvPr>
          <p:cNvSpPr txBox="1"/>
          <p:nvPr/>
        </p:nvSpPr>
        <p:spPr>
          <a:xfrm>
            <a:off x="491052" y="1835811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Spontaneous reaction:</a:t>
            </a:r>
          </a:p>
        </p:txBody>
      </p:sp>
    </p:spTree>
    <p:extLst>
      <p:ext uri="{BB962C8B-B14F-4D97-AF65-F5344CB8AC3E}">
        <p14:creationId xmlns:p14="http://schemas.microsoft.com/office/powerpoint/2010/main" val="5297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04E48-3615-B542-92DA-BA0DC576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0254"/>
            <a:ext cx="5562600" cy="490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420F2E-055A-F64C-A2E2-69AC0862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628749"/>
            <a:ext cx="52197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732D4-F589-D943-A1BE-01811E804DCB}"/>
              </a:ext>
            </a:extLst>
          </p:cNvPr>
          <p:cNvSpPr txBox="1"/>
          <p:nvPr/>
        </p:nvSpPr>
        <p:spPr>
          <a:xfrm>
            <a:off x="524905" y="44555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 velocity starts high, then goes to zero</a:t>
            </a:r>
          </a:p>
        </p:txBody>
      </p:sp>
    </p:spTree>
    <p:extLst>
      <p:ext uri="{BB962C8B-B14F-4D97-AF65-F5344CB8AC3E}">
        <p14:creationId xmlns:p14="http://schemas.microsoft.com/office/powerpoint/2010/main" val="41869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18FD3-7493-4342-9503-683613010F4F}"/>
              </a:ext>
            </a:extLst>
          </p:cNvPr>
          <p:cNvSpPr txBox="1"/>
          <p:nvPr/>
        </p:nvSpPr>
        <p:spPr>
          <a:xfrm>
            <a:off x="2319276" y="2931288"/>
            <a:ext cx="733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rate of appearance of product disappearance of reactant.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B5B9D-25A5-E443-BA87-11853258EBFB}"/>
              </a:ext>
            </a:extLst>
          </p:cNvPr>
          <p:cNvSpPr txBox="1"/>
          <p:nvPr/>
        </p:nvSpPr>
        <p:spPr>
          <a:xfrm>
            <a:off x="491051" y="1967414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 velocity:</a:t>
            </a:r>
          </a:p>
        </p:txBody>
      </p:sp>
    </p:spTree>
    <p:extLst>
      <p:ext uri="{BB962C8B-B14F-4D97-AF65-F5344CB8AC3E}">
        <p14:creationId xmlns:p14="http://schemas.microsoft.com/office/powerpoint/2010/main" val="37882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826FF-95C6-B94B-A43A-92E790294649}"/>
              </a:ext>
            </a:extLst>
          </p:cNvPr>
          <p:cNvSpPr txBox="1"/>
          <p:nvPr/>
        </p:nvSpPr>
        <p:spPr>
          <a:xfrm>
            <a:off x="4617870" y="892367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Exam format: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4BDC9-0CF3-BA4A-BC76-6E4D5F5DDA56}"/>
              </a:ext>
            </a:extLst>
          </p:cNvPr>
          <p:cNvSpPr txBox="1"/>
          <p:nvPr/>
        </p:nvSpPr>
        <p:spPr>
          <a:xfrm>
            <a:off x="3785915" y="2216219"/>
            <a:ext cx="462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Conventional midterm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3DB6-FE1F-7442-92AA-CBD34682BFD8}"/>
              </a:ext>
            </a:extLst>
          </p:cNvPr>
          <p:cNvSpPr txBox="1"/>
          <p:nvPr/>
        </p:nvSpPr>
        <p:spPr>
          <a:xfrm>
            <a:off x="4422307" y="354007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Take home final</a:t>
            </a:r>
          </a:p>
        </p:txBody>
      </p:sp>
    </p:spTree>
    <p:extLst>
      <p:ext uri="{BB962C8B-B14F-4D97-AF65-F5344CB8AC3E}">
        <p14:creationId xmlns:p14="http://schemas.microsoft.com/office/powerpoint/2010/main" val="59704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29508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Why does the curve have this shape?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E03-D0BC-E94B-87C0-69DBE6980517}"/>
              </a:ext>
            </a:extLst>
          </p:cNvPr>
          <p:cNvSpPr txBox="1"/>
          <p:nvPr/>
        </p:nvSpPr>
        <p:spPr>
          <a:xfrm>
            <a:off x="6069475" y="1095299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 early time points,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average we’ll see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H→T 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T→H.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CF732-96FE-5045-9E9A-EA5FF773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235210"/>
            <a:ext cx="5219700" cy="492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A59CE-0632-E544-B402-F96B1AFFDCFE}"/>
              </a:ext>
            </a:extLst>
          </p:cNvPr>
          <p:cNvSpPr txBox="1"/>
          <p:nvPr/>
        </p:nvSpPr>
        <p:spPr>
          <a:xfrm>
            <a:off x="6057900" y="3699010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After a long time,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average we’ll see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H→T </a:t>
            </a:r>
            <a:r>
              <a:rPr lang="en-US" sz="3600" u="sn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         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T→H.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D5E1F1-2C0A-7A4E-8E4A-32E9C184C86C}"/>
                  </a:ext>
                </a:extLst>
              </p14:cNvPr>
              <p14:cNvContentPartPr/>
              <p14:nvPr/>
            </p14:nvContentPartPr>
            <p14:xfrm>
              <a:off x="8576640" y="1419840"/>
              <a:ext cx="657360" cy="429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D5E1F1-2C0A-7A4E-8E4A-32E9C184C8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7280" y="1410480"/>
                <a:ext cx="676080" cy="43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0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0307F-CA36-6E49-8699-197AF073C03F}"/>
              </a:ext>
            </a:extLst>
          </p:cNvPr>
          <p:cNvSpPr txBox="1"/>
          <p:nvPr/>
        </p:nvSpPr>
        <p:spPr>
          <a:xfrm>
            <a:off x="491052" y="2534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Let’s describe this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296086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307944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Velocity is determined by concentrations and rate constants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4DB9-B438-1340-99D4-6F78674C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43223"/>
            <a:ext cx="1089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FFDAE-8C9A-C84C-86DA-618B482B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37402"/>
            <a:ext cx="6413500" cy="1155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2FC300-8B65-1C44-8ABC-1D707E4893AA}"/>
                  </a:ext>
                </a:extLst>
              </p14:cNvPr>
              <p14:cNvContentPartPr/>
              <p14:nvPr/>
            </p14:nvContentPartPr>
            <p14:xfrm>
              <a:off x="1500480" y="1402560"/>
              <a:ext cx="9709200" cy="84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2FC300-8B65-1C44-8ABC-1D707E489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120" y="1393200"/>
                <a:ext cx="972792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9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BD23B-119A-B245-8157-C6CDB96BD21E}"/>
              </a:ext>
            </a:extLst>
          </p:cNvPr>
          <p:cNvSpPr txBox="1"/>
          <p:nvPr/>
        </p:nvSpPr>
        <p:spPr>
          <a:xfrm>
            <a:off x="1703780" y="2274838"/>
            <a:ext cx="8708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proportionality constant between the velocity of a chemical reaction and the concentration(s) of the reactant(s). (</a:t>
            </a:r>
            <a:r>
              <a:rPr lang="en-US" sz="36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</a:t>
            </a:r>
            <a:r>
              <a:rPr lang="en-US" sz="3600" baseline="-25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H→T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36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</a:t>
            </a:r>
            <a:r>
              <a:rPr lang="en-US" sz="3600" baseline="-25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T→H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etc.)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EB36-2954-0F48-93B8-81055B265B4B}"/>
              </a:ext>
            </a:extLst>
          </p:cNvPr>
          <p:cNvSpPr txBox="1"/>
          <p:nvPr/>
        </p:nvSpPr>
        <p:spPr>
          <a:xfrm>
            <a:off x="491051" y="698974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Rate constant:</a:t>
            </a:r>
          </a:p>
        </p:txBody>
      </p:sp>
    </p:spTree>
    <p:extLst>
      <p:ext uri="{BB962C8B-B14F-4D97-AF65-F5344CB8AC3E}">
        <p14:creationId xmlns:p14="http://schemas.microsoft.com/office/powerpoint/2010/main" val="49155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307944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Velocity is determined by concentrations and rate constants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4DB9-B438-1340-99D4-6F78674C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43223"/>
            <a:ext cx="1089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FFDAE-8C9A-C84C-86DA-618B482B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37402"/>
            <a:ext cx="64135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80581-C0CE-394D-B144-F41F2428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37" y="3537402"/>
            <a:ext cx="38354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4F779-82AD-7E44-B68E-218F7FC1C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49" y="5012914"/>
            <a:ext cx="9740900" cy="1092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76D170-857E-5E4F-83D2-2AE1B89836A0}"/>
                  </a:ext>
                </a:extLst>
              </p14:cNvPr>
              <p14:cNvContentPartPr/>
              <p14:nvPr/>
            </p14:nvContentPartPr>
            <p14:xfrm>
              <a:off x="1045080" y="4563000"/>
              <a:ext cx="9597600" cy="162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76D170-857E-5E4F-83D2-2AE1B89836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5720" y="4553640"/>
                <a:ext cx="9616320" cy="16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4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0509F-A963-4D4B-8FA9-CC60CA3B2F22}"/>
              </a:ext>
            </a:extLst>
          </p:cNvPr>
          <p:cNvSpPr txBox="1"/>
          <p:nvPr/>
        </p:nvSpPr>
        <p:spPr>
          <a:xfrm>
            <a:off x="529151" y="295080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Why does the curve have this shape?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CF732-96FE-5045-9E9A-EA5FF773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235210"/>
            <a:ext cx="5219700" cy="492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B5DD8-8CD1-8F4D-94E9-E8C6167BE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914" y="1095299"/>
            <a:ext cx="8496197" cy="952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695FAC-D830-FE4A-A41C-277AA6EB4E7A}"/>
                  </a:ext>
                </a:extLst>
              </p14:cNvPr>
              <p14:cNvContentPartPr/>
              <p14:nvPr/>
            </p14:nvContentPartPr>
            <p14:xfrm>
              <a:off x="1715040" y="1341360"/>
              <a:ext cx="10075320" cy="411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695FAC-D830-FE4A-A41C-277AA6EB4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5680" y="1332000"/>
                <a:ext cx="10094040" cy="41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77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B5B9D-25A5-E443-BA87-11853258EBFB}"/>
              </a:ext>
            </a:extLst>
          </p:cNvPr>
          <p:cNvSpPr txBox="1"/>
          <p:nvPr/>
        </p:nvSpPr>
        <p:spPr>
          <a:xfrm>
            <a:off x="491051" y="198541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Make a prediction: what happens if we use a weighted coin?</a:t>
            </a:r>
          </a:p>
        </p:txBody>
      </p:sp>
      <p:pic>
        <p:nvPicPr>
          <p:cNvPr id="4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C028D3F1-6671-E345-A766-1AD0A5E5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87" y="2549248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8CA3D8-47A8-5A4F-9B09-1E27F2A963D5}"/>
              </a:ext>
            </a:extLst>
          </p:cNvPr>
          <p:cNvSpPr/>
          <p:nvPr/>
        </p:nvSpPr>
        <p:spPr>
          <a:xfrm>
            <a:off x="913906" y="5028894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3D34-FCE4-554A-BDE2-58EA67D14076}"/>
              </a:ext>
            </a:extLst>
          </p:cNvPr>
          <p:cNvSpPr txBox="1"/>
          <p:nvPr/>
        </p:nvSpPr>
        <p:spPr>
          <a:xfrm>
            <a:off x="2197275" y="17361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Fair 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DB78C-3F56-AF43-90D0-6EF753FC8140}"/>
              </a:ext>
            </a:extLst>
          </p:cNvPr>
          <p:cNvSpPr txBox="1"/>
          <p:nvPr/>
        </p:nvSpPr>
        <p:spPr>
          <a:xfrm>
            <a:off x="1054208" y="5185304"/>
            <a:ext cx="18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6E39D-932E-EC4D-B237-D3373493D622}"/>
              </a:ext>
            </a:extLst>
          </p:cNvPr>
          <p:cNvSpPr txBox="1"/>
          <p:nvPr/>
        </p:nvSpPr>
        <p:spPr>
          <a:xfrm>
            <a:off x="3493428" y="5185303"/>
            <a:ext cx="184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</a:t>
            </a:r>
          </a:p>
        </p:txBody>
      </p:sp>
      <p:pic>
        <p:nvPicPr>
          <p:cNvPr id="9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037897AB-4016-F247-8D6E-BCC07B72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60" y="2549249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411672-0586-9746-AD21-11E4B8D5DDA3}"/>
              </a:ext>
            </a:extLst>
          </p:cNvPr>
          <p:cNvSpPr/>
          <p:nvPr/>
        </p:nvSpPr>
        <p:spPr>
          <a:xfrm>
            <a:off x="6635560" y="5002181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41EE6-EEF9-7549-9A9A-E0AB9098A2B7}"/>
              </a:ext>
            </a:extLst>
          </p:cNvPr>
          <p:cNvSpPr txBox="1"/>
          <p:nvPr/>
        </p:nvSpPr>
        <p:spPr>
          <a:xfrm>
            <a:off x="7281020" y="1736163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Weighted 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CC516-BC4C-D346-84B5-D7BCD8FB94FA}"/>
              </a:ext>
            </a:extLst>
          </p:cNvPr>
          <p:cNvSpPr txBox="1"/>
          <p:nvPr/>
        </p:nvSpPr>
        <p:spPr>
          <a:xfrm>
            <a:off x="6606831" y="5185305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D9B88-4C85-AB4C-AB9D-22838A2E83F8}"/>
              </a:ext>
            </a:extLst>
          </p:cNvPr>
          <p:cNvSpPr txBox="1"/>
          <p:nvPr/>
        </p:nvSpPr>
        <p:spPr>
          <a:xfrm>
            <a:off x="9073302" y="518530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0.75</a:t>
            </a:r>
          </a:p>
        </p:txBody>
      </p:sp>
    </p:spTree>
    <p:extLst>
      <p:ext uri="{BB962C8B-B14F-4D97-AF65-F5344CB8AC3E}">
        <p14:creationId xmlns:p14="http://schemas.microsoft.com/office/powerpoint/2010/main" val="6840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7415DB-AB93-4440-B48C-6CD961CD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628749"/>
            <a:ext cx="5219700" cy="4927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2966F5-B0CF-174A-8461-651C5D57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7941"/>
            <a:ext cx="5372100" cy="501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40166-D991-5E4A-91EC-5B4A1707566A}"/>
              </a:ext>
            </a:extLst>
          </p:cNvPr>
          <p:cNvSpPr txBox="1"/>
          <p:nvPr/>
        </p:nvSpPr>
        <p:spPr>
          <a:xfrm>
            <a:off x="529151" y="10260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The weight on the coin changes the final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16B76-5810-1147-9FC2-B921B1EB262F}"/>
              </a:ext>
            </a:extLst>
          </p:cNvPr>
          <p:cNvSpPr txBox="1"/>
          <p:nvPr/>
        </p:nvSpPr>
        <p:spPr>
          <a:xfrm>
            <a:off x="1011329" y="1015135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Start @ 1000 H,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021D-0847-FC41-B7B0-4CA4C0113891}"/>
              </a:ext>
            </a:extLst>
          </p:cNvPr>
          <p:cNvSpPr txBox="1"/>
          <p:nvPr/>
        </p:nvSpPr>
        <p:spPr>
          <a:xfrm>
            <a:off x="6456589" y="1015135"/>
            <a:ext cx="550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Start @ 1000 H,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0.75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61E95-D452-4E43-878B-C5395B47D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645424"/>
            <a:ext cx="5334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EB372-02FA-4B47-BDB1-B3B02AFFCCD6}"/>
              </a:ext>
            </a:extLst>
          </p:cNvPr>
          <p:cNvSpPr txBox="1"/>
          <p:nvPr/>
        </p:nvSpPr>
        <p:spPr>
          <a:xfrm>
            <a:off x="449048" y="2202006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0.50, equilibrates to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9920B-9594-884C-A90D-7F65644E72D0}"/>
              </a:ext>
            </a:extLst>
          </p:cNvPr>
          <p:cNvSpPr txBox="1"/>
          <p:nvPr/>
        </p:nvSpPr>
        <p:spPr>
          <a:xfrm>
            <a:off x="429811" y="356974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 P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0.75, equilibrates to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EBADF-1D2A-F34D-8243-BE69B89B7EC7}"/>
              </a:ext>
            </a:extLst>
          </p:cNvPr>
          <p:cNvCxnSpPr/>
          <p:nvPr/>
        </p:nvCxnSpPr>
        <p:spPr>
          <a:xfrm>
            <a:off x="6761994" y="2848337"/>
            <a:ext cx="4696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3302DD-3B21-4C47-ADC8-E0B7E31D37DC}"/>
              </a:ext>
            </a:extLst>
          </p:cNvPr>
          <p:cNvCxnSpPr/>
          <p:nvPr/>
        </p:nvCxnSpPr>
        <p:spPr>
          <a:xfrm>
            <a:off x="6761993" y="4114722"/>
            <a:ext cx="4696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70A38-06A6-0E4A-88F8-162D481491A5}"/>
                  </a:ext>
                </a:extLst>
              </p14:cNvPr>
              <p14:cNvContentPartPr/>
              <p14:nvPr/>
            </p14:nvContentPartPr>
            <p14:xfrm>
              <a:off x="7610040" y="1733760"/>
              <a:ext cx="1549800" cy="224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70A38-06A6-0E4A-88F8-162D48149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0680" y="1724400"/>
                <a:ext cx="1568520" cy="22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24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0307F-CA36-6E49-8699-197AF073C03F}"/>
              </a:ext>
            </a:extLst>
          </p:cNvPr>
          <p:cNvSpPr txBox="1"/>
          <p:nvPr/>
        </p:nvSpPr>
        <p:spPr>
          <a:xfrm>
            <a:off x="491052" y="2534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Let’s describe this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297680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DFC54-CFEE-564B-8A9F-7CA163F3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9" y="2150419"/>
            <a:ext cx="5076439" cy="2557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A5EC0D-7B07-4341-91A3-624479E1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74" y="1678941"/>
            <a:ext cx="5582467" cy="35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208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 is determined by rate constants</a:t>
            </a:r>
          </a:p>
        </p:txBody>
      </p:sp>
    </p:spTree>
    <p:extLst>
      <p:ext uri="{BB962C8B-B14F-4D97-AF65-F5344CB8AC3E}">
        <p14:creationId xmlns:p14="http://schemas.microsoft.com/office/powerpoint/2010/main" val="378998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76592-F33D-9144-9041-E19DA8A91512}"/>
              </a:ext>
            </a:extLst>
          </p:cNvPr>
          <p:cNvSpPr txBox="1"/>
          <p:nvPr/>
        </p:nvSpPr>
        <p:spPr>
          <a:xfrm>
            <a:off x="491052" y="208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 is determined by rate constants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47264-4C98-264B-B6BA-2183B382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8" y="1413091"/>
            <a:ext cx="10560561" cy="1016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634D0-256E-8C44-8457-F2FA674F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81" y="1506353"/>
            <a:ext cx="8558455" cy="957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C031C-C061-6F47-B72C-47A3BC84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91" y="2960762"/>
            <a:ext cx="7854418" cy="1034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0D95A1-7262-5B4E-AE3F-FE086CC3F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399" y="4525623"/>
            <a:ext cx="6336337" cy="14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0652F4-73B9-D24E-9099-69F5AF35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645424"/>
            <a:ext cx="5334000" cy="500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5EBA7-2972-0D41-BBFE-9D18735F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1" y="1757941"/>
            <a:ext cx="5219700" cy="492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8F239-47F4-BC4B-A415-2F8D9176E072}"/>
              </a:ext>
            </a:extLst>
          </p:cNvPr>
          <p:cNvSpPr txBox="1"/>
          <p:nvPr/>
        </p:nvSpPr>
        <p:spPr>
          <a:xfrm>
            <a:off x="789026" y="1082663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</a:t>
            </a:r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K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eq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F89D-D6CE-1A46-A206-E793F71D3781}"/>
              </a:ext>
            </a:extLst>
          </p:cNvPr>
          <p:cNvSpPr txBox="1"/>
          <p:nvPr/>
        </p:nvSpPr>
        <p:spPr>
          <a:xfrm>
            <a:off x="6096000" y="1082662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0.75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0.25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</a:t>
            </a:r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= K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ECF30-ECE7-5A4B-B7C3-6E358094D52D}"/>
              </a:ext>
            </a:extLst>
          </p:cNvPr>
          <p:cNvSpPr txBox="1"/>
          <p:nvPr/>
        </p:nvSpPr>
        <p:spPr>
          <a:xfrm>
            <a:off x="491052" y="20877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Equilibrium is determined by rate constants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63D806-C9C7-2A4B-B752-643C79AB0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454" y="4798023"/>
            <a:ext cx="4363823" cy="977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1D5EE8-6676-3F40-A487-02795141FAD4}"/>
              </a:ext>
            </a:extLst>
          </p:cNvPr>
          <p:cNvSpPr/>
          <p:nvPr/>
        </p:nvSpPr>
        <p:spPr>
          <a:xfrm>
            <a:off x="9380668" y="1968649"/>
            <a:ext cx="1721224" cy="516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BF34DE-10A1-8A45-AE43-F8CA032CB899}"/>
              </a:ext>
            </a:extLst>
          </p:cNvPr>
          <p:cNvSpPr txBox="1"/>
          <p:nvPr/>
        </p:nvSpPr>
        <p:spPr>
          <a:xfrm>
            <a:off x="529151" y="376421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So far: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00D2A-9090-B94C-BB69-5FB5B97E4B31}"/>
              </a:ext>
            </a:extLst>
          </p:cNvPr>
          <p:cNvSpPr txBox="1"/>
          <p:nvPr/>
        </p:nvSpPr>
        <p:spPr>
          <a:xfrm>
            <a:off x="911649" y="1443841"/>
            <a:ext cx="10368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When the concentrations of products and reactants differ from their equilibrium values, the system will spontaneously move towards equilibrium.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equilibrium concentrations of products and reactants are determined by their rates of interconversion.</a:t>
            </a:r>
          </a:p>
        </p:txBody>
      </p:sp>
    </p:spTree>
    <p:extLst>
      <p:ext uri="{BB962C8B-B14F-4D97-AF65-F5344CB8AC3E}">
        <p14:creationId xmlns:p14="http://schemas.microsoft.com/office/powerpoint/2010/main" val="21898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666CE-6638-864F-A1F2-F444A013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183270"/>
            <a:ext cx="5219700" cy="492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0E1CA-3DCC-E142-A034-61646C8E5A10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Let’s make a wager.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105D-8641-9F40-9BD5-EB8487A34993}"/>
              </a:ext>
            </a:extLst>
          </p:cNvPr>
          <p:cNvSpPr txBox="1"/>
          <p:nvPr/>
        </p:nvSpPr>
        <p:spPr>
          <a:xfrm>
            <a:off x="6009273" y="1674674"/>
            <a:ext cx="6086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Uncle Phil says he’ll give you 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$1,000 if you guess the next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transition (H to T vs. T to H).*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D4709-D9DC-EB46-B027-F2579BC996FE}"/>
              </a:ext>
            </a:extLst>
          </p:cNvPr>
          <p:cNvSpPr txBox="1"/>
          <p:nvPr/>
        </p:nvSpPr>
        <p:spPr>
          <a:xfrm>
            <a:off x="10324558" y="6292907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*Not really.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490E9-ED8B-FE4C-875D-5032FA7467F4}"/>
              </a:ext>
            </a:extLst>
          </p:cNvPr>
          <p:cNvSpPr txBox="1"/>
          <p:nvPr/>
        </p:nvSpPr>
        <p:spPr>
          <a:xfrm>
            <a:off x="6646093" y="3767554"/>
            <a:ext cx="50048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Would you rather guess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after 2 tosses or after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5,000. Why?</a:t>
            </a:r>
          </a:p>
        </p:txBody>
      </p:sp>
    </p:spTree>
    <p:extLst>
      <p:ext uri="{BB962C8B-B14F-4D97-AF65-F5344CB8AC3E}">
        <p14:creationId xmlns:p14="http://schemas.microsoft.com/office/powerpoint/2010/main" val="277579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C3DCF-B7C2-DC49-8A42-12024F82F722}"/>
              </a:ext>
            </a:extLst>
          </p:cNvPr>
          <p:cNvSpPr txBox="1"/>
          <p:nvPr/>
        </p:nvSpPr>
        <p:spPr>
          <a:xfrm>
            <a:off x="529151" y="61626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This is </a:t>
            </a:r>
            <a:r>
              <a:rPr lang="en-US" sz="4600" i="1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free energy 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(ΔG).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6D9A0-F945-144A-BE53-C1325362BB2B}"/>
              </a:ext>
            </a:extLst>
          </p:cNvPr>
          <p:cNvSpPr txBox="1"/>
          <p:nvPr/>
        </p:nvSpPr>
        <p:spPr>
          <a:xfrm>
            <a:off x="713328" y="3790353"/>
            <a:ext cx="10689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Formally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the maximum reversible work that may be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performed by a thermodynamic system at a constant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temperature and pressure.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ABC85-E02C-8D4B-AF53-0AE3DF6F9449}"/>
              </a:ext>
            </a:extLst>
          </p:cNvPr>
          <p:cNvSpPr txBox="1"/>
          <p:nvPr/>
        </p:nvSpPr>
        <p:spPr>
          <a:xfrm>
            <a:off x="891274" y="1867319"/>
            <a:ext cx="1033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Practically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how confident would I be if I had to bet</a:t>
            </a:r>
          </a:p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the next reaction is forward or reverse?</a:t>
            </a:r>
          </a:p>
        </p:txBody>
      </p:sp>
    </p:spTree>
    <p:extLst>
      <p:ext uri="{BB962C8B-B14F-4D97-AF65-F5344CB8AC3E}">
        <p14:creationId xmlns:p14="http://schemas.microsoft.com/office/powerpoint/2010/main" val="1191067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666CE-6638-864F-A1F2-F444A013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183270"/>
            <a:ext cx="5219700" cy="49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F105D-8641-9F40-9BD5-EB8487A34993}"/>
              </a:ext>
            </a:extLst>
          </p:cNvPr>
          <p:cNvSpPr txBox="1"/>
          <p:nvPr/>
        </p:nvSpPr>
        <p:spPr>
          <a:xfrm>
            <a:off x="6348312" y="1899691"/>
            <a:ext cx="521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a reaction equilibrates it proceeds in a predictable direction. This can be captured to do other cool stuff. </a:t>
            </a:r>
          </a:p>
        </p:txBody>
      </p:sp>
      <p:pic>
        <p:nvPicPr>
          <p:cNvPr id="16386" name="Picture 2" descr="Breastshot water-wheel">
            <a:extLst>
              <a:ext uri="{FF2B5EF4-FFF2-40B4-BE49-F238E27FC236}">
                <a16:creationId xmlns:a16="http://schemas.microsoft.com/office/drawing/2014/main" id="{C3B6B428-7805-EE4A-BC78-DE231290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9328" y="647584"/>
            <a:ext cx="3354085" cy="26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52879-8F2B-8645-B2FB-9517BB60E98C}"/>
              </a:ext>
            </a:extLst>
          </p:cNvPr>
          <p:cNvSpPr txBox="1"/>
          <p:nvPr/>
        </p:nvSpPr>
        <p:spPr>
          <a:xfrm>
            <a:off x="-75764" y="6404168"/>
            <a:ext cx="726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http://</a:t>
            </a:r>
            <a:r>
              <a:rPr lang="en-US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www.njbcomputing.co.uk</a:t>
            </a: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electrobaconics</a:t>
            </a: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/water01.shtml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0E1CA-3DCC-E142-A034-61646C8E5A10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What does this have to do with “work?”</a:t>
            </a:r>
          </a:p>
        </p:txBody>
      </p:sp>
    </p:spTree>
    <p:extLst>
      <p:ext uri="{BB962C8B-B14F-4D97-AF65-F5344CB8AC3E}">
        <p14:creationId xmlns:p14="http://schemas.microsoft.com/office/powerpoint/2010/main" val="27369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082066"/>
            <a:ext cx="11662849" cy="8472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7C88CE-8F7C-1645-9FA9-141D1835571F}"/>
                  </a:ext>
                </a:extLst>
              </p14:cNvPr>
              <p14:cNvContentPartPr/>
              <p14:nvPr/>
            </p14:nvContentPartPr>
            <p14:xfrm>
              <a:off x="1863720" y="2103120"/>
              <a:ext cx="8805240" cy="338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7C88CE-8F7C-1645-9FA9-141D18355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4360" y="2093760"/>
                <a:ext cx="8823960" cy="33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580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FBD05F-4466-384C-AD99-83882953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290578"/>
            <a:ext cx="5219700" cy="4927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4F6739-EB70-E64F-9990-577DAFF3EB09}"/>
              </a:ext>
            </a:extLst>
          </p:cNvPr>
          <p:cNvSpPr/>
          <p:nvPr/>
        </p:nvSpPr>
        <p:spPr>
          <a:xfrm>
            <a:off x="4303059" y="1548877"/>
            <a:ext cx="1280160" cy="559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94460-6322-0A42-89F1-9B09C4F5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354078"/>
            <a:ext cx="5207000" cy="486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6A6DA-D725-354F-8135-F106938024CA}"/>
              </a:ext>
            </a:extLst>
          </p:cNvPr>
          <p:cNvSpPr txBox="1"/>
          <p:nvPr/>
        </p:nvSpPr>
        <p:spPr>
          <a:xfrm>
            <a:off x="2679159" y="1446453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8D79-0863-174D-A53B-1941705386E7}"/>
              </a:ext>
            </a:extLst>
          </p:cNvPr>
          <p:cNvSpPr txBox="1"/>
          <p:nvPr/>
        </p:nvSpPr>
        <p:spPr>
          <a:xfrm>
            <a:off x="3757600" y="4355668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A4A0C-635F-DA44-B19F-5D8A0D9A3288}"/>
              </a:ext>
            </a:extLst>
          </p:cNvPr>
          <p:cNvCxnSpPr>
            <a:cxnSpLocks/>
          </p:cNvCxnSpPr>
          <p:nvPr/>
        </p:nvCxnSpPr>
        <p:spPr>
          <a:xfrm flipV="1">
            <a:off x="5432612" y="3683595"/>
            <a:ext cx="0" cy="748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D2355-DA6A-2145-AAAF-8123052272E7}"/>
              </a:ext>
            </a:extLst>
          </p:cNvPr>
          <p:cNvCxnSpPr>
            <a:cxnSpLocks/>
          </p:cNvCxnSpPr>
          <p:nvPr/>
        </p:nvCxnSpPr>
        <p:spPr>
          <a:xfrm flipH="1">
            <a:off x="2336842" y="1900198"/>
            <a:ext cx="361043" cy="694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179202-B435-624D-A041-4A6FC515A70D}"/>
              </a:ext>
            </a:extLst>
          </p:cNvPr>
          <p:cNvCxnSpPr/>
          <p:nvPr/>
        </p:nvCxnSpPr>
        <p:spPr>
          <a:xfrm>
            <a:off x="2304568" y="2761229"/>
            <a:ext cx="0" cy="15285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1004EFF-BBA1-AC4C-956E-65AE86404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91" y="861495"/>
            <a:ext cx="8571818" cy="6226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70CCA0-B246-9948-89DA-FA98AB5F129D}"/>
              </a:ext>
            </a:extLst>
          </p:cNvPr>
          <p:cNvSpPr txBox="1"/>
          <p:nvPr/>
        </p:nvSpPr>
        <p:spPr>
          <a:xfrm>
            <a:off x="529151" y="10805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Start @ 1,000 H, P</a:t>
            </a:r>
            <a:r>
              <a:rPr lang="en-US" sz="4600" baseline="-250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= 0</a:t>
            </a:r>
            <a:r>
              <a:rPr lang="en-US" sz="4600" i="1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.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B30001-D562-D149-A660-043CA2E0CE19}"/>
                  </a:ext>
                </a:extLst>
              </p14:cNvPr>
              <p14:cNvContentPartPr/>
              <p14:nvPr/>
            </p14:nvContentPartPr>
            <p14:xfrm>
              <a:off x="2233800" y="687600"/>
              <a:ext cx="8618400" cy="467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B30001-D562-D149-A660-043CA2E0CE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440" y="678240"/>
                <a:ext cx="8637120" cy="46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688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FAA0A58-B55D-DA41-835F-8D907B7C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84" y="1354078"/>
            <a:ext cx="5359400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61B584-49D1-7649-AB18-1D1CDD02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0" y="1284228"/>
            <a:ext cx="5334000" cy="5003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4F6739-EB70-E64F-9990-577DAFF3EB09}"/>
              </a:ext>
            </a:extLst>
          </p:cNvPr>
          <p:cNvSpPr/>
          <p:nvPr/>
        </p:nvSpPr>
        <p:spPr>
          <a:xfrm>
            <a:off x="3847664" y="1551256"/>
            <a:ext cx="1744176" cy="559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6A6DA-D725-354F-8135-F106938024CA}"/>
              </a:ext>
            </a:extLst>
          </p:cNvPr>
          <p:cNvSpPr txBox="1"/>
          <p:nvPr/>
        </p:nvSpPr>
        <p:spPr>
          <a:xfrm>
            <a:off x="2852038" y="1569987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550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D8D79-0863-174D-A53B-1941705386E7}"/>
              </a:ext>
            </a:extLst>
          </p:cNvPr>
          <p:cNvSpPr txBox="1"/>
          <p:nvPr/>
        </p:nvSpPr>
        <p:spPr>
          <a:xfrm>
            <a:off x="3724126" y="4931266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A4A0C-635F-DA44-B19F-5D8A0D9A3288}"/>
              </a:ext>
            </a:extLst>
          </p:cNvPr>
          <p:cNvCxnSpPr>
            <a:cxnSpLocks/>
          </p:cNvCxnSpPr>
          <p:nvPr/>
        </p:nvCxnSpPr>
        <p:spPr>
          <a:xfrm flipV="1">
            <a:off x="5443369" y="4567231"/>
            <a:ext cx="1" cy="4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D2355-DA6A-2145-AAAF-8123052272E7}"/>
              </a:ext>
            </a:extLst>
          </p:cNvPr>
          <p:cNvCxnSpPr>
            <a:cxnSpLocks/>
          </p:cNvCxnSpPr>
          <p:nvPr/>
        </p:nvCxnSpPr>
        <p:spPr>
          <a:xfrm flipH="1">
            <a:off x="2304569" y="2171133"/>
            <a:ext cx="582601" cy="105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179202-B435-624D-A041-4A6FC515A70D}"/>
              </a:ext>
            </a:extLst>
          </p:cNvPr>
          <p:cNvCxnSpPr>
            <a:cxnSpLocks/>
          </p:cNvCxnSpPr>
          <p:nvPr/>
        </p:nvCxnSpPr>
        <p:spPr>
          <a:xfrm>
            <a:off x="2304568" y="3302598"/>
            <a:ext cx="0" cy="48353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3F0312-D826-C940-856D-A70DFE1112F3}"/>
              </a:ext>
            </a:extLst>
          </p:cNvPr>
          <p:cNvSpPr txBox="1"/>
          <p:nvPr/>
        </p:nvSpPr>
        <p:spPr>
          <a:xfrm>
            <a:off x="529151" y="10805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Start @ 1,000 H, P</a:t>
            </a:r>
            <a:r>
              <a:rPr lang="en-US" sz="4600" baseline="-250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= 0.75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FD0094-3022-2F45-AA27-FEF416C73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91" y="861495"/>
            <a:ext cx="8571818" cy="6226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EBC8FA-75BC-0B49-B295-4F8B81117A61}"/>
                  </a:ext>
                </a:extLst>
              </p14:cNvPr>
              <p14:cNvContentPartPr/>
              <p14:nvPr/>
            </p14:nvContentPartPr>
            <p14:xfrm>
              <a:off x="3546000" y="1567080"/>
              <a:ext cx="7462800" cy="400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EBC8FA-75BC-0B49-B295-4F8B81117A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6640" y="1557720"/>
                <a:ext cx="748152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0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2476B-976A-7147-80B0-530FDE791DB9}"/>
              </a:ext>
            </a:extLst>
          </p:cNvPr>
          <p:cNvSpPr txBox="1"/>
          <p:nvPr/>
        </p:nvSpPr>
        <p:spPr>
          <a:xfrm>
            <a:off x="529151" y="2078189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Statistics of biomolecules, Part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91DFD-DF1A-174F-88ED-096EA54ABB00}"/>
              </a:ext>
            </a:extLst>
          </p:cNvPr>
          <p:cNvSpPr txBox="1"/>
          <p:nvPr/>
        </p:nvSpPr>
        <p:spPr>
          <a:xfrm>
            <a:off x="529151" y="3429000"/>
            <a:ext cx="111336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Statistics of biomolecules, Part II</a:t>
            </a:r>
          </a:p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(entropy!)</a:t>
            </a:r>
          </a:p>
        </p:txBody>
      </p:sp>
    </p:spTree>
    <p:extLst>
      <p:ext uri="{BB962C8B-B14F-4D97-AF65-F5344CB8AC3E}">
        <p14:creationId xmlns:p14="http://schemas.microsoft.com/office/powerpoint/2010/main" val="3899392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08C9F7-1559-8F42-93DC-5B3C48B0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" y="1309628"/>
            <a:ext cx="5308600" cy="4953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1A7EC2F-06A2-134E-BE64-466013FFFB2A}"/>
              </a:ext>
            </a:extLst>
          </p:cNvPr>
          <p:cNvSpPr/>
          <p:nvPr/>
        </p:nvSpPr>
        <p:spPr>
          <a:xfrm>
            <a:off x="4195482" y="1569987"/>
            <a:ext cx="1409252" cy="60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D260A8-7D8C-A643-8C15-FE45916F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1354078"/>
            <a:ext cx="5207000" cy="4864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6B21EE-12F4-2A4B-8780-7D05D35D902B}"/>
              </a:ext>
            </a:extLst>
          </p:cNvPr>
          <p:cNvSpPr/>
          <p:nvPr/>
        </p:nvSpPr>
        <p:spPr>
          <a:xfrm>
            <a:off x="6680499" y="1925618"/>
            <a:ext cx="1258645" cy="5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40F35-9F9E-3A41-82CD-FDB8FD1EE743}"/>
              </a:ext>
            </a:extLst>
          </p:cNvPr>
          <p:cNvSpPr/>
          <p:nvPr/>
        </p:nvSpPr>
        <p:spPr>
          <a:xfrm>
            <a:off x="10770678" y="1987969"/>
            <a:ext cx="1258645" cy="5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1A2BC-5E2C-F343-BE7F-63F50301F31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700" y="1379478"/>
            <a:ext cx="5156200" cy="4813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921789-F274-9240-AF29-4AA6B1B5E9E5}"/>
              </a:ext>
            </a:extLst>
          </p:cNvPr>
          <p:cNvSpPr txBox="1"/>
          <p:nvPr/>
        </p:nvSpPr>
        <p:spPr>
          <a:xfrm>
            <a:off x="2852039" y="1569987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FFA35-1830-8A4F-992F-B95D5B0F70B6}"/>
              </a:ext>
            </a:extLst>
          </p:cNvPr>
          <p:cNvSpPr txBox="1"/>
          <p:nvPr/>
        </p:nvSpPr>
        <p:spPr>
          <a:xfrm>
            <a:off x="3724127" y="4257235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en-US" sz="36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500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B244BC-171C-F749-9C51-603EFFAAB621}"/>
              </a:ext>
            </a:extLst>
          </p:cNvPr>
          <p:cNvCxnSpPr>
            <a:cxnSpLocks/>
          </p:cNvCxnSpPr>
          <p:nvPr/>
        </p:nvCxnSpPr>
        <p:spPr>
          <a:xfrm flipV="1">
            <a:off x="5475642" y="3808723"/>
            <a:ext cx="1" cy="4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9927E7-FA5D-8C47-A96B-88537E300371}"/>
              </a:ext>
            </a:extLst>
          </p:cNvPr>
          <p:cNvCxnSpPr>
            <a:cxnSpLocks/>
          </p:cNvCxnSpPr>
          <p:nvPr/>
        </p:nvCxnSpPr>
        <p:spPr>
          <a:xfrm flipH="1">
            <a:off x="2533842" y="2171133"/>
            <a:ext cx="467542" cy="56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E7EAB0-841B-4A4F-9490-8DE8B0DEB46D}"/>
              </a:ext>
            </a:extLst>
          </p:cNvPr>
          <p:cNvCxnSpPr/>
          <p:nvPr/>
        </p:nvCxnSpPr>
        <p:spPr>
          <a:xfrm>
            <a:off x="2444418" y="2780109"/>
            <a:ext cx="0" cy="15285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E918FD-A4D9-B94C-9A90-B49BED50AECE}"/>
              </a:ext>
            </a:extLst>
          </p:cNvPr>
          <p:cNvSpPr txBox="1"/>
          <p:nvPr/>
        </p:nvSpPr>
        <p:spPr>
          <a:xfrm>
            <a:off x="529151" y="10805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Start @ 1,000 T, P</a:t>
            </a:r>
            <a:r>
              <a:rPr lang="en-US" sz="4600" baseline="-250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T</a:t>
            </a:r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 = 0.50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78BAD7-6347-D543-8ADE-3201502E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091" y="861495"/>
            <a:ext cx="8571818" cy="6226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FF6E3B-8B19-0642-9646-0686812906C0}"/>
                  </a:ext>
                </a:extLst>
              </p14:cNvPr>
              <p14:cNvContentPartPr/>
              <p14:nvPr/>
            </p14:nvContentPartPr>
            <p14:xfrm>
              <a:off x="1537920" y="234000"/>
              <a:ext cx="9416880" cy="517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FF6E3B-8B19-0642-9646-0686812906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8560" y="224640"/>
                <a:ext cx="9435600" cy="51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865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F2527-5BB2-E74B-B482-63CCFB3C513C}"/>
              </a:ext>
            </a:extLst>
          </p:cNvPr>
          <p:cNvSpPr txBox="1"/>
          <p:nvPr/>
        </p:nvSpPr>
        <p:spPr>
          <a:xfrm>
            <a:off x="491052" y="18686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ΔG &lt;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30490-5E06-0845-BE94-D8B910F3347B}"/>
              </a:ext>
            </a:extLst>
          </p:cNvPr>
          <p:cNvSpPr txBox="1"/>
          <p:nvPr/>
        </p:nvSpPr>
        <p:spPr>
          <a:xfrm>
            <a:off x="3371108" y="890267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Conditions favor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23B4-99B9-EA44-B859-AE73D797DDDB}"/>
              </a:ext>
            </a:extLst>
          </p:cNvPr>
          <p:cNvSpPr txBox="1"/>
          <p:nvPr/>
        </p:nvSpPr>
        <p:spPr>
          <a:xfrm>
            <a:off x="1735249" y="1536598"/>
            <a:ext cx="864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(You can bet next reaction will be forward)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2F017-2B05-3141-9484-E11B8A551E48}"/>
              </a:ext>
            </a:extLst>
          </p:cNvPr>
          <p:cNvSpPr txBox="1"/>
          <p:nvPr/>
        </p:nvSpPr>
        <p:spPr>
          <a:xfrm>
            <a:off x="491052" y="2314016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ΔG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4F7D-E701-C648-8EB4-B206C9C11962}"/>
              </a:ext>
            </a:extLst>
          </p:cNvPr>
          <p:cNvSpPr txBox="1"/>
          <p:nvPr/>
        </p:nvSpPr>
        <p:spPr>
          <a:xfrm>
            <a:off x="3469694" y="3114235"/>
            <a:ext cx="517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Reaction is at equilibrium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5570B-4156-7048-9A00-E8461DD6326D}"/>
              </a:ext>
            </a:extLst>
          </p:cNvPr>
          <p:cNvSpPr txBox="1"/>
          <p:nvPr/>
        </p:nvSpPr>
        <p:spPr>
          <a:xfrm>
            <a:off x="1673542" y="3760566"/>
            <a:ext cx="876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(50:50 chance the next reaction is forward)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3E2E1-7D5C-CF4C-9C30-D1661A8B35C4}"/>
              </a:ext>
            </a:extLst>
          </p:cNvPr>
          <p:cNvSpPr txBox="1"/>
          <p:nvPr/>
        </p:nvSpPr>
        <p:spPr>
          <a:xfrm>
            <a:off x="491052" y="4655197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ΔG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66D1A-0FA1-BA4C-883F-204B2AF7FE10}"/>
              </a:ext>
            </a:extLst>
          </p:cNvPr>
          <p:cNvSpPr txBox="1"/>
          <p:nvPr/>
        </p:nvSpPr>
        <p:spPr>
          <a:xfrm>
            <a:off x="3367900" y="5455416"/>
            <a:ext cx="537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Conditions favor reactant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D8016-706E-2E40-BBE9-852D251C5A78}"/>
              </a:ext>
            </a:extLst>
          </p:cNvPr>
          <p:cNvSpPr txBox="1"/>
          <p:nvPr/>
        </p:nvSpPr>
        <p:spPr>
          <a:xfrm>
            <a:off x="1784158" y="6024803"/>
            <a:ext cx="854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(You can bet next reaction will be reverse)</a:t>
            </a:r>
          </a:p>
        </p:txBody>
      </p:sp>
    </p:spTree>
    <p:extLst>
      <p:ext uri="{BB962C8B-B14F-4D97-AF65-F5344CB8AC3E}">
        <p14:creationId xmlns:p14="http://schemas.microsoft.com/office/powerpoint/2010/main" val="42554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365427"/>
            <a:ext cx="11662849" cy="847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F030B-AFC7-3F4B-A277-B2DC4A7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3" y="2882744"/>
            <a:ext cx="6629320" cy="10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C3DCF-B7C2-DC49-8A42-12024F82F722}"/>
              </a:ext>
            </a:extLst>
          </p:cNvPr>
          <p:cNvSpPr txBox="1"/>
          <p:nvPr/>
        </p:nvSpPr>
        <p:spPr>
          <a:xfrm>
            <a:off x="529151" y="61626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Standard state free energy ΔG°′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6D9A0-F945-144A-BE53-C1325362BB2B}"/>
              </a:ext>
            </a:extLst>
          </p:cNvPr>
          <p:cNvSpPr txBox="1"/>
          <p:nvPr/>
        </p:nvSpPr>
        <p:spPr>
          <a:xfrm>
            <a:off x="746193" y="3790353"/>
            <a:ext cx="1065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Formally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the favorability of a reaction at biochemical standard state. This is [products] = [reactants] = 1M, 55.5 M H</a:t>
            </a:r>
            <a:r>
              <a:rPr lang="en-US" sz="3600" baseline="-2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O, pH 7.0, 278.15 K (25 °C), 1 atm.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ABC85-E02C-8D4B-AF53-0AE3DF6F9449}"/>
              </a:ext>
            </a:extLst>
          </p:cNvPr>
          <p:cNvSpPr txBox="1"/>
          <p:nvPr/>
        </p:nvSpPr>
        <p:spPr>
          <a:xfrm>
            <a:off x="1346239" y="1726254"/>
            <a:ext cx="945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Practically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 measures the ratio of product/reactant when the system reaches equilibrium</a:t>
            </a:r>
          </a:p>
        </p:txBody>
      </p:sp>
    </p:spTree>
    <p:extLst>
      <p:ext uri="{BB962C8B-B14F-4D97-AF65-F5344CB8AC3E}">
        <p14:creationId xmlns:p14="http://schemas.microsoft.com/office/powerpoint/2010/main" val="26721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365427"/>
            <a:ext cx="11662849" cy="847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F030B-AFC7-3F4B-A277-B2DC4A7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3" y="2882744"/>
            <a:ext cx="6629320" cy="1092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61CCD-1BD7-894B-8B69-E16CF5DFA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40" y="2821023"/>
            <a:ext cx="4187882" cy="14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C3DCF-B7C2-DC49-8A42-12024F82F722}"/>
              </a:ext>
            </a:extLst>
          </p:cNvPr>
          <p:cNvSpPr txBox="1"/>
          <p:nvPr/>
        </p:nvSpPr>
        <p:spPr>
          <a:xfrm>
            <a:off x="529151" y="151567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 Quotient 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98BEE-1B33-1641-A571-AE8165FD44C3}"/>
              </a:ext>
            </a:extLst>
          </p:cNvPr>
          <p:cNvSpPr txBox="1"/>
          <p:nvPr/>
        </p:nvSpPr>
        <p:spPr>
          <a:xfrm>
            <a:off x="1211935" y="2768875"/>
            <a:ext cx="9768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relative amounts of products and reactants present during a reaction at a particular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660128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C8B4E-33DE-7C41-92C3-703784EBD10E}"/>
              </a:ext>
            </a:extLst>
          </p:cNvPr>
          <p:cNvSpPr txBox="1"/>
          <p:nvPr/>
        </p:nvSpPr>
        <p:spPr>
          <a:xfrm>
            <a:off x="529151" y="103428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Formula for free energy: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F91D2-72AD-454C-9546-72AD51A9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3" y="1365427"/>
            <a:ext cx="11662849" cy="847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F030B-AFC7-3F4B-A277-B2DC4A7E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3" y="2882744"/>
            <a:ext cx="6629320" cy="1092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61CCD-1BD7-894B-8B69-E16CF5DFA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40" y="2821023"/>
            <a:ext cx="4187882" cy="143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9CBD3-7D5D-6C41-81F3-A98774280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285" y="4927916"/>
            <a:ext cx="8207430" cy="9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2476B-976A-7147-80B0-530FDE791DB9}"/>
              </a:ext>
            </a:extLst>
          </p:cNvPr>
          <p:cNvSpPr txBox="1"/>
          <p:nvPr/>
        </p:nvSpPr>
        <p:spPr>
          <a:xfrm>
            <a:off x="529151" y="280814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Consider the following reaction: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EDBDC-7951-764E-8296-6A5B393D4823}"/>
              </a:ext>
            </a:extLst>
          </p:cNvPr>
          <p:cNvSpPr txBox="1"/>
          <p:nvPr/>
        </p:nvSpPr>
        <p:spPr>
          <a:xfrm>
            <a:off x="1596297" y="3429000"/>
            <a:ext cx="899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would you want to know to say you understand the reaction fully?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D4FA6-CD32-3D4D-8CB3-218AD87AB371}"/>
              </a:ext>
            </a:extLst>
          </p:cNvPr>
          <p:cNvSpPr txBox="1"/>
          <p:nvPr/>
        </p:nvSpPr>
        <p:spPr>
          <a:xfrm>
            <a:off x="1596297" y="5275244"/>
            <a:ext cx="899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could you figure these things out?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3AA091-386F-EC48-8D43-8E677C45444E}"/>
                  </a:ext>
                </a:extLst>
              </p14:cNvPr>
              <p14:cNvContentPartPr/>
              <p14:nvPr/>
            </p14:nvContentPartPr>
            <p14:xfrm>
              <a:off x="1978560" y="1424520"/>
              <a:ext cx="8427600" cy="189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3AA091-386F-EC48-8D43-8E677C454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9200" y="1415160"/>
                <a:ext cx="8446320" cy="19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03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6E4F6-043D-5945-84F7-77DFBC5C23FC}"/>
              </a:ext>
            </a:extLst>
          </p:cNvPr>
          <p:cNvSpPr txBox="1"/>
          <p:nvPr/>
        </p:nvSpPr>
        <p:spPr>
          <a:xfrm>
            <a:off x="1596297" y="300209"/>
            <a:ext cx="8999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 would you want to know to say you understand the reaction fully?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D70D68-057A-8A42-A587-64FBBF1BC65A}"/>
                  </a:ext>
                </a:extLst>
              </p14:cNvPr>
              <p14:cNvContentPartPr/>
              <p14:nvPr/>
            </p14:nvContentPartPr>
            <p14:xfrm>
              <a:off x="886680" y="1609200"/>
              <a:ext cx="10953000" cy="393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D70D68-057A-8A42-A587-64FBBF1BC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320" y="1599840"/>
                <a:ext cx="1097172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61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E2F96-7997-BE4A-94EF-16DFA254C838}"/>
              </a:ext>
            </a:extLst>
          </p:cNvPr>
          <p:cNvSpPr txBox="1"/>
          <p:nvPr/>
        </p:nvSpPr>
        <p:spPr>
          <a:xfrm>
            <a:off x="1596297" y="361721"/>
            <a:ext cx="899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How could you figure these things out?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DAD98A-C7E7-724C-993E-ED54D5F9AF57}"/>
                  </a:ext>
                </a:extLst>
              </p14:cNvPr>
              <p14:cNvContentPartPr/>
              <p14:nvPr/>
            </p14:nvContentPartPr>
            <p14:xfrm>
              <a:off x="534600" y="1455480"/>
              <a:ext cx="11322720" cy="372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DAD98A-C7E7-724C-993E-ED54D5F9A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240" y="1446120"/>
                <a:ext cx="11341440" cy="37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5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90DA0-7E55-1E4E-87CC-E256D70EC81F}"/>
              </a:ext>
            </a:extLst>
          </p:cNvPr>
          <p:cNvSpPr txBox="1"/>
          <p:nvPr/>
        </p:nvSpPr>
        <p:spPr>
          <a:xfrm>
            <a:off x="491052" y="613213"/>
            <a:ext cx="11133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latin typeface="Baskerville" panose="02020502070401020303" pitchFamily="18" charset="0"/>
                <a:ea typeface="Baskerville" panose="02020502070401020303" pitchFamily="18" charset="0"/>
                <a:cs typeface="Lato Light" panose="020F0502020204030203" pitchFamily="34" charset="0"/>
              </a:rPr>
              <a:t>Reactions are stochastic and probabilistic</a:t>
            </a:r>
          </a:p>
        </p:txBody>
      </p:sp>
      <p:pic>
        <p:nvPicPr>
          <p:cNvPr id="93" name="Picture 2" descr="Social media goes batty over new American Samoa Nat&amp;#39;l Park quarter |  American Samoa | Samoa News">
            <a:extLst>
              <a:ext uri="{FF2B5EF4-FFF2-40B4-BE49-F238E27FC236}">
                <a16:creationId xmlns:a16="http://schemas.microsoft.com/office/drawing/2014/main" id="{55831A92-AA8D-A74E-B912-EBEF4E3A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46" y="2531770"/>
            <a:ext cx="4607353" cy="26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6B257C8-45C3-F34A-88CD-87C7FB6BE065}"/>
              </a:ext>
            </a:extLst>
          </p:cNvPr>
          <p:cNvSpPr/>
          <p:nvPr/>
        </p:nvSpPr>
        <p:spPr>
          <a:xfrm>
            <a:off x="6812942" y="4984702"/>
            <a:ext cx="4811805" cy="31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7C746-AF21-A44C-844D-EE23DF26BD74}"/>
                  </a:ext>
                </a:extLst>
              </p14:cNvPr>
              <p14:cNvContentPartPr/>
              <p14:nvPr/>
            </p14:nvContentPartPr>
            <p14:xfrm>
              <a:off x="366120" y="80280"/>
              <a:ext cx="9495000" cy="443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7C746-AF21-A44C-844D-EE23DF26B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60" y="70920"/>
                <a:ext cx="9513720" cy="44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2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mething Nautical (Procreate theme)">
      <a:dk1>
        <a:srgbClr val="000000"/>
      </a:dk1>
      <a:lt1>
        <a:srgbClr val="FFFFFF"/>
      </a:lt1>
      <a:dk2>
        <a:srgbClr val="A69E99"/>
      </a:dk2>
      <a:lt2>
        <a:srgbClr val="F3E2BF"/>
      </a:lt2>
      <a:accent1>
        <a:srgbClr val="DB4130"/>
      </a:accent1>
      <a:accent2>
        <a:srgbClr val="E68245"/>
      </a:accent2>
      <a:accent3>
        <a:srgbClr val="8A2E29"/>
      </a:accent3>
      <a:accent4>
        <a:srgbClr val="531E23"/>
      </a:accent4>
      <a:accent5>
        <a:srgbClr val="1A4B6E"/>
      </a:accent5>
      <a:accent6>
        <a:srgbClr val="1C7493"/>
      </a:accent6>
      <a:hlink>
        <a:srgbClr val="A5C7BD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3600" dirty="0" smtClean="0"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08-09_template" id="{F8F39AF1-8AB0-D74A-8D7C-58EBAE379C4E}" vid="{BC2CFFB4-821D-F14E-A15A-31CBBFF379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901</Words>
  <Application>Microsoft Office PowerPoint</Application>
  <PresentationFormat>Widescreen</PresentationFormat>
  <Paragraphs>175</Paragraphs>
  <Slides>46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Harms</dc:creator>
  <cp:lastModifiedBy>Mike Harms</cp:lastModifiedBy>
  <cp:revision>3</cp:revision>
  <dcterms:created xsi:type="dcterms:W3CDTF">2022-01-05T21:14:05Z</dcterms:created>
  <dcterms:modified xsi:type="dcterms:W3CDTF">2022-01-05T22:51:05Z</dcterms:modified>
</cp:coreProperties>
</file>