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7" r:id="rId2"/>
    <p:sldId id="258"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809238A-2F96-49E3-B663-264A50C621E1}" type="datetimeFigureOut">
              <a:rPr lang="en-US" smtClean="0"/>
              <a:t>12/2/2022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3307E1C-C93D-4CE9-A97E-E7F3C80DFEB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809238A-2F96-49E3-B663-264A50C621E1}"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07E1C-C93D-4CE9-A97E-E7F3C80DFEB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809238A-2F96-49E3-B663-264A50C621E1}"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07E1C-C93D-4CE9-A97E-E7F3C80DFEB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809238A-2F96-49E3-B663-264A50C621E1}"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07E1C-C93D-4CE9-A97E-E7F3C80DFEB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809238A-2F96-49E3-B663-264A50C621E1}"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07E1C-C93D-4CE9-A97E-E7F3C80DFEB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809238A-2F96-49E3-B663-264A50C621E1}"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07E1C-C93D-4CE9-A97E-E7F3C80DFEB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809238A-2F96-49E3-B663-264A50C621E1}" type="datetimeFigureOut">
              <a:rPr lang="en-US" smtClean="0"/>
              <a:t>12/2/2022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307E1C-C93D-4CE9-A97E-E7F3C80DFEB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809238A-2F96-49E3-B663-264A50C621E1}" type="datetimeFigureOut">
              <a:rPr lang="en-US" smtClean="0"/>
              <a:t>12/2/2022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307E1C-C93D-4CE9-A97E-E7F3C80DFEB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09238A-2F96-49E3-B663-264A50C621E1}" type="datetimeFigureOut">
              <a:rPr lang="en-US" smtClean="0"/>
              <a:t>12/2/2022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307E1C-C93D-4CE9-A97E-E7F3C80DFEB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809238A-2F96-49E3-B663-264A50C621E1}"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07E1C-C93D-4CE9-A97E-E7F3C80DFEB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809238A-2F96-49E3-B663-264A50C621E1}"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3307E1C-C93D-4CE9-A97E-E7F3C80DFEB4}"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809238A-2F96-49E3-B663-264A50C621E1}" type="datetimeFigureOut">
              <a:rPr lang="en-US" smtClean="0"/>
              <a:t>12/2/2022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3307E1C-C93D-4CE9-A97E-E7F3C80DFEB4}"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audio" Target="../media/audio1.wav"/></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F0EFB2-D4C5-648D-C75F-C7AFB44E950C}"/>
              </a:ext>
            </a:extLst>
          </p:cNvPr>
          <p:cNvSpPr>
            <a:spLocks noGrp="1"/>
          </p:cNvSpPr>
          <p:nvPr>
            <p:ph type="title"/>
          </p:nvPr>
        </p:nvSpPr>
        <p:spPr>
          <a:xfrm>
            <a:off x="304800" y="1066800"/>
            <a:ext cx="8610600" cy="762000"/>
          </a:xfrm>
        </p:spPr>
        <p:txBody>
          <a:bodyPr>
            <a:noAutofit/>
          </a:bodyPr>
          <a:lstStyle/>
          <a:p>
            <a:r>
              <a:rPr lang="en-US" sz="3600" b="1" dirty="0">
                <a:latin typeface="Algerian" pitchFamily="82" charset="0"/>
              </a:rPr>
              <a:t>7050CRB Entrepreneurial Practice</a:t>
            </a:r>
          </a:p>
        </p:txBody>
      </p:sp>
      <p:pic>
        <p:nvPicPr>
          <p:cNvPr id="4" name="Picture 4" descr="A picture containing text&#10;&#10;Description automatically generated">
            <a:extLst>
              <a:ext uri="{FF2B5EF4-FFF2-40B4-BE49-F238E27FC236}">
                <a16:creationId xmlns:a16="http://schemas.microsoft.com/office/drawing/2014/main" xmlns="" id="{2DD81A33-F563-8CBF-2B9E-6CB0E29832D9}"/>
              </a:ext>
            </a:extLst>
          </p:cNvPr>
          <p:cNvPicPr>
            <a:picLocks noGrp="1" noChangeAspect="1"/>
          </p:cNvPicPr>
          <p:nvPr>
            <p:ph idx="1"/>
          </p:nvPr>
        </p:nvPicPr>
        <p:blipFill>
          <a:blip r:embed="rId2"/>
          <a:stretch>
            <a:fillRect/>
          </a:stretch>
        </p:blipFill>
        <p:spPr>
          <a:xfrm>
            <a:off x="505967" y="2231301"/>
            <a:ext cx="3000375" cy="1638300"/>
          </a:xfrm>
        </p:spPr>
      </p:pic>
      <p:sp>
        <p:nvSpPr>
          <p:cNvPr id="5" name="TextBox 4">
            <a:extLst>
              <a:ext uri="{FF2B5EF4-FFF2-40B4-BE49-F238E27FC236}">
                <a16:creationId xmlns:a16="http://schemas.microsoft.com/office/drawing/2014/main" xmlns="" id="{7BBC6A9D-D4FC-3CBF-3D62-02F8580EFF10}"/>
              </a:ext>
            </a:extLst>
          </p:cNvPr>
          <p:cNvSpPr txBox="1"/>
          <p:nvPr/>
        </p:nvSpPr>
        <p:spPr>
          <a:xfrm>
            <a:off x="4953000" y="4114800"/>
            <a:ext cx="35814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Arial" panose="020B0604020202020204" pitchFamily="34" charset="0"/>
                <a:cs typeface="Arial" panose="020B0604020202020204" pitchFamily="34" charset="0"/>
              </a:rPr>
              <a:t>Student Number: </a:t>
            </a:r>
            <a:r>
              <a:rPr lang="en-US" dirty="0" smtClean="0">
                <a:latin typeface="Arial" panose="020B0604020202020204" pitchFamily="34" charset="0"/>
                <a:cs typeface="Arial" panose="020B0604020202020204" pitchFamily="34" charset="0"/>
              </a:rPr>
              <a:t>12141340</a:t>
            </a:r>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Organization: </a:t>
            </a:r>
            <a:r>
              <a:rPr lang="en-US" dirty="0">
                <a:latin typeface="Arial" panose="020B0604020202020204" pitchFamily="34" charset="0"/>
                <a:cs typeface="Arial" panose="020B0604020202020204" pitchFamily="34" charset="0"/>
              </a:rPr>
              <a:t>Communicate 2 U</a:t>
            </a:r>
          </a:p>
          <a:p>
            <a:r>
              <a:rPr lang="en-US" b="1" dirty="0">
                <a:latin typeface="Arial" panose="020B0604020202020204" pitchFamily="34" charset="0"/>
                <a:cs typeface="Arial" panose="020B0604020202020204" pitchFamily="34" charset="0"/>
              </a:rPr>
              <a:t>Timing</a:t>
            </a:r>
            <a:r>
              <a:rPr lang="en-US" b="1"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03:37</a:t>
            </a:r>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Word count</a:t>
            </a:r>
            <a:r>
              <a:rPr lang="en-US" b="1" dirty="0" smtClean="0">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 488</a:t>
            </a:r>
            <a:endParaRPr lang="en-US"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xmlns="" val="39503423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23269CC8-2A0A-2A68-1C1D-8384A8118642}"/>
              </a:ext>
            </a:extLst>
          </p:cNvPr>
          <p:cNvSpPr>
            <a:spLocks noGrp="1"/>
          </p:cNvSpPr>
          <p:nvPr>
            <p:ph type="title"/>
          </p:nvPr>
        </p:nvSpPr>
        <p:spPr>
          <a:xfrm>
            <a:off x="428842" y="743786"/>
            <a:ext cx="6124358" cy="551614"/>
          </a:xfrm>
        </p:spPr>
        <p:txBody>
          <a:bodyPr>
            <a:normAutofit/>
          </a:bodyPr>
          <a:lstStyle/>
          <a:p>
            <a:r>
              <a:rPr lang="en-US" sz="3200" b="1" dirty="0">
                <a:latin typeface="Algerian" pitchFamily="82" charset="0"/>
                <a:cs typeface="Arial" panose="020B0604020202020204" pitchFamily="34" charset="0"/>
              </a:rPr>
              <a:t>Executive Summary</a:t>
            </a:r>
          </a:p>
        </p:txBody>
      </p:sp>
      <p:sp>
        <p:nvSpPr>
          <p:cNvPr id="8" name="Content Placeholder 2">
            <a:extLst>
              <a:ext uri="{FF2B5EF4-FFF2-40B4-BE49-F238E27FC236}">
                <a16:creationId xmlns:a16="http://schemas.microsoft.com/office/drawing/2014/main" xmlns="" id="{2F7DE93C-523E-8843-9F8C-67FD52ECEC87}"/>
              </a:ext>
            </a:extLst>
          </p:cNvPr>
          <p:cNvSpPr>
            <a:spLocks noGrp="1"/>
          </p:cNvSpPr>
          <p:nvPr>
            <p:ph idx="1"/>
          </p:nvPr>
        </p:nvSpPr>
        <p:spPr>
          <a:xfrm>
            <a:off x="228600" y="1447800"/>
            <a:ext cx="8763000" cy="5029200"/>
          </a:xfrm>
        </p:spPr>
        <p:txBody>
          <a:bodyPr vert="horz" lIns="91440" tIns="45720" rIns="91440" bIns="45720" rtlCol="0" anchor="t">
            <a:noAutofit/>
          </a:bodyPr>
          <a:lstStyle/>
          <a:p>
            <a:pPr lvl="0" algn="just"/>
            <a:r>
              <a:rPr lang="en-US" sz="1100" b="1" dirty="0" smtClean="0">
                <a:latin typeface="Arial" pitchFamily="34" charset="0"/>
                <a:cs typeface="Arial" pitchFamily="34" charset="0"/>
              </a:rPr>
              <a:t>Business Idea:</a:t>
            </a:r>
            <a:r>
              <a:rPr lang="en-US" sz="1100" dirty="0" smtClean="0">
                <a:latin typeface="Arial" pitchFamily="34" charset="0"/>
                <a:cs typeface="Arial" pitchFamily="34" charset="0"/>
              </a:rPr>
              <a:t> This young student approaches the company's management with a business proposal for the Christmas and New Year. The business idea focuses to sell Homemade Muffins during the holiday event in the name of “Jingle Bell Muffins”. These are completely homemade and healthy muffins with little toy on top of the muffins made by students in the organization. The occasional sharing of a small dessert delights both the customer and the manufacturer. As a first step in validating the concept, we will show it to the student's circle of friends and family, but we will also be able to share it with organizations who work with Communicate2U. The gesture demonstrates how much you cherish and appreciate their help. The process of producing muffins is not particularly challenging, but a wide variety of fresh fruits is required to generate a large quantity of muffins that will please everyone's taste buds. Muffins baked by a friend or family member have additional meaning because of their handcrafted nature. It's a fantastic opportunity to promote the group's mission and the successful students. A positive frame of mind is generated that can be utilized in a variety of </a:t>
            </a:r>
            <a:r>
              <a:rPr lang="en-US" sz="1100" dirty="0" smtClean="0">
                <a:latin typeface="Arial" pitchFamily="34" charset="0"/>
                <a:cs typeface="Arial" pitchFamily="34" charset="0"/>
              </a:rPr>
              <a:t>contexts</a:t>
            </a:r>
          </a:p>
          <a:p>
            <a:pPr lvl="0" algn="just"/>
            <a:endParaRPr lang="en-US" sz="1100" dirty="0" smtClean="0">
              <a:latin typeface="Arial" pitchFamily="34" charset="0"/>
              <a:cs typeface="Arial" pitchFamily="34" charset="0"/>
            </a:endParaRPr>
          </a:p>
          <a:p>
            <a:pPr lvl="0" algn="just"/>
            <a:r>
              <a:rPr lang="en-US" sz="1100" b="1" dirty="0" smtClean="0">
                <a:latin typeface="Arial" pitchFamily="34" charset="0"/>
                <a:cs typeface="Arial" pitchFamily="34" charset="0"/>
              </a:rPr>
              <a:t>Risk Management:</a:t>
            </a:r>
            <a:r>
              <a:rPr lang="en-US" sz="1100" dirty="0" smtClean="0">
                <a:latin typeface="Arial" pitchFamily="34" charset="0"/>
                <a:cs typeface="Arial" pitchFamily="34" charset="0"/>
              </a:rPr>
              <a:t> An analysis of risk management consists of a set of actions that can be taken to minimize the chance of poor outcomes or eliminate it entirely. A risk management analysis is just a list of steps to do in order to reduce the risks identified in the process. It's possible that the school's faculty and staff wouldn't be interested in helping out with this initiative if it were to be launched. On the legal front, things may get more complicated if students were used as labor. Additionally, it involves setting and maintaining reasonable compensation expectations among both employees and faculty. Due to the low financial investment, the financial risk is minimal. Protect from this danger as well. While only a small amount of preparation and baking expertise are needed to produce muffins, students should however be vigilant. It could be tough to sell the muffins on the market if the Covid scenario reappears and lockdown is implemented</a:t>
            </a:r>
            <a:r>
              <a:rPr lang="en-US" sz="1100" dirty="0" smtClean="0">
                <a:latin typeface="Arial" pitchFamily="34" charset="0"/>
                <a:cs typeface="Arial" pitchFamily="34" charset="0"/>
              </a:rPr>
              <a:t>.</a:t>
            </a:r>
          </a:p>
          <a:p>
            <a:pPr lvl="0" algn="just"/>
            <a:endParaRPr lang="en-US" sz="1100" dirty="0" smtClean="0">
              <a:latin typeface="Arial" pitchFamily="34" charset="0"/>
              <a:cs typeface="Arial" pitchFamily="34" charset="0"/>
            </a:endParaRPr>
          </a:p>
          <a:p>
            <a:pPr lvl="0" algn="just"/>
            <a:r>
              <a:rPr lang="en-US" sz="1100" b="1" dirty="0" smtClean="0">
                <a:latin typeface="Arial" pitchFamily="34" charset="0"/>
                <a:cs typeface="Arial" pitchFamily="34" charset="0"/>
              </a:rPr>
              <a:t>Entrepreneurial traits and strategic positioning: </a:t>
            </a:r>
            <a:r>
              <a:rPr lang="en-US" sz="1100" dirty="0" smtClean="0">
                <a:latin typeface="Arial" pitchFamily="34" charset="0"/>
                <a:cs typeface="Arial" pitchFamily="34" charset="0"/>
              </a:rPr>
              <a:t>The business's target market consists of not only members of the organization's staff and their families, but also the general public and the many other organizations with which the organization works. As a benefit of sponsoring an useful source, you can get your hands on a wider selection of delicious, freshly baked, homemade muffins. There are characteristics necessary for an entrepreneur to successfully run a business. Characteristics like these: Identifying a core competency: muffin-making. Sufficient Capital: Minimal Need for Financial Investment. It could be possible to arrange a deal with a bakery that would make this completely free. Looking to bring appropriate customers: promoting to the organization's inner circle. Enthusiasm and versatility: Get ready for the holiday season and consider including more offerings in the future. </a:t>
            </a:r>
            <a:endParaRPr lang="en-US" sz="1100" dirty="0">
              <a:latin typeface="Arial" pitchFamily="34" charset="0"/>
              <a:cs typeface="Arial" pitchFamily="34" charset="0"/>
            </a:endParaRPr>
          </a:p>
        </p:txBody>
      </p:sp>
      <p:pic>
        <p:nvPicPr>
          <p:cNvPr id="10" name="~PP1495.WAV">
            <a:hlinkClick r:id="" action="ppaction://media"/>
          </p:cNvPr>
          <p:cNvPicPr>
            <a:picLocks noRot="1" noChangeAspect="1"/>
          </p:cNvPicPr>
          <p:nvPr>
            <a:wavAudioFile r:embed="rId1" name="~PP1495.WAV"/>
          </p:nvPr>
        </p:nvPicPr>
        <p:blipFill>
          <a:blip r:embed="rId3"/>
          <a:stretch>
            <a:fillRect/>
          </a:stretch>
        </p:blipFill>
        <p:spPr>
          <a:xfrm>
            <a:off x="8767763" y="6481763"/>
            <a:ext cx="244475" cy="244475"/>
          </a:xfrm>
          <a:prstGeom prst="rect">
            <a:avLst/>
          </a:prstGeom>
        </p:spPr>
      </p:pic>
    </p:spTree>
  </p:cSld>
  <p:clrMapOvr>
    <a:masterClrMapping/>
  </p:clrMapOvr>
  <p:transition advTm="21706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10"/>
                </p:tgtEl>
              </p:cMediaNode>
            </p:audio>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237</TotalTime>
  <Words>13</Words>
  <Application>Microsoft Office PowerPoint</Application>
  <PresentationFormat>On-screen Show (4:3)</PresentationFormat>
  <Paragraphs>11</Paragraphs>
  <Slides>2</Slides>
  <Notes>0</Notes>
  <HiddenSlides>0</HiddenSlides>
  <MMClips>1</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Flow</vt:lpstr>
      <vt:lpstr>7050CRB Entrepreneurial Practice</vt:lpstr>
      <vt:lpstr>Executive 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Harni Ramakrishnan</dc:creator>
  <cp:lastModifiedBy>Harni Ramakrishnan</cp:lastModifiedBy>
  <cp:revision>20</cp:revision>
  <dcterms:created xsi:type="dcterms:W3CDTF">2022-12-02T18:17:52Z</dcterms:created>
  <dcterms:modified xsi:type="dcterms:W3CDTF">2022-12-02T22:15:30Z</dcterms:modified>
</cp:coreProperties>
</file>