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28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96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06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47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8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9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6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3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BD7816-3F6E-4FE4-BAF0-D2A9C4B1B2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645FA-33D9-49F0-A8DC-E94CFE24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25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arnitsoni8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base_management_system" TargetMode="External"/><Relationship Id="rId3" Type="http://schemas.openxmlformats.org/officeDocument/2006/relationships/hyperlink" Target="https://en.wikipedia.org/wiki/Authentication" TargetMode="External"/><Relationship Id="rId7" Type="http://schemas.openxmlformats.org/officeDocument/2006/relationships/hyperlink" Target="https://en.wikipedia.org/wiki/Face" TargetMode="External"/><Relationship Id="rId2" Type="http://schemas.openxmlformats.org/officeDocument/2006/relationships/hyperlink" Target="https://en.wikipedia.org/wiki/Identification_of_human_individu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deo" TargetMode="External"/><Relationship Id="rId5" Type="http://schemas.openxmlformats.org/officeDocument/2006/relationships/hyperlink" Target="https://en.wikipedia.org/wiki/Film_frame" TargetMode="External"/><Relationship Id="rId4" Type="http://schemas.openxmlformats.org/officeDocument/2006/relationships/hyperlink" Target="https://en.wikipedia.org/wiki/Digital_imag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BBF2E3-BA1A-4E1E-8559-C927355EE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FACE RECOGNIZATION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211156-64B6-4A13-9FBC-EBB5EDFE5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               </a:t>
            </a:r>
            <a:r>
              <a:rPr lang="en-IN" dirty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3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D569A6-7F87-413F-9693-A955A3CF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 MEMBERS  DETAILS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6D3104-1BC2-49B3-B86B-9CE43C4D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5004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1.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Name :- </a:t>
            </a:r>
            <a:r>
              <a:rPr lang="en-US" sz="1600" dirty="0" err="1" smtClean="0"/>
              <a:t>Harneet</a:t>
            </a:r>
            <a:r>
              <a:rPr lang="en-US" sz="1600" dirty="0" smtClean="0"/>
              <a:t> </a:t>
            </a:r>
            <a:r>
              <a:rPr lang="en-US" sz="1600" dirty="0" smtClean="0"/>
              <a:t>Kumar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Roll </a:t>
            </a:r>
            <a:r>
              <a:rPr lang="en-US" sz="1600" dirty="0" smtClean="0"/>
              <a:t>no :-11172662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Email :- </a:t>
            </a:r>
            <a:r>
              <a:rPr lang="en-US" sz="1600" dirty="0" smtClean="0">
                <a:hlinkClick r:id="rId2"/>
              </a:rPr>
              <a:t>harnitsoni8@gmail.com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Section </a:t>
            </a:r>
            <a:r>
              <a:rPr lang="en-US" sz="1600" dirty="0"/>
              <a:t>- B ‘</a:t>
            </a:r>
            <a:r>
              <a:rPr lang="en-US" sz="1600" dirty="0" smtClean="0"/>
              <a:t>1‘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Course </a:t>
            </a:r>
            <a:r>
              <a:rPr lang="en-US" sz="1600" dirty="0"/>
              <a:t>- B.TECH (CSE)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2. </a:t>
            </a:r>
            <a:r>
              <a:rPr lang="en-US" sz="1600" dirty="0"/>
              <a:t>	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Name :- </a:t>
            </a:r>
            <a:r>
              <a:rPr lang="en-US" sz="1600" dirty="0"/>
              <a:t>Aditya Chowdhury </a:t>
            </a:r>
          </a:p>
          <a:p>
            <a:pPr marL="0" indent="0">
              <a:buNone/>
            </a:pPr>
            <a:r>
              <a:rPr lang="en-US" sz="1600" dirty="0"/>
              <a:t>   Roll no :-</a:t>
            </a:r>
            <a:r>
              <a:rPr lang="en-US" sz="1600" dirty="0" smtClean="0"/>
              <a:t>11172638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Email </a:t>
            </a:r>
            <a:r>
              <a:rPr lang="en-US" sz="1600" dirty="0"/>
              <a:t>:-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/>
              <a:t>Section - B </a:t>
            </a:r>
            <a:r>
              <a:rPr lang="en-US" sz="1600" dirty="0" smtClean="0"/>
              <a:t>‘3’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Course - B.TECH (CSE)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904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9BE627-8493-489A-B9B3-DB979F36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A0C888-FDCB-456E-83F4-4D42A117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 </a:t>
            </a:r>
            <a:r>
              <a:rPr lang="en-US" sz="1800" b="1" dirty="0"/>
              <a:t>facial recognition system</a:t>
            </a:r>
            <a:r>
              <a:rPr lang="en-US" sz="1800" dirty="0"/>
              <a:t> is a technology capable of </a:t>
            </a:r>
            <a:r>
              <a:rPr lang="en-US" sz="1800" dirty="0">
                <a:hlinkClick r:id="rId2" tooltip="Identification of human individuals"/>
              </a:rPr>
              <a:t>identifying</a:t>
            </a:r>
            <a:r>
              <a:rPr lang="en-US" sz="1800" dirty="0"/>
              <a:t> or </a:t>
            </a:r>
            <a:r>
              <a:rPr lang="en-US" sz="1800" dirty="0">
                <a:hlinkClick r:id="rId3" tooltip="Authentication"/>
              </a:rPr>
              <a:t>verifying</a:t>
            </a:r>
            <a:r>
              <a:rPr lang="en-US" sz="1800" dirty="0"/>
              <a:t> a person from a </a:t>
            </a:r>
            <a:r>
              <a:rPr lang="en-US" sz="1800" dirty="0">
                <a:hlinkClick r:id="rId4" tooltip="Digital image"/>
              </a:rPr>
              <a:t>digital image</a:t>
            </a:r>
            <a:r>
              <a:rPr lang="en-US" sz="1800" dirty="0"/>
              <a:t> or a </a:t>
            </a:r>
            <a:r>
              <a:rPr lang="en-US" sz="1800" dirty="0">
                <a:hlinkClick r:id="rId5" tooltip="Film frame"/>
              </a:rPr>
              <a:t>video frame</a:t>
            </a:r>
            <a:r>
              <a:rPr lang="en-US" sz="1800" dirty="0"/>
              <a:t> from a </a:t>
            </a:r>
            <a:r>
              <a:rPr lang="en-US" sz="1800" dirty="0">
                <a:hlinkClick r:id="rId6" tooltip="Video"/>
              </a:rPr>
              <a:t>video</a:t>
            </a:r>
            <a:r>
              <a:rPr lang="en-US" sz="1800" dirty="0"/>
              <a:t> source. There are multiple methods in which facial recognition systems work, but in general, they work by comparing selected </a:t>
            </a:r>
            <a:r>
              <a:rPr lang="en-US" sz="1800" dirty="0">
                <a:hlinkClick r:id="rId7" tooltip="Face"/>
              </a:rPr>
              <a:t>facial features</a:t>
            </a:r>
            <a:r>
              <a:rPr lang="en-US" sz="1800" dirty="0"/>
              <a:t> from given image with faces within a </a:t>
            </a:r>
            <a:r>
              <a:rPr lang="en-US" sz="1800" dirty="0">
                <a:hlinkClick r:id="rId8" tooltip="Database management system"/>
              </a:rPr>
              <a:t>database</a:t>
            </a:r>
            <a:r>
              <a:rPr lang="en-US" sz="1800" dirty="0"/>
              <a:t>. It is also described as a Biometric Artificial Intelligence based application that can uniquely identify a person by </a:t>
            </a:r>
            <a:r>
              <a:rPr lang="en-US" sz="1800" dirty="0" err="1"/>
              <a:t>analysing</a:t>
            </a:r>
            <a:r>
              <a:rPr lang="en-US" sz="1800" dirty="0"/>
              <a:t> patterns based on the person's facial textures and shape.</a:t>
            </a:r>
          </a:p>
        </p:txBody>
      </p:sp>
    </p:spTree>
    <p:extLst>
      <p:ext uri="{BB962C8B-B14F-4D97-AF65-F5344CB8AC3E}">
        <p14:creationId xmlns:p14="http://schemas.microsoft.com/office/powerpoint/2010/main" val="372540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420A61-59D2-4D9B-8196-1AB2577D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Objective/Aim:-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45A46C-4CC0-4283-BD50-A88311AF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974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To implement a Face </a:t>
            </a:r>
            <a:r>
              <a:rPr lang="en-US" sz="1800" dirty="0" err="1" smtClean="0"/>
              <a:t>Recognization</a:t>
            </a:r>
            <a:r>
              <a:rPr lang="en-US" sz="1800" dirty="0" smtClean="0"/>
              <a:t> </a:t>
            </a:r>
            <a:r>
              <a:rPr lang="en-US" sz="1800" dirty="0" smtClean="0"/>
              <a:t>System for the </a:t>
            </a:r>
            <a:r>
              <a:rPr lang="en-US" sz="1800" dirty="0"/>
              <a:t>uniquely identifying or verifying a person by comparing and analyzing patterns based on the </a:t>
            </a:r>
            <a:r>
              <a:rPr lang="en-US" sz="1800" dirty="0" smtClean="0"/>
              <a:t>person's </a:t>
            </a:r>
            <a:r>
              <a:rPr lang="en-US" sz="1800" b="1" dirty="0" smtClean="0"/>
              <a:t>facial</a:t>
            </a:r>
            <a:r>
              <a:rPr lang="en-US" sz="1800" dirty="0"/>
              <a:t> contours. </a:t>
            </a:r>
            <a:r>
              <a:rPr lang="en-US" sz="1800" b="1" dirty="0"/>
              <a:t>Facial recognition</a:t>
            </a:r>
            <a:r>
              <a:rPr lang="en-US" sz="1800" dirty="0"/>
              <a:t> is mostly used for security purposes, though there is increasing interest in other areas of use.</a:t>
            </a:r>
          </a:p>
        </p:txBody>
      </p:sp>
    </p:spTree>
    <p:extLst>
      <p:ext uri="{BB962C8B-B14F-4D97-AF65-F5344CB8AC3E}">
        <p14:creationId xmlns:p14="http://schemas.microsoft.com/office/powerpoint/2010/main" val="204609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5EF96B-B291-45F7-92D1-06A8BD9E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are creating 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39BB9B-DB04-416F-BBAB-000ECF40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Face Detection System </a:t>
            </a:r>
          </a:p>
          <a:p>
            <a:r>
              <a:rPr lang="en-IN" dirty="0" smtClean="0"/>
              <a:t>Face </a:t>
            </a:r>
            <a:r>
              <a:rPr lang="en-IN" dirty="0" err="1" smtClean="0"/>
              <a:t>Recognization</a:t>
            </a:r>
            <a:r>
              <a:rPr lang="en-IN" dirty="0" smtClean="0"/>
              <a:t>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40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6A03AE-6404-4E66-9A06-9E3A7A63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8" r="338" b="11905"/>
          <a:stretch/>
        </p:blipFill>
        <p:spPr>
          <a:xfrm>
            <a:off x="778931" y="1392238"/>
            <a:ext cx="10227734" cy="5084324"/>
          </a:xfrm>
        </p:spPr>
      </p:pic>
    </p:spTree>
    <p:extLst>
      <p:ext uri="{BB962C8B-B14F-4D97-AF65-F5344CB8AC3E}">
        <p14:creationId xmlns:p14="http://schemas.microsoft.com/office/powerpoint/2010/main" val="396175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7E742B-F80C-4127-85B1-03FAE996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2EF97E-ED4B-44FA-A283-4A1499CD2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project - Face </a:t>
            </a:r>
            <a:r>
              <a:rPr lang="en-IN" dirty="0" err="1" smtClean="0"/>
              <a:t>recognization</a:t>
            </a:r>
            <a:r>
              <a:rPr lang="en-IN" dirty="0" smtClean="0"/>
              <a:t> </a:t>
            </a:r>
            <a:r>
              <a:rPr lang="en-IN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4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615</TotalTime>
  <Words>88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FACE RECOGNIZATION</vt:lpstr>
      <vt:lpstr>GROUP  MEMBERS  DETAILS </vt:lpstr>
      <vt:lpstr>Introduction:- </vt:lpstr>
      <vt:lpstr>Objective/Aim:- </vt:lpstr>
      <vt:lpstr>We are creating :-</vt:lpstr>
      <vt:lpstr>LOGIN PAGE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OCRS</dc:title>
  <dc:creator>Dipesh kushwaha</dc:creator>
  <cp:lastModifiedBy>Harnit Soni</cp:lastModifiedBy>
  <cp:revision>9</cp:revision>
  <dcterms:created xsi:type="dcterms:W3CDTF">2019-08-27T06:21:50Z</dcterms:created>
  <dcterms:modified xsi:type="dcterms:W3CDTF">2019-08-29T12:33:41Z</dcterms:modified>
</cp:coreProperties>
</file>