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7458" y="333883"/>
            <a:ext cx="1059708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24928" y="0"/>
            <a:ext cx="4764405" cy="6858000"/>
          </a:xfrm>
          <a:custGeom>
            <a:avLst/>
            <a:gdLst/>
            <a:ahLst/>
            <a:cxnLst/>
            <a:rect l="l" t="t" r="r" b="b"/>
            <a:pathLst>
              <a:path w="4764405" h="6858000">
                <a:moveTo>
                  <a:pt x="1946148" y="0"/>
                </a:moveTo>
                <a:lnTo>
                  <a:pt x="3165348" y="6857999"/>
                </a:lnTo>
              </a:path>
              <a:path w="4764405" h="6858000">
                <a:moveTo>
                  <a:pt x="4764024" y="3681983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0576" y="15240"/>
            <a:ext cx="3006089" cy="6840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5455" cy="6856730"/>
          </a:xfrm>
          <a:custGeom>
            <a:avLst/>
            <a:gdLst/>
            <a:ahLst/>
            <a:cxnLst/>
            <a:rect l="l" t="t" r="r" b="b"/>
            <a:pathLst>
              <a:path w="3005454" h="6856730">
                <a:moveTo>
                  <a:pt x="3005328" y="0"/>
                </a:moveTo>
                <a:lnTo>
                  <a:pt x="2041469" y="0"/>
                </a:lnTo>
                <a:lnTo>
                  <a:pt x="0" y="6856475"/>
                </a:lnTo>
                <a:lnTo>
                  <a:pt x="3005328" y="6856475"/>
                </a:lnTo>
                <a:lnTo>
                  <a:pt x="300532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15240"/>
            <a:ext cx="2588513" cy="6840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604334" y="0"/>
            <a:ext cx="2586355" cy="6856730"/>
          </a:xfrm>
          <a:custGeom>
            <a:avLst/>
            <a:gdLst/>
            <a:ahLst/>
            <a:cxnLst/>
            <a:rect l="l" t="t" r="r" b="b"/>
            <a:pathLst>
              <a:path w="2586354" h="6856730">
                <a:moveTo>
                  <a:pt x="2586141" y="0"/>
                </a:moveTo>
                <a:lnTo>
                  <a:pt x="0" y="0"/>
                </a:lnTo>
                <a:lnTo>
                  <a:pt x="1207429" y="6856475"/>
                </a:lnTo>
                <a:lnTo>
                  <a:pt x="2586141" y="6856475"/>
                </a:lnTo>
                <a:lnTo>
                  <a:pt x="2586141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30640" y="3072383"/>
            <a:ext cx="3259074" cy="37833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932164" y="3048000"/>
            <a:ext cx="3258820" cy="3808729"/>
          </a:xfrm>
          <a:custGeom>
            <a:avLst/>
            <a:gdLst/>
            <a:ahLst/>
            <a:cxnLst/>
            <a:rect l="l" t="t" r="r" b="b"/>
            <a:pathLst>
              <a:path w="3258820" h="3808729">
                <a:moveTo>
                  <a:pt x="3258311" y="0"/>
                </a:moveTo>
                <a:lnTo>
                  <a:pt x="0" y="3808475"/>
                </a:lnTo>
                <a:lnTo>
                  <a:pt x="3258311" y="3808475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32976" y="15240"/>
            <a:ext cx="2853689" cy="68404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9337789" y="0"/>
            <a:ext cx="2849880" cy="6856730"/>
          </a:xfrm>
          <a:custGeom>
            <a:avLst/>
            <a:gdLst/>
            <a:ahLst/>
            <a:cxnLst/>
            <a:rect l="l" t="t" r="r" b="b"/>
            <a:pathLst>
              <a:path w="2849879" h="6856730">
                <a:moveTo>
                  <a:pt x="2849638" y="0"/>
                </a:moveTo>
                <a:lnTo>
                  <a:pt x="0" y="0"/>
                </a:lnTo>
                <a:lnTo>
                  <a:pt x="2466225" y="6856475"/>
                </a:lnTo>
                <a:lnTo>
                  <a:pt x="2849638" y="6856475"/>
                </a:lnTo>
                <a:lnTo>
                  <a:pt x="2849638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0896600" y="15240"/>
            <a:ext cx="1290066" cy="6840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898124" y="0"/>
            <a:ext cx="1289303" cy="6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0940748" y="0"/>
            <a:ext cx="1247140" cy="6856730"/>
          </a:xfrm>
          <a:custGeom>
            <a:avLst/>
            <a:gdLst/>
            <a:ahLst/>
            <a:cxnLst/>
            <a:rect l="l" t="t" r="r" b="b"/>
            <a:pathLst>
              <a:path w="1247140" h="6856730">
                <a:moveTo>
                  <a:pt x="1246680" y="0"/>
                </a:moveTo>
                <a:lnTo>
                  <a:pt x="0" y="0"/>
                </a:lnTo>
                <a:lnTo>
                  <a:pt x="1106472" y="6856475"/>
                </a:lnTo>
                <a:lnTo>
                  <a:pt x="1246680" y="6856475"/>
                </a:lnTo>
                <a:lnTo>
                  <a:pt x="1246680" y="0"/>
                </a:lnTo>
                <a:close/>
              </a:path>
            </a:pathLst>
          </a:custGeom>
          <a:solidFill>
            <a:srgbClr val="21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0370820" y="3614925"/>
            <a:ext cx="1815846" cy="3240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372344" y="3590543"/>
            <a:ext cx="1815464" cy="3266440"/>
          </a:xfrm>
          <a:custGeom>
            <a:avLst/>
            <a:gdLst/>
            <a:ahLst/>
            <a:cxnLst/>
            <a:rect l="l" t="t" r="r" b="b"/>
            <a:pathLst>
              <a:path w="1815465" h="3266440">
                <a:moveTo>
                  <a:pt x="1815083" y="0"/>
                </a:moveTo>
                <a:lnTo>
                  <a:pt x="0" y="3265931"/>
                </a:lnTo>
                <a:lnTo>
                  <a:pt x="1815083" y="3265931"/>
                </a:lnTo>
                <a:lnTo>
                  <a:pt x="1815083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0" y="4037075"/>
            <a:ext cx="442717" cy="28186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4012691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39" y="707897"/>
            <a:ext cx="1120912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265" y="1531111"/>
            <a:ext cx="11091468" cy="253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3032" y="83819"/>
            <a:ext cx="3846576" cy="2026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2472" y="4176521"/>
            <a:ext cx="8891905" cy="168465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A Project Report Submitted </a:t>
            </a:r>
            <a:r>
              <a:rPr dirty="0" sz="1700" spc="-5" b="1">
                <a:solidFill>
                  <a:srgbClr val="30859C"/>
                </a:solidFill>
                <a:latin typeface="Arial"/>
                <a:cs typeface="Arial"/>
              </a:rPr>
              <a:t>in Fulfillment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of the Requirements for the </a:t>
            </a:r>
            <a:r>
              <a:rPr dirty="0" sz="1700" spc="-5" b="1">
                <a:solidFill>
                  <a:srgbClr val="30859C"/>
                </a:solidFill>
                <a:latin typeface="Arial"/>
                <a:cs typeface="Arial"/>
              </a:rPr>
              <a:t>Award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of</a:t>
            </a:r>
            <a:r>
              <a:rPr dirty="0" sz="1700" spc="-150" b="1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Degree  </a:t>
            </a:r>
            <a:r>
              <a:rPr dirty="0" sz="1700" spc="-5" b="1">
                <a:solidFill>
                  <a:srgbClr val="30859C"/>
                </a:solidFill>
                <a:latin typeface="Arial"/>
                <a:cs typeface="Arial"/>
              </a:rPr>
              <a:t>Of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Bachelor of </a:t>
            </a:r>
            <a:r>
              <a:rPr dirty="0" sz="1700" spc="-10" b="1">
                <a:solidFill>
                  <a:srgbClr val="30859C"/>
                </a:solidFill>
                <a:latin typeface="Arial"/>
                <a:cs typeface="Arial"/>
              </a:rPr>
              <a:t>Technology </a:t>
            </a:r>
            <a:r>
              <a:rPr dirty="0" sz="1700" spc="-5" b="1">
                <a:solidFill>
                  <a:srgbClr val="30859C"/>
                </a:solidFill>
                <a:latin typeface="Arial"/>
                <a:cs typeface="Arial"/>
              </a:rPr>
              <a:t>In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Computer Science and</a:t>
            </a:r>
            <a:r>
              <a:rPr dirty="0" sz="1700" spc="-40" b="1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Engineering</a:t>
            </a:r>
            <a:endParaRPr sz="1700">
              <a:latin typeface="Arial"/>
              <a:cs typeface="Arial"/>
            </a:endParaRPr>
          </a:p>
          <a:p>
            <a:pPr marL="2908300">
              <a:lnSpc>
                <a:spcPts val="1700"/>
              </a:lnSpc>
            </a:pPr>
            <a:r>
              <a:rPr dirty="0" sz="1700" spc="5" b="1">
                <a:solidFill>
                  <a:srgbClr val="30859C"/>
                </a:solidFill>
                <a:latin typeface="Arial"/>
                <a:cs typeface="Arial"/>
              </a:rPr>
              <a:t>BY</a:t>
            </a:r>
            <a:endParaRPr sz="1700">
              <a:latin typeface="Arial"/>
              <a:cs typeface="Arial"/>
            </a:endParaRPr>
          </a:p>
          <a:p>
            <a:pPr marL="1943735">
              <a:lnSpc>
                <a:spcPts val="1939"/>
              </a:lnSpc>
            </a:pP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Harneet Kumar</a:t>
            </a:r>
            <a:r>
              <a:rPr dirty="0" sz="1700" spc="-40" b="1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30859C"/>
                </a:solidFill>
                <a:latin typeface="Arial"/>
                <a:cs typeface="Arial"/>
              </a:rPr>
              <a:t>(11172662)</a:t>
            </a:r>
            <a:endParaRPr sz="1700">
              <a:latin typeface="Arial"/>
              <a:cs typeface="Arial"/>
            </a:endParaRPr>
          </a:p>
          <a:p>
            <a:pPr marL="1995170">
              <a:lnSpc>
                <a:spcPts val="1939"/>
              </a:lnSpc>
              <a:spcBef>
                <a:spcPts val="1635"/>
              </a:spcBef>
            </a:pPr>
            <a:r>
              <a:rPr dirty="0" sz="1700" spc="-10" b="1">
                <a:solidFill>
                  <a:srgbClr val="30859C"/>
                </a:solidFill>
                <a:latin typeface="Arial"/>
                <a:cs typeface="Arial"/>
              </a:rPr>
              <a:t>Ankit </a:t>
            </a:r>
            <a:r>
              <a:rPr dirty="0" sz="1700" spc="-35" b="1">
                <a:solidFill>
                  <a:srgbClr val="30859C"/>
                </a:solidFill>
                <a:latin typeface="Arial"/>
                <a:cs typeface="Arial"/>
              </a:rPr>
              <a:t>Kr. </a:t>
            </a:r>
            <a:r>
              <a:rPr dirty="0" sz="1700" b="1">
                <a:solidFill>
                  <a:srgbClr val="30859C"/>
                </a:solidFill>
                <a:latin typeface="Arial"/>
                <a:cs typeface="Arial"/>
              </a:rPr>
              <a:t>Jha</a:t>
            </a:r>
            <a:r>
              <a:rPr dirty="0" sz="1700" spc="65" b="1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30859C"/>
                </a:solidFill>
                <a:latin typeface="Arial"/>
                <a:cs typeface="Arial"/>
              </a:rPr>
              <a:t>(11172603)</a:t>
            </a:r>
            <a:endParaRPr sz="1700">
              <a:latin typeface="Arial"/>
              <a:cs typeface="Arial"/>
            </a:endParaRPr>
          </a:p>
          <a:p>
            <a:pPr marL="2063750">
              <a:lnSpc>
                <a:spcPts val="1939"/>
              </a:lnSpc>
            </a:pPr>
            <a:r>
              <a:rPr dirty="0" sz="1700">
                <a:solidFill>
                  <a:srgbClr val="30859C"/>
                </a:solidFill>
                <a:latin typeface="Arial"/>
                <a:cs typeface="Arial"/>
              </a:rPr>
              <a:t>*</a:t>
            </a:r>
            <a:r>
              <a:rPr dirty="0" sz="1700" i="1">
                <a:solidFill>
                  <a:srgbClr val="30859C"/>
                </a:solidFill>
                <a:latin typeface="Arial"/>
                <a:cs typeface="Arial"/>
              </a:rPr>
              <a:t>All are from Section</a:t>
            </a:r>
            <a:r>
              <a:rPr dirty="0" sz="1700" spc="-15" i="1">
                <a:solidFill>
                  <a:srgbClr val="30859C"/>
                </a:solidFill>
                <a:latin typeface="Arial"/>
                <a:cs typeface="Arial"/>
              </a:rPr>
              <a:t> </a:t>
            </a:r>
            <a:r>
              <a:rPr dirty="0" sz="1700" i="1">
                <a:latin typeface="Arial"/>
                <a:cs typeface="Arial"/>
              </a:rPr>
              <a:t>B-1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6667" y="1916048"/>
            <a:ext cx="834707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0548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E7697"/>
                </a:solidFill>
                <a:latin typeface="Times New Roman"/>
                <a:cs typeface="Times New Roman"/>
              </a:rPr>
              <a:t>M. M. Engineering College, </a:t>
            </a:r>
            <a:r>
              <a:rPr dirty="0" sz="2800" b="1">
                <a:solidFill>
                  <a:srgbClr val="0E7697"/>
                </a:solidFill>
                <a:latin typeface="Times New Roman"/>
                <a:cs typeface="Times New Roman"/>
              </a:rPr>
              <a:t>Mullana, </a:t>
            </a:r>
            <a:r>
              <a:rPr dirty="0" sz="2800" spc="-5" b="1">
                <a:solidFill>
                  <a:srgbClr val="0E7697"/>
                </a:solidFill>
                <a:latin typeface="Times New Roman"/>
                <a:cs typeface="Times New Roman"/>
              </a:rPr>
              <a:t>Ambala  Maharishi </a:t>
            </a:r>
            <a:r>
              <a:rPr dirty="0" sz="2800" spc="-10" b="1">
                <a:solidFill>
                  <a:srgbClr val="0E7697"/>
                </a:solidFill>
                <a:latin typeface="Times New Roman"/>
                <a:cs typeface="Times New Roman"/>
              </a:rPr>
              <a:t>Markandeshwar </a:t>
            </a:r>
            <a:r>
              <a:rPr dirty="0" sz="2800" spc="-5" b="1">
                <a:solidFill>
                  <a:srgbClr val="0E7697"/>
                </a:solidFill>
                <a:latin typeface="Times New Roman"/>
                <a:cs typeface="Times New Roman"/>
              </a:rPr>
              <a:t>(Deemed to be</a:t>
            </a:r>
            <a:r>
              <a:rPr dirty="0" sz="2800" spc="50" b="1">
                <a:solidFill>
                  <a:srgbClr val="0E7697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E7697"/>
                </a:solidFill>
                <a:latin typeface="Times New Roman"/>
                <a:cs typeface="Times New Roman"/>
              </a:rPr>
              <a:t>University),</a:t>
            </a:r>
            <a:endParaRPr sz="2800">
              <a:latin typeface="Times New Roman"/>
              <a:cs typeface="Times New Roman"/>
            </a:endParaRPr>
          </a:p>
          <a:p>
            <a:pPr marL="1641475">
              <a:lnSpc>
                <a:spcPct val="100000"/>
              </a:lnSpc>
            </a:pPr>
            <a:r>
              <a:rPr dirty="0" sz="2800" b="1">
                <a:solidFill>
                  <a:srgbClr val="0E7697"/>
                </a:solidFill>
                <a:latin typeface="Times New Roman"/>
                <a:cs typeface="Times New Roman"/>
              </a:rPr>
              <a:t>Mullana, </a:t>
            </a:r>
            <a:r>
              <a:rPr dirty="0" sz="2800" spc="-5" b="1">
                <a:solidFill>
                  <a:srgbClr val="0E7697"/>
                </a:solidFill>
                <a:latin typeface="Times New Roman"/>
                <a:cs typeface="Times New Roman"/>
              </a:rPr>
              <a:t>Ambala, Haryana,</a:t>
            </a:r>
            <a:r>
              <a:rPr dirty="0" sz="2800" spc="-190" b="1">
                <a:solidFill>
                  <a:srgbClr val="0E7697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E7697"/>
                </a:solidFill>
                <a:latin typeface="Times New Roman"/>
                <a:cs typeface="Times New Roman"/>
              </a:rPr>
              <a:t>India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703579"/>
            <a:ext cx="3781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 b="1">
                <a:solidFill>
                  <a:srgbClr val="000000"/>
                </a:solidFill>
                <a:latin typeface="Trebuchet MS"/>
                <a:cs typeface="Trebuchet MS"/>
              </a:rPr>
              <a:t>3.Choose</a:t>
            </a:r>
            <a:r>
              <a:rPr dirty="0" spc="-22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5" b="1">
                <a:solidFill>
                  <a:srgbClr val="000000"/>
                </a:solidFill>
                <a:latin typeface="Trebuchet MS"/>
                <a:cs typeface="Trebuchet MS"/>
              </a:rPr>
              <a:t>Course-: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429511"/>
            <a:ext cx="8186928" cy="438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988" y="156209"/>
            <a:ext cx="178879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000000"/>
                </a:solidFill>
                <a:latin typeface="Arial"/>
                <a:cs typeface="Arial"/>
              </a:rPr>
              <a:t>4.Testimonials-</a:t>
            </a:r>
            <a:r>
              <a:rPr dirty="0" sz="1800" spc="-15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1016" y="943355"/>
            <a:ext cx="7816596" cy="464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707897"/>
            <a:ext cx="1958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5.Contact</a:t>
            </a:r>
          </a:p>
        </p:txBody>
      </p:sp>
      <p:sp>
        <p:nvSpPr>
          <p:cNvPr id="3" name="object 3"/>
          <p:cNvSpPr/>
          <p:nvPr/>
        </p:nvSpPr>
        <p:spPr>
          <a:xfrm>
            <a:off x="992124" y="1449324"/>
            <a:ext cx="20320" cy="187960"/>
          </a:xfrm>
          <a:custGeom>
            <a:avLst/>
            <a:gdLst/>
            <a:ahLst/>
            <a:cxnLst/>
            <a:rect l="l" t="t" r="r" b="b"/>
            <a:pathLst>
              <a:path w="20319" h="187960">
                <a:moveTo>
                  <a:pt x="19812" y="0"/>
                </a:moveTo>
                <a:lnTo>
                  <a:pt x="0" y="0"/>
                </a:lnTo>
                <a:lnTo>
                  <a:pt x="0" y="187451"/>
                </a:lnTo>
                <a:lnTo>
                  <a:pt x="19812" y="187451"/>
                </a:lnTo>
                <a:lnTo>
                  <a:pt x="19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2827" y="1574952"/>
            <a:ext cx="257175" cy="59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"/>
              </a:lnSpc>
            </a:pPr>
            <a:r>
              <a:rPr dirty="0" baseline="-5050" sz="1650">
                <a:latin typeface="Carlito"/>
                <a:cs typeface="Carlito"/>
              </a:rPr>
              <a:t>5)</a:t>
            </a:r>
            <a:r>
              <a:rPr dirty="0" baseline="-5050" sz="1650" spc="270">
                <a:latin typeface="Carlito"/>
                <a:cs typeface="Carlito"/>
              </a:rPr>
              <a:t> </a:t>
            </a:r>
            <a:r>
              <a:rPr dirty="0" sz="100" spc="-5">
                <a:latin typeface="Times New Roman"/>
                <a:cs typeface="Times New Roman"/>
              </a:rPr>
              <a:t>c c</a:t>
            </a: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ts val="60"/>
              </a:lnSpc>
            </a:pPr>
            <a:r>
              <a:rPr dirty="0" sz="100" spc="-5">
                <a:latin typeface="Times New Roman"/>
                <a:cs typeface="Times New Roman"/>
              </a:rPr>
              <a:t>o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6383" y="2048255"/>
            <a:ext cx="8267700" cy="3666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5" y="242315"/>
            <a:ext cx="8886444" cy="507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204" y="685800"/>
            <a:ext cx="8598408" cy="442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844" y="0"/>
            <a:ext cx="6793992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48755" y="4212335"/>
            <a:ext cx="2061972" cy="208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866394"/>
            <a:ext cx="16560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</a:t>
            </a:r>
            <a:r>
              <a:rPr dirty="0"/>
              <a:t>ent</a:t>
            </a:r>
          </a:p>
        </p:txBody>
      </p:sp>
      <p:sp>
        <p:nvSpPr>
          <p:cNvPr id="3" name="object 3"/>
          <p:cNvSpPr/>
          <p:nvPr/>
        </p:nvSpPr>
        <p:spPr>
          <a:xfrm>
            <a:off x="929335" y="1759966"/>
            <a:ext cx="323088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29335" y="2275077"/>
            <a:ext cx="323088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9335" y="2778251"/>
            <a:ext cx="323088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9335" y="3281171"/>
            <a:ext cx="323088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9335" y="3784091"/>
            <a:ext cx="323088" cy="23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9335" y="4286707"/>
            <a:ext cx="323088" cy="239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90955" y="1710690"/>
            <a:ext cx="2423795" cy="282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title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834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Introduction about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  objective of project work  Platform Requirement  Functionalities of project  Project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Screenshots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690" y="803859"/>
            <a:ext cx="54705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b="1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Computer </a:t>
            </a:r>
            <a:r>
              <a:rPr dirty="0" u="heavy" sz="3600" spc="-5" b="1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Science</a:t>
            </a:r>
            <a:r>
              <a:rPr dirty="0" u="heavy" sz="3600" spc="-40" b="1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600" spc="-35" b="1">
                <a:solidFill>
                  <a:srgbClr val="5FCAEE"/>
                </a:solidFill>
                <a:uFill>
                  <a:solidFill>
                    <a:srgbClr val="5FCAEE"/>
                  </a:solidFill>
                </a:uFill>
                <a:latin typeface="Trebuchet MS"/>
                <a:cs typeface="Trebuchet MS"/>
              </a:rPr>
              <a:t>Portal</a:t>
            </a:r>
            <a:r>
              <a:rPr dirty="0" sz="3600" spc="-35">
                <a:solidFill>
                  <a:srgbClr val="5FCAEE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262" y="3038983"/>
            <a:ext cx="731964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Arial"/>
                <a:cs typeface="Arial"/>
              </a:rPr>
              <a:t>The </a:t>
            </a:r>
            <a:r>
              <a:rPr dirty="0" sz="3600">
                <a:latin typeface="Arial"/>
                <a:cs typeface="Arial"/>
              </a:rPr>
              <a:t>ultimate resource to prepare</a:t>
            </a:r>
            <a:r>
              <a:rPr dirty="0" sz="3600" spc="-9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for  coding interviews. </a:t>
            </a:r>
            <a:r>
              <a:rPr dirty="0" sz="3600" spc="-5">
                <a:latin typeface="Arial"/>
                <a:cs typeface="Arial"/>
              </a:rPr>
              <a:t>Everything you  </a:t>
            </a:r>
            <a:r>
              <a:rPr dirty="0" sz="3600">
                <a:latin typeface="Arial"/>
                <a:cs typeface="Arial"/>
              </a:rPr>
              <a:t>need, in one streamlined</a:t>
            </a:r>
            <a:r>
              <a:rPr dirty="0" sz="3600" spc="-70"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platform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42844" y="1435608"/>
            <a:ext cx="4736591" cy="1476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195" y="791032"/>
            <a:ext cx="26911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5" b="1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419" y="1988058"/>
            <a:ext cx="775652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CSP is an interview prep platform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software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engineers.</a:t>
            </a:r>
            <a:endParaRPr sz="1800">
              <a:latin typeface="Arial"/>
              <a:cs typeface="Arial"/>
            </a:endParaRPr>
          </a:p>
          <a:p>
            <a:pPr marL="12700" marR="301625" indent="635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It's </a:t>
            </a:r>
            <a:r>
              <a:rPr dirty="0" sz="1800" spc="-5">
                <a:latin typeface="Arial"/>
                <a:cs typeface="Arial"/>
              </a:rPr>
              <a:t>specifically geared </a:t>
            </a:r>
            <a:r>
              <a:rPr dirty="0" sz="1800" spc="-10">
                <a:latin typeface="Arial"/>
                <a:cs typeface="Arial"/>
              </a:rPr>
              <a:t>towards </a:t>
            </a:r>
            <a:r>
              <a:rPr dirty="0" sz="1800" spc="-5">
                <a:latin typeface="Arial"/>
                <a:cs typeface="Arial"/>
              </a:rPr>
              <a:t>those </a:t>
            </a:r>
            <a:r>
              <a:rPr dirty="0" sz="1800" spc="-15">
                <a:latin typeface="Arial"/>
                <a:cs typeface="Arial"/>
              </a:rPr>
              <a:t>who 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FAANG-level  </a:t>
            </a:r>
            <a:r>
              <a:rPr dirty="0" sz="1800" spc="-25">
                <a:latin typeface="Arial"/>
                <a:cs typeface="Arial"/>
              </a:rPr>
              <a:t>company.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Featuring a robust interactive coding preparation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environment.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ultimate resource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prepare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5">
                <a:latin typeface="Arial"/>
                <a:cs typeface="Arial"/>
              </a:rPr>
              <a:t>coding </a:t>
            </a:r>
            <a:r>
              <a:rPr dirty="0" sz="1800" spc="-10">
                <a:latin typeface="Arial"/>
                <a:cs typeface="Arial"/>
              </a:rPr>
              <a:t>interviews. </a:t>
            </a:r>
            <a:r>
              <a:rPr dirty="0" sz="1800" spc="-5">
                <a:latin typeface="Arial"/>
                <a:cs typeface="Arial"/>
              </a:rPr>
              <a:t>Everything </a:t>
            </a:r>
            <a:r>
              <a:rPr dirty="0" sz="1800" spc="-10">
                <a:latin typeface="Arial"/>
                <a:cs typeface="Arial"/>
              </a:rPr>
              <a:t>you </a:t>
            </a:r>
            <a:r>
              <a:rPr dirty="0" sz="1800" spc="-5">
                <a:latin typeface="Arial"/>
                <a:cs typeface="Arial"/>
              </a:rPr>
              <a:t>need,  in one streamlined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platform.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59" y="708786"/>
            <a:ext cx="2867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5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Objective/Aim</a:t>
            </a:r>
            <a:r>
              <a:rPr dirty="0" spc="-5">
                <a:solidFill>
                  <a:srgbClr val="30859C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467" y="1584705"/>
            <a:ext cx="806132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152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CSP provides links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Computer Science learning resources that have </a:t>
            </a:r>
            <a:r>
              <a:rPr dirty="0" sz="1800" spc="-10">
                <a:latin typeface="Arial"/>
                <a:cs typeface="Arial"/>
              </a:rPr>
              <a:t>been  </a:t>
            </a:r>
            <a:r>
              <a:rPr dirty="0" sz="1800" spc="-5">
                <a:latin typeface="Arial"/>
                <a:cs typeface="Arial"/>
              </a:rPr>
              <a:t>developed by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various Computer Science content development projects. 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main content development project is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School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Computer</a:t>
            </a:r>
            <a:r>
              <a:rPr dirty="0" sz="1800" spc="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Science.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This portal features exciting </a:t>
            </a:r>
            <a:r>
              <a:rPr dirty="0" sz="1800" spc="-10">
                <a:latin typeface="Arial"/>
                <a:cs typeface="Arial"/>
              </a:rPr>
              <a:t>examples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Computer Science learning resources.  CSP participants </a:t>
            </a:r>
            <a:r>
              <a:rPr dirty="0" sz="1800" spc="-15">
                <a:latin typeface="Arial"/>
                <a:cs typeface="Arial"/>
              </a:rPr>
              <a:t>who </a:t>
            </a:r>
            <a:r>
              <a:rPr dirty="0" sz="1800" spc="-5">
                <a:latin typeface="Arial"/>
                <a:cs typeface="Arial"/>
              </a:rPr>
              <a:t>are interested in Computer Science are invited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create 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participate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5">
                <a:latin typeface="Arial"/>
                <a:cs typeface="Arial"/>
              </a:rPr>
              <a:t>learning projects </a:t>
            </a:r>
            <a:r>
              <a:rPr dirty="0" sz="1800" spc="-10">
                <a:latin typeface="Arial"/>
                <a:cs typeface="Arial"/>
              </a:rPr>
              <a:t>and learning </a:t>
            </a:r>
            <a:r>
              <a:rPr dirty="0" sz="1800" spc="-5">
                <a:latin typeface="Arial"/>
                <a:cs typeface="Arial"/>
              </a:rPr>
              <a:t>resources </a:t>
            </a:r>
            <a:r>
              <a:rPr dirty="0" sz="1800" spc="-10">
                <a:latin typeface="Arial"/>
                <a:cs typeface="Arial"/>
              </a:rPr>
              <a:t>and </a:t>
            </a:r>
            <a:r>
              <a:rPr dirty="0" sz="1800" spc="-5">
                <a:latin typeface="Arial"/>
                <a:cs typeface="Arial"/>
              </a:rPr>
              <a:t>help organize  them by developing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portal.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"/>
                <a:cs typeface="Arial"/>
              </a:rPr>
              <a:t>We're </a:t>
            </a:r>
            <a:r>
              <a:rPr dirty="0" sz="1800" spc="-5">
                <a:latin typeface="Arial"/>
                <a:cs typeface="Arial"/>
              </a:rPr>
              <a:t>just starting, but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already have some good</a:t>
            </a:r>
            <a:r>
              <a:rPr dirty="0" sz="1800" spc="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materials.</a:t>
            </a:r>
            <a:endParaRPr sz="1800">
              <a:latin typeface="Arial"/>
              <a:cs typeface="Arial"/>
            </a:endParaRPr>
          </a:p>
          <a:p>
            <a:pPr marL="12700" marR="196850" indent="5905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Computer Science Portal serves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provide quick access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everything in  the Computer Science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category.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993775"/>
            <a:ext cx="4451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b="1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Platform</a:t>
            </a:r>
            <a:r>
              <a:rPr dirty="0" u="heavy" spc="-85" b="1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pc="-5" b="1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1168" y="1696491"/>
            <a:ext cx="3937000" cy="368427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600" spc="-5" b="1">
                <a:latin typeface="Times New Roman"/>
                <a:cs typeface="Times New Roman"/>
              </a:rPr>
              <a:t>Software </a:t>
            </a:r>
            <a:r>
              <a:rPr dirty="0" sz="1600" spc="-10" b="1">
                <a:latin typeface="Times New Roman"/>
                <a:cs typeface="Times New Roman"/>
              </a:rPr>
              <a:t>Requirements:</a:t>
            </a:r>
            <a:r>
              <a:rPr dirty="0" sz="1600" spc="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965"/>
              </a:spcBef>
              <a:buChar char="•"/>
              <a:tabLst>
                <a:tab pos="134620" algn="l"/>
              </a:tabLst>
            </a:pPr>
            <a:r>
              <a:rPr dirty="0" sz="1600" spc="-5">
                <a:latin typeface="Times New Roman"/>
                <a:cs typeface="Times New Roman"/>
              </a:rPr>
              <a:t>Operating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System:</a:t>
            </a:r>
            <a:endParaRPr sz="1600">
              <a:latin typeface="Times New Roman"/>
              <a:cs typeface="Times New Roman"/>
            </a:endParaRPr>
          </a:p>
          <a:p>
            <a:pPr marL="62865" marR="3134360">
              <a:lnSpc>
                <a:spcPct val="150000"/>
              </a:lnSpc>
              <a:buChar char="•"/>
              <a:tabLst>
                <a:tab pos="185420" algn="l"/>
              </a:tabLst>
            </a:pPr>
            <a:r>
              <a:rPr dirty="0" sz="1600" spc="-10">
                <a:latin typeface="Times New Roman"/>
                <a:cs typeface="Times New Roman"/>
              </a:rPr>
              <a:t>U</a:t>
            </a:r>
            <a:r>
              <a:rPr dirty="0" sz="1600" spc="-5">
                <a:latin typeface="Times New Roman"/>
                <a:cs typeface="Times New Roman"/>
              </a:rPr>
              <a:t>buntu  </a:t>
            </a:r>
            <a:r>
              <a:rPr dirty="0" sz="1600" spc="-5">
                <a:latin typeface="Times New Roman"/>
                <a:cs typeface="Times New Roman"/>
              </a:rPr>
              <a:t>window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960"/>
              </a:spcBef>
              <a:buChar char="•"/>
              <a:tabLst>
                <a:tab pos="134620" algn="l"/>
              </a:tabLst>
            </a:pPr>
            <a:r>
              <a:rPr dirty="0" sz="1600" spc="-5">
                <a:latin typeface="Times New Roman"/>
                <a:cs typeface="Times New Roman"/>
              </a:rPr>
              <a:t>Front-End: HTML, CSS, </a:t>
            </a:r>
            <a:r>
              <a:rPr dirty="0" sz="1600" spc="-45">
                <a:latin typeface="Times New Roman"/>
                <a:cs typeface="Times New Roman"/>
              </a:rPr>
              <a:t>JAVASCRIPT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,React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5" b="1">
                <a:solidFill>
                  <a:srgbClr val="1F2023"/>
                </a:solidFill>
                <a:latin typeface="Times New Roman"/>
                <a:cs typeface="Times New Roman"/>
              </a:rPr>
              <a:t>Hardware</a:t>
            </a:r>
            <a:r>
              <a:rPr dirty="0" sz="1600" spc="-25" b="1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1F2023"/>
                </a:solidFill>
                <a:latin typeface="Times New Roman"/>
                <a:cs typeface="Times New Roman"/>
              </a:rPr>
              <a:t>Requirements:-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960"/>
              </a:spcBef>
              <a:buChar char="•"/>
              <a:tabLst>
                <a:tab pos="134620" algn="l"/>
              </a:tabLst>
            </a:pPr>
            <a:r>
              <a:rPr dirty="0" sz="1600" spc="-5">
                <a:solidFill>
                  <a:srgbClr val="1F2023"/>
                </a:solidFill>
                <a:latin typeface="Times New Roman"/>
                <a:cs typeface="Times New Roman"/>
              </a:rPr>
              <a:t>Intel i5</a:t>
            </a:r>
            <a:r>
              <a:rPr dirty="0" sz="1600" spc="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2023"/>
                </a:solidFill>
                <a:latin typeface="Times New Roman"/>
                <a:cs typeface="Times New Roman"/>
              </a:rPr>
              <a:t>(Processor).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960"/>
              </a:spcBef>
              <a:buChar char="•"/>
              <a:tabLst>
                <a:tab pos="134620" algn="l"/>
              </a:tabLst>
            </a:pPr>
            <a:r>
              <a:rPr dirty="0" sz="1600" spc="-5">
                <a:solidFill>
                  <a:srgbClr val="1F2023"/>
                </a:solidFill>
                <a:latin typeface="Times New Roman"/>
                <a:cs typeface="Times New Roman"/>
              </a:rPr>
              <a:t>8 </a:t>
            </a:r>
            <a:r>
              <a:rPr dirty="0" sz="1600" spc="-10">
                <a:solidFill>
                  <a:srgbClr val="1F2023"/>
                </a:solidFill>
                <a:latin typeface="Times New Roman"/>
                <a:cs typeface="Times New Roman"/>
              </a:rPr>
              <a:t>GB</a:t>
            </a:r>
            <a:r>
              <a:rPr dirty="0" sz="16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1F2023"/>
                </a:solidFill>
                <a:latin typeface="Times New Roman"/>
                <a:cs typeface="Times New Roman"/>
              </a:rPr>
              <a:t>Ram</a:t>
            </a:r>
            <a:endParaRPr sz="1600">
              <a:latin typeface="Times New Roman"/>
              <a:cs typeface="Times New Roman"/>
            </a:endParaRPr>
          </a:p>
          <a:p>
            <a:pPr marL="133985" indent="-121920">
              <a:lnSpc>
                <a:spcPct val="100000"/>
              </a:lnSpc>
              <a:spcBef>
                <a:spcPts val="960"/>
              </a:spcBef>
              <a:buChar char="•"/>
              <a:tabLst>
                <a:tab pos="134620" algn="l"/>
              </a:tabLst>
            </a:pPr>
            <a:r>
              <a:rPr dirty="0" sz="1600" spc="-5">
                <a:solidFill>
                  <a:srgbClr val="1F2023"/>
                </a:solidFill>
                <a:latin typeface="Times New Roman"/>
                <a:cs typeface="Times New Roman"/>
              </a:rPr>
              <a:t>512 KB Cache</a:t>
            </a:r>
            <a:r>
              <a:rPr dirty="0" sz="1600" spc="-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1F2023"/>
                </a:solidFill>
                <a:latin typeface="Times New Roman"/>
                <a:cs typeface="Times New Roman"/>
              </a:rPr>
              <a:t>Memory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390" y="783336"/>
            <a:ext cx="643737" cy="48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083" y="702055"/>
            <a:ext cx="4620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5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Functionalities </a:t>
            </a:r>
            <a:r>
              <a:rPr dirty="0" u="heavy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pc="-45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>
                <a:solidFill>
                  <a:srgbClr val="30859C"/>
                </a:solidFill>
                <a:uFill>
                  <a:solidFill>
                    <a:srgbClr val="30859C"/>
                  </a:solidFill>
                </a:uFill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0265" y="1531111"/>
            <a:ext cx="5386705" cy="2538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Easy 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800">
                <a:latin typeface="Times New Roman"/>
                <a:cs typeface="Times New Roman"/>
              </a:rPr>
              <a:t>.well-defined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navigation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800">
                <a:latin typeface="Times New Roman"/>
                <a:cs typeface="Times New Roman"/>
              </a:rPr>
              <a:t>.Easy-to-understand web design and clear </a:t>
            </a:r>
            <a:r>
              <a:rPr dirty="0" sz="1800" spc="-5">
                <a:latin typeface="Times New Roman"/>
                <a:cs typeface="Times New Roman"/>
              </a:rPr>
              <a:t>user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 marL="12700" marR="1625600" indent="55880">
              <a:lnSpc>
                <a:spcPts val="3529"/>
              </a:lnSpc>
              <a:spcBef>
                <a:spcPts val="334"/>
              </a:spcBef>
            </a:pPr>
            <a:r>
              <a:rPr dirty="0" sz="1800">
                <a:latin typeface="Times New Roman"/>
                <a:cs typeface="Times New Roman"/>
              </a:rPr>
              <a:t>Quality </a:t>
            </a:r>
            <a:r>
              <a:rPr dirty="0" sz="1800" spc="-5">
                <a:latin typeface="Times New Roman"/>
                <a:cs typeface="Times New Roman"/>
              </a:rPr>
              <a:t>product visuals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descriptions  Distinct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CTAs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800" spc="-5">
                <a:latin typeface="Times New Roman"/>
                <a:cs typeface="Times New Roman"/>
              </a:rPr>
              <a:t>Consistent company </a:t>
            </a:r>
            <a:r>
              <a:rPr dirty="0" sz="1800">
                <a:latin typeface="Times New Roman"/>
                <a:cs typeface="Times New Roman"/>
              </a:rPr>
              <a:t>blog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838" y="415162"/>
            <a:ext cx="643127" cy="480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7458" y="333883"/>
            <a:ext cx="498538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8260">
              <a:lnSpc>
                <a:spcPct val="100000"/>
              </a:lnSpc>
              <a:spcBef>
                <a:spcPts val="100"/>
              </a:spcBef>
            </a:pPr>
            <a:r>
              <a:rPr dirty="0" sz="3600" spc="-60">
                <a:solidFill>
                  <a:srgbClr val="5FCAEE"/>
                </a:solidFill>
                <a:latin typeface="Trebuchet MS"/>
                <a:cs typeface="Trebuchet MS"/>
              </a:rPr>
              <a:t>Screen shots </a:t>
            </a:r>
            <a:r>
              <a:rPr dirty="0" sz="3600" spc="-65">
                <a:solidFill>
                  <a:srgbClr val="5FCAEE"/>
                </a:solidFill>
                <a:latin typeface="Trebuchet MS"/>
                <a:cs typeface="Trebuchet MS"/>
              </a:rPr>
              <a:t>obtained</a:t>
            </a:r>
            <a:r>
              <a:rPr dirty="0" sz="3600" spc="-415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3600" spc="-40">
                <a:solidFill>
                  <a:srgbClr val="5FCAEE"/>
                </a:solidFill>
                <a:latin typeface="Trebuchet MS"/>
                <a:cs typeface="Trebuchet MS"/>
              </a:rPr>
              <a:t>by  </a:t>
            </a:r>
            <a:r>
              <a:rPr dirty="0" sz="3600" spc="-60">
                <a:solidFill>
                  <a:srgbClr val="5FCAEE"/>
                </a:solidFill>
                <a:latin typeface="Trebuchet MS"/>
                <a:cs typeface="Trebuchet MS"/>
              </a:rPr>
              <a:t>running</a:t>
            </a:r>
            <a:r>
              <a:rPr dirty="0" sz="3600" spc="-175">
                <a:solidFill>
                  <a:srgbClr val="5FCAEE"/>
                </a:solidFill>
                <a:latin typeface="Trebuchet MS"/>
                <a:cs typeface="Trebuchet MS"/>
              </a:rPr>
              <a:t> </a:t>
            </a:r>
            <a:r>
              <a:rPr dirty="0" sz="3600" spc="-65">
                <a:solidFill>
                  <a:srgbClr val="5FCAEE"/>
                </a:solidFill>
                <a:latin typeface="Trebuchet MS"/>
                <a:cs typeface="Trebuchet MS"/>
              </a:rPr>
              <a:t>project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838" y="1716913"/>
            <a:ext cx="323088" cy="239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97458" y="1667636"/>
            <a:ext cx="119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Trebuchet MS"/>
                <a:cs typeface="Trebuchet MS"/>
              </a:rPr>
              <a:t>1.homepage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0808" y="2071116"/>
            <a:ext cx="8301228" cy="451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439" y="714883"/>
            <a:ext cx="17583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latin typeface="Trebuchet MS"/>
                <a:cs typeface="Trebuchet MS"/>
              </a:rPr>
              <a:t>2.Tutorials</a:t>
            </a:r>
            <a:r>
              <a:rPr dirty="0" sz="1800" spc="-21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Section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755" y="1296924"/>
            <a:ext cx="8372856" cy="494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Ankit Kumar Jha</dc:creator>
  <dc:title>PowerPoint Presentation</dc:title>
  <dcterms:created xsi:type="dcterms:W3CDTF">2021-05-29T02:28:46Z</dcterms:created>
  <dcterms:modified xsi:type="dcterms:W3CDTF">2021-05-29T02:28:46Z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2021-05-29T00:00:00Z</vt:filetime>
  </property>
</Properties>
</file>