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950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19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3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499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47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44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6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60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9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09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B01A7E-90DD-4004-9938-246E1F6E3D94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409">
            <a:off x="1278663" y="973819"/>
            <a:ext cx="710802" cy="7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ChocoLoRa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 smtClean="0"/>
              <a:t>CH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b="1" dirty="0" smtClean="0"/>
              <a:t>O</a:t>
            </a:r>
            <a:r>
              <a:rPr lang="fr-FR" dirty="0" smtClean="0"/>
              <a:t>ver </a:t>
            </a:r>
            <a:r>
              <a:rPr lang="fr-FR" dirty="0" err="1" smtClean="0"/>
              <a:t>inter</a:t>
            </a:r>
            <a:r>
              <a:rPr lang="fr-FR" b="1" dirty="0" err="1" smtClean="0"/>
              <a:t>CO</a:t>
            </a:r>
            <a:r>
              <a:rPr lang="fr-FR" dirty="0" err="1" smtClean="0"/>
              <a:t>nnected</a:t>
            </a:r>
            <a:r>
              <a:rPr lang="fr-FR" dirty="0" smtClean="0"/>
              <a:t> </a:t>
            </a:r>
            <a:r>
              <a:rPr lang="fr-FR" b="1" dirty="0" err="1" smtClean="0"/>
              <a:t>LoRa</a:t>
            </a:r>
            <a:endParaRPr lang="fr-F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4495">
            <a:off x="9511277" y="2151484"/>
            <a:ext cx="2367191" cy="23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858" y="864108"/>
            <a:ext cx="7227610" cy="51206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L’objectif</a:t>
            </a:r>
            <a:r>
              <a:rPr lang="fr-FR" dirty="0" smtClean="0">
                <a:solidFill>
                  <a:schemeClr val="accent1"/>
                </a:solidFill>
              </a:rPr>
              <a:t> :</a:t>
            </a:r>
            <a:r>
              <a:rPr lang="fr-F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Une application de </a:t>
            </a:r>
            <a:r>
              <a:rPr lang="fr-FR" b="1" dirty="0" smtClean="0"/>
              <a:t>messagerie instantanée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Les intérêts :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fr-FR" b="1" dirty="0" smtClean="0"/>
              <a:t>Chacun peut installer </a:t>
            </a:r>
            <a:r>
              <a:rPr lang="fr-FR" dirty="0" smtClean="0"/>
              <a:t>une base facilement où il veut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Il y a un </a:t>
            </a:r>
            <a:r>
              <a:rPr lang="fr-FR" b="1" dirty="0" smtClean="0"/>
              <a:t>large réseau </a:t>
            </a:r>
            <a:r>
              <a:rPr lang="fr-FR" dirty="0" smtClean="0"/>
              <a:t>international communautaire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Cas d’utilisation :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dans une </a:t>
            </a:r>
            <a:r>
              <a:rPr lang="fr-FR" b="1" dirty="0" smtClean="0"/>
              <a:t>zone blanche</a:t>
            </a:r>
            <a:r>
              <a:rPr lang="fr-FR" dirty="0" smtClean="0"/>
              <a:t>, une personne peut positionner une base et communiquer via l’application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41" y="2802563"/>
            <a:ext cx="313517" cy="313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41" y="4373262"/>
            <a:ext cx="313517" cy="313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41" y="1703796"/>
            <a:ext cx="313451" cy="3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2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principe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00" y="1612669"/>
            <a:ext cx="8361728" cy="3699163"/>
          </a:xfrm>
        </p:spPr>
      </p:pic>
    </p:spTree>
    <p:extLst>
      <p:ext uri="{BB962C8B-B14F-4D97-AF65-F5344CB8AC3E}">
        <p14:creationId xmlns:p14="http://schemas.microsoft.com/office/powerpoint/2010/main" val="7681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LoRa</a:t>
            </a:r>
            <a:r>
              <a:rPr lang="fr-FR" dirty="0" smtClean="0"/>
              <a:t> Wan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43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31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75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602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133</TotalTime>
  <Words>60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ChocoLoRa</vt:lpstr>
      <vt:lpstr>Le projet</vt:lpstr>
      <vt:lpstr>Schéma de principe</vt:lpstr>
      <vt:lpstr>LoRa Wan</vt:lpstr>
      <vt:lpstr>Nodes</vt:lpstr>
      <vt:lpstr>Server</vt:lpstr>
      <vt:lpstr>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ChocoLoRa</dc:title>
  <dc:creator>Clo</dc:creator>
  <cp:lastModifiedBy>Clo</cp:lastModifiedBy>
  <cp:revision>10</cp:revision>
  <dcterms:created xsi:type="dcterms:W3CDTF">2019-01-07T08:29:27Z</dcterms:created>
  <dcterms:modified xsi:type="dcterms:W3CDTF">2019-01-08T10:25:58Z</dcterms:modified>
</cp:coreProperties>
</file>