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4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89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7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6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8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6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66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9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7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7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66208-62FE-D648-BD12-B742CCC4DE63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123E3-247C-CF46-994C-1A02D14C57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5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LoRaWAN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WAN pour </a:t>
            </a:r>
            <a:r>
              <a:rPr lang="en-US" dirty="0" smtClean="0"/>
              <a:t>“Wide Area Network”</a:t>
            </a:r>
          </a:p>
          <a:p>
            <a:endParaRPr lang="en-US" dirty="0"/>
          </a:p>
          <a:p>
            <a:r>
              <a:rPr lang="en-US" dirty="0" smtClean="0"/>
              <a:t>2 types de </a:t>
            </a:r>
            <a:r>
              <a:rPr lang="en-US" dirty="0" err="1" smtClean="0"/>
              <a:t>connexions</a:t>
            </a:r>
            <a:r>
              <a:rPr lang="en-US" dirty="0" smtClean="0"/>
              <a:t> </a:t>
            </a:r>
            <a:r>
              <a:rPr lang="en-US" dirty="0" err="1" smtClean="0"/>
              <a:t>LoRa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Point </a:t>
            </a:r>
            <a:r>
              <a:rPr lang="en-US" dirty="0" err="1" smtClean="0"/>
              <a:t>à</a:t>
            </a:r>
            <a:r>
              <a:rPr lang="en-US" dirty="0" smtClean="0"/>
              <a:t> point “</a:t>
            </a:r>
            <a:r>
              <a:rPr lang="en-US" dirty="0" err="1" smtClean="0"/>
              <a:t>classique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LoRaWAN</a:t>
            </a:r>
            <a:endParaRPr lang="en-US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R</a:t>
            </a:r>
            <a:r>
              <a:rPr lang="en-US" dirty="0" err="1" smtClean="0"/>
              <a:t>éseaux</a:t>
            </a:r>
            <a:r>
              <a:rPr lang="en-US" dirty="0" smtClean="0"/>
              <a:t> </a:t>
            </a:r>
            <a:r>
              <a:rPr lang="en-US" dirty="0" err="1" smtClean="0"/>
              <a:t>existants</a:t>
            </a:r>
            <a:r>
              <a:rPr lang="en-US" dirty="0" smtClean="0"/>
              <a:t> :</a:t>
            </a:r>
          </a:p>
          <a:p>
            <a:pPr lvl="1"/>
            <a:r>
              <a:rPr lang="en-US" dirty="0" err="1" smtClean="0"/>
              <a:t>Objenious</a:t>
            </a:r>
            <a:r>
              <a:rPr lang="en-US" dirty="0" smtClean="0"/>
              <a:t> (Bouygues Telecom)</a:t>
            </a:r>
          </a:p>
          <a:p>
            <a:pPr lvl="1"/>
            <a:r>
              <a:rPr lang="en-US" dirty="0" smtClean="0"/>
              <a:t>Orange Live Objects</a:t>
            </a:r>
          </a:p>
          <a:p>
            <a:pPr lvl="1"/>
            <a:r>
              <a:rPr lang="en-US" b="1" dirty="0" smtClean="0"/>
              <a:t>The Things Network</a:t>
            </a:r>
            <a:endParaRPr lang="en-US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789" y="1690688"/>
            <a:ext cx="5338011" cy="400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Things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Réseau</a:t>
            </a:r>
            <a:r>
              <a:rPr lang="en-US" sz="2000" dirty="0" smtClean="0"/>
              <a:t> </a:t>
            </a:r>
            <a:r>
              <a:rPr lang="en-US" sz="2000" dirty="0" err="1" smtClean="0"/>
              <a:t>LoRaWAN</a:t>
            </a:r>
            <a:r>
              <a:rPr lang="en-US" sz="2000" dirty="0" smtClean="0"/>
              <a:t> </a:t>
            </a:r>
            <a:r>
              <a:rPr lang="en-US" sz="2000" dirty="0" err="1" smtClean="0"/>
              <a:t>collaboratif</a:t>
            </a:r>
            <a:r>
              <a:rPr lang="en-US" sz="2000" dirty="0" smtClean="0"/>
              <a:t> (</a:t>
            </a:r>
            <a:r>
              <a:rPr lang="en-US" sz="2000" dirty="0" err="1" smtClean="0"/>
              <a:t>gratuit</a:t>
            </a:r>
            <a:r>
              <a:rPr lang="en-US" sz="2000" dirty="0" smtClean="0"/>
              <a:t> et </a:t>
            </a:r>
            <a:r>
              <a:rPr lang="en-US" sz="2000" dirty="0" err="1" smtClean="0"/>
              <a:t>ouvert</a:t>
            </a:r>
            <a:r>
              <a:rPr lang="en-US" sz="2000" dirty="0" smtClean="0"/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672432"/>
            <a:ext cx="1828800" cy="140817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1" y="2411143"/>
            <a:ext cx="6184694" cy="343528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6031835"/>
            <a:ext cx="1085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Inconvénient</a:t>
            </a:r>
            <a:r>
              <a:rPr lang="en-US" sz="2000" dirty="0" smtClean="0"/>
              <a:t> : limitation (par respect pour les </a:t>
            </a:r>
            <a:r>
              <a:rPr lang="en-US" sz="2000" dirty="0" err="1" smtClean="0"/>
              <a:t>autres</a:t>
            </a:r>
            <a:r>
              <a:rPr lang="en-US" sz="2000" dirty="0" smtClean="0"/>
              <a:t> </a:t>
            </a:r>
            <a:r>
              <a:rPr lang="en-US" sz="2000" dirty="0" err="1" smtClean="0"/>
              <a:t>utilisateurs</a:t>
            </a:r>
            <a:r>
              <a:rPr lang="mr-IN" sz="2000" dirty="0" smtClean="0"/>
              <a:t>…</a:t>
            </a:r>
            <a:r>
              <a:rPr lang="en-US" sz="2000" dirty="0"/>
              <a:t>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3156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Things</a:t>
            </a:r>
            <a:r>
              <a:rPr lang="fr-FR" dirty="0" smtClean="0"/>
              <a:t>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4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/>
              <a:t>Fonctionnement</a:t>
            </a:r>
            <a:endParaRPr lang="en-US" sz="2000" dirty="0"/>
          </a:p>
          <a:p>
            <a:r>
              <a:rPr lang="en-US" sz="2000" dirty="0" err="1" smtClean="0"/>
              <a:t>Enregistrer</a:t>
            </a:r>
            <a:r>
              <a:rPr lang="en-US" sz="2000" dirty="0" smtClean="0"/>
              <a:t> son application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site =&gt; </a:t>
            </a:r>
            <a:r>
              <a:rPr lang="en-US" sz="2000" dirty="0" err="1" smtClean="0"/>
              <a:t>génération</a:t>
            </a:r>
            <a:r>
              <a:rPr lang="en-US" sz="2000" dirty="0" smtClean="0"/>
              <a:t> d’un “APP EUI"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Enregistrer</a:t>
            </a:r>
            <a:r>
              <a:rPr lang="en-US" sz="2000" dirty="0" smtClean="0"/>
              <a:t> </a:t>
            </a:r>
            <a:r>
              <a:rPr lang="en-US" sz="2000" dirty="0" err="1" smtClean="0"/>
              <a:t>ses</a:t>
            </a:r>
            <a:r>
              <a:rPr lang="en-US" sz="2000" dirty="0" smtClean="0"/>
              <a:t> </a:t>
            </a:r>
            <a:r>
              <a:rPr lang="en-US" sz="2000" dirty="0" err="1" smtClean="0"/>
              <a:t>appareils</a:t>
            </a:r>
            <a:r>
              <a:rPr lang="en-US" sz="2000" dirty="0" smtClean="0"/>
              <a:t> </a:t>
            </a:r>
            <a:r>
              <a:rPr lang="en-US" sz="2000" dirty="0" err="1" smtClean="0"/>
              <a:t>sur</a:t>
            </a:r>
            <a:r>
              <a:rPr lang="en-US" sz="2000" dirty="0" smtClean="0"/>
              <a:t> le site =&gt; </a:t>
            </a:r>
            <a:r>
              <a:rPr lang="en-US" sz="2000" dirty="0" err="1" smtClean="0"/>
              <a:t>génération</a:t>
            </a:r>
            <a:r>
              <a:rPr lang="en-US" sz="2000" dirty="0" smtClean="0"/>
              <a:t> d’un “DEV EUI” et </a:t>
            </a:r>
            <a:r>
              <a:rPr lang="en-US" sz="2000" dirty="0" err="1" smtClean="0"/>
              <a:t>d’une</a:t>
            </a:r>
            <a:r>
              <a:rPr lang="en-US" sz="2000" dirty="0" smtClean="0"/>
              <a:t> “APP KEY"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672432"/>
            <a:ext cx="1828800" cy="14081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58036" r="12558" b="1219"/>
          <a:stretch/>
        </p:blipFill>
        <p:spPr>
          <a:xfrm>
            <a:off x="1850945" y="2879975"/>
            <a:ext cx="8490110" cy="108284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97" y="4762184"/>
            <a:ext cx="8594558" cy="18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Gateway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Interface entre </a:t>
            </a:r>
            <a:r>
              <a:rPr lang="fr-FR" dirty="0" err="1" smtClean="0"/>
              <a:t>LoRa</a:t>
            </a:r>
            <a:r>
              <a:rPr lang="fr-FR" dirty="0" smtClean="0"/>
              <a:t> et Internet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dirty="0" smtClean="0"/>
              <a:t>A partir d</a:t>
            </a:r>
            <a:r>
              <a:rPr lang="en-US" dirty="0" smtClean="0"/>
              <a:t>’un </a:t>
            </a:r>
            <a:r>
              <a:rPr lang="en-US" dirty="0" err="1" smtClean="0"/>
              <a:t>Pycom</a:t>
            </a:r>
            <a:r>
              <a:rPr lang="en-US" dirty="0" smtClean="0"/>
              <a:t> </a:t>
            </a:r>
            <a:r>
              <a:rPr lang="en-US" dirty="0" err="1" smtClean="0"/>
              <a:t>Lopy</a:t>
            </a:r>
            <a:endParaRPr lang="en-US" dirty="0" smtClean="0"/>
          </a:p>
          <a:p>
            <a:pPr lvl="1"/>
            <a:r>
              <a:rPr lang="en-US" dirty="0" err="1" smtClean="0"/>
              <a:t>Connecté</a:t>
            </a:r>
            <a:r>
              <a:rPr lang="en-US" dirty="0" smtClean="0"/>
              <a:t> en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Internet</a:t>
            </a:r>
          </a:p>
          <a:p>
            <a:pPr lvl="1"/>
            <a:r>
              <a:rPr lang="en-US" dirty="0" err="1" smtClean="0"/>
              <a:t>Identifié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le </a:t>
            </a:r>
            <a:r>
              <a:rPr lang="en-US" dirty="0" err="1" smtClean="0"/>
              <a:t>réseau</a:t>
            </a:r>
            <a:r>
              <a:rPr lang="en-US" dirty="0" smtClean="0"/>
              <a:t> en </a:t>
            </a:r>
            <a:r>
              <a:rPr lang="en-US" dirty="0" err="1" smtClean="0"/>
              <a:t>tant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"Gateway"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2" y="4130173"/>
            <a:ext cx="10058400" cy="25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3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smtClean="0"/>
              <a:t>Utilisation d</a:t>
            </a:r>
            <a:r>
              <a:rPr lang="en-US" dirty="0" smtClean="0"/>
              <a:t>’</a:t>
            </a:r>
            <a:r>
              <a:rPr lang="en-US" dirty="0" err="1" smtClean="0"/>
              <a:t>une</a:t>
            </a:r>
            <a:r>
              <a:rPr lang="en-US" dirty="0" smtClean="0"/>
              <a:t> instance EC2 </a:t>
            </a:r>
            <a:r>
              <a:rPr lang="en-US" dirty="0" err="1" smtClean="0"/>
              <a:t>d’Amazon</a:t>
            </a:r>
            <a:r>
              <a:rPr lang="en-US" dirty="0" smtClean="0"/>
              <a:t> Web Services (Ubuntu 18.04)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Installation de :</a:t>
            </a:r>
          </a:p>
          <a:p>
            <a:pPr lvl="1"/>
            <a:r>
              <a:rPr lang="fr-FR" dirty="0" err="1" smtClean="0"/>
              <a:t>Node</a:t>
            </a:r>
            <a:r>
              <a:rPr lang="fr-FR" dirty="0" smtClean="0"/>
              <a:t>-RED pour la logique du back-end</a:t>
            </a:r>
          </a:p>
          <a:p>
            <a:pPr lvl="1"/>
            <a:r>
              <a:rPr lang="fr-FR" dirty="0" err="1" smtClean="0"/>
              <a:t>Nginx</a:t>
            </a:r>
            <a:r>
              <a:rPr lang="fr-FR" dirty="0" smtClean="0"/>
              <a:t> (proxy web)</a:t>
            </a:r>
          </a:p>
          <a:p>
            <a:pPr lvl="1"/>
            <a:r>
              <a:rPr lang="fr-FR" dirty="0" err="1" smtClean="0"/>
              <a:t>InfluxDB</a:t>
            </a:r>
            <a:r>
              <a:rPr lang="fr-FR" dirty="0" smtClean="0"/>
              <a:t> (base de </a:t>
            </a:r>
            <a:r>
              <a:rPr lang="fr-FR" dirty="0" err="1" smtClean="0"/>
              <a:t>donn</a:t>
            </a:r>
            <a:r>
              <a:rPr lang="en-US" dirty="0" err="1" smtClean="0"/>
              <a:t>és</a:t>
            </a:r>
            <a:r>
              <a:rPr lang="en-US" dirty="0" smtClean="0"/>
              <a:t> “</a:t>
            </a:r>
            <a:r>
              <a:rPr lang="en-US" dirty="0" err="1" smtClean="0"/>
              <a:t>timeseries</a:t>
            </a:r>
            <a:r>
              <a:rPr lang="en-US" dirty="0" smtClean="0"/>
              <a:t>”)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99895"/>
            <a:ext cx="10058400" cy="15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-RED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Interface graphique pour </a:t>
            </a:r>
            <a:r>
              <a:rPr lang="en-US" dirty="0" smtClean="0"/>
              <a:t>“coder" la </a:t>
            </a:r>
            <a:r>
              <a:rPr lang="en-US" dirty="0" err="1" smtClean="0"/>
              <a:t>logique</a:t>
            </a:r>
            <a:r>
              <a:rPr lang="en-US" dirty="0"/>
              <a:t> </a:t>
            </a:r>
            <a:r>
              <a:rPr lang="en-US" dirty="0" smtClean="0"/>
              <a:t>back-end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54" y="2465154"/>
            <a:ext cx="8351691" cy="41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r>
              <a:rPr lang="fr-FR" dirty="0" smtClean="0"/>
              <a:t>-RED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Permet</a:t>
            </a:r>
            <a:r>
              <a:rPr lang="en-US" dirty="0" smtClean="0"/>
              <a:t> de faire un dashboard </a:t>
            </a:r>
            <a:r>
              <a:rPr lang="en-US" dirty="0" err="1" smtClean="0"/>
              <a:t>rapidement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7" y="2416030"/>
            <a:ext cx="8390021" cy="41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InfluxDB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863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Base de </a:t>
            </a:r>
            <a:r>
              <a:rPr lang="fr-FR" sz="2000" dirty="0" err="1" smtClean="0"/>
              <a:t>donn</a:t>
            </a:r>
            <a:r>
              <a:rPr lang="en-US" sz="2000" dirty="0" err="1" smtClean="0"/>
              <a:t>ées</a:t>
            </a:r>
            <a:r>
              <a:rPr lang="en-US" sz="2000" dirty="0" smtClean="0"/>
              <a:t> "</a:t>
            </a:r>
            <a:r>
              <a:rPr lang="en-US" sz="2000" dirty="0" err="1" smtClean="0"/>
              <a:t>timeseries</a:t>
            </a:r>
            <a:r>
              <a:rPr lang="en-US" sz="2000" dirty="0" smtClean="0"/>
              <a:t>” =&gt; la </a:t>
            </a:r>
            <a:r>
              <a:rPr lang="en-US" sz="2000" dirty="0" err="1" smtClean="0"/>
              <a:t>clé</a:t>
            </a:r>
            <a:r>
              <a:rPr lang="en-US" sz="2000" dirty="0" smtClean="0"/>
              <a:t> </a:t>
            </a:r>
            <a:r>
              <a:rPr lang="en-US" sz="2000" dirty="0" err="1" smtClean="0"/>
              <a:t>est</a:t>
            </a:r>
            <a:r>
              <a:rPr lang="en-US" sz="2000" dirty="0" smtClean="0"/>
              <a:t> le temps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utilisé</a:t>
            </a:r>
            <a:r>
              <a:rPr lang="en-US" sz="2000" dirty="0" smtClean="0"/>
              <a:t> avec des </a:t>
            </a:r>
            <a:r>
              <a:rPr lang="en-US" sz="2000" dirty="0" err="1" smtClean="0"/>
              <a:t>objets</a:t>
            </a:r>
            <a:r>
              <a:rPr lang="en-US" sz="2000" dirty="0" smtClean="0"/>
              <a:t> </a:t>
            </a:r>
            <a:r>
              <a:rPr lang="en-US" sz="2000" dirty="0" err="1" smtClean="0"/>
              <a:t>connectés</a:t>
            </a:r>
            <a:endParaRPr lang="en-US" sz="2000" dirty="0"/>
          </a:p>
          <a:p>
            <a:r>
              <a:rPr lang="en-US" sz="2000" dirty="0" smtClean="0"/>
              <a:t>Notions de “measurement”</a:t>
            </a:r>
          </a:p>
          <a:p>
            <a:r>
              <a:rPr lang="en-US" sz="2000" dirty="0" err="1" smtClean="0"/>
              <a:t>Politique</a:t>
            </a:r>
            <a:r>
              <a:rPr lang="en-US" sz="2000" dirty="0" smtClean="0"/>
              <a:t> de retention </a:t>
            </a:r>
            <a:r>
              <a:rPr lang="fr-FR" sz="2000" dirty="0" smtClean="0"/>
              <a:t>permettant</a:t>
            </a:r>
            <a:r>
              <a:rPr lang="en-US" sz="2000" dirty="0" smtClean="0"/>
              <a:t> de </a:t>
            </a:r>
            <a:r>
              <a:rPr lang="en-US" sz="2000" dirty="0" err="1" smtClean="0"/>
              <a:t>supprimer</a:t>
            </a:r>
            <a:r>
              <a:rPr lang="en-US" sz="2000" dirty="0" smtClean="0"/>
              <a:t> les </a:t>
            </a:r>
            <a:r>
              <a:rPr lang="en-US" sz="2000" dirty="0" err="1" smtClean="0"/>
              <a:t>vieilles</a:t>
            </a:r>
            <a:r>
              <a:rPr lang="en-US" sz="2000" dirty="0" smtClean="0"/>
              <a:t> </a:t>
            </a:r>
            <a:r>
              <a:rPr lang="en-US" sz="2000" dirty="0" err="1" smtClean="0"/>
              <a:t>données</a:t>
            </a:r>
            <a:endParaRPr lang="en-US" sz="2000" dirty="0" smtClean="0"/>
          </a:p>
          <a:p>
            <a:r>
              <a:rPr lang="en-US" sz="2000" dirty="0" smtClean="0"/>
              <a:t>Manipulation </a:t>
            </a:r>
            <a:r>
              <a:rPr lang="en-US" sz="2000" dirty="0" err="1" smtClean="0"/>
              <a:t>temporelle</a:t>
            </a:r>
            <a:r>
              <a:rPr lang="en-US" sz="2000" dirty="0" smtClean="0"/>
              <a:t> facile</a:t>
            </a:r>
          </a:p>
          <a:p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léger</a:t>
            </a:r>
            <a:r>
              <a:rPr lang="en-US" sz="2000" dirty="0" smtClean="0"/>
              <a:t> (</a:t>
            </a:r>
            <a:r>
              <a:rPr lang="en-US" sz="2000" dirty="0" err="1" smtClean="0"/>
              <a:t>peut</a:t>
            </a:r>
            <a:r>
              <a:rPr lang="en-US" sz="2000" dirty="0" smtClean="0"/>
              <a:t> </a:t>
            </a:r>
            <a:r>
              <a:rPr lang="en-US" sz="2000" dirty="0" err="1" smtClean="0"/>
              <a:t>manipuler</a:t>
            </a:r>
            <a:r>
              <a:rPr lang="en-US" sz="2000" dirty="0" smtClean="0"/>
              <a:t> beaucoup de </a:t>
            </a:r>
            <a:r>
              <a:rPr lang="en-US" sz="2000" dirty="0" err="1" smtClean="0"/>
              <a:t>mesures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09" y="2082791"/>
            <a:ext cx="5341155" cy="34397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6" t="28273" r="21843" b="32696"/>
          <a:stretch/>
        </p:blipFill>
        <p:spPr>
          <a:xfrm>
            <a:off x="6096000" y="105369"/>
            <a:ext cx="5642811" cy="14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43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221</Words>
  <Application>Microsoft Macintosh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Mangal</vt:lpstr>
      <vt:lpstr>Thème Office</vt:lpstr>
      <vt:lpstr>LoRaWAN</vt:lpstr>
      <vt:lpstr>The Things Network</vt:lpstr>
      <vt:lpstr>The Things Network</vt:lpstr>
      <vt:lpstr>Gateway</vt:lpstr>
      <vt:lpstr>Serveur</vt:lpstr>
      <vt:lpstr>Node-RED</vt:lpstr>
      <vt:lpstr>Node-RED</vt:lpstr>
      <vt:lpstr>InfluxDB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Gateway</dc:title>
  <dc:creator>Utilisateur de Microsoft Office</dc:creator>
  <cp:lastModifiedBy>Utilisateur de Microsoft Office</cp:lastModifiedBy>
  <cp:revision>6</cp:revision>
  <dcterms:created xsi:type="dcterms:W3CDTF">2019-01-08T13:34:50Z</dcterms:created>
  <dcterms:modified xsi:type="dcterms:W3CDTF">2019-01-08T16:06:09Z</dcterms:modified>
</cp:coreProperties>
</file>