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8" r:id="rId7"/>
    <p:sldId id="264" r:id="rId8"/>
    <p:sldId id="266" r:id="rId9"/>
    <p:sldId id="267" r:id="rId10"/>
    <p:sldId id="269" r:id="rId11"/>
    <p:sldId id="270" r:id="rId12"/>
    <p:sldId id="265" r:id="rId13"/>
    <p:sldId id="271" r:id="rId14"/>
    <p:sldId id="262" r:id="rId15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D5FF"/>
    <a:srgbClr val="1F1F1F"/>
    <a:srgbClr val="2727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D8741A-B741-4447-990F-954B536FE9DC}" v="13" dt="2025-03-18T18:07:06.9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2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rnán Robledo" userId="7518c05bf2f182dd" providerId="LiveId" clId="{5BD8741A-B741-4447-990F-954B536FE9DC}"/>
    <pc:docChg chg="undo custSel addSld modSld">
      <pc:chgData name="Hernán Robledo" userId="7518c05bf2f182dd" providerId="LiveId" clId="{5BD8741A-B741-4447-990F-954B536FE9DC}" dt="2025-03-18T18:07:06.998" v="97"/>
      <pc:docMkLst>
        <pc:docMk/>
      </pc:docMkLst>
      <pc:sldChg chg="addSp mod">
        <pc:chgData name="Hernán Robledo" userId="7518c05bf2f182dd" providerId="LiveId" clId="{5BD8741A-B741-4447-990F-954B536FE9DC}" dt="2025-03-18T15:33:03.895" v="89" actId="22"/>
        <pc:sldMkLst>
          <pc:docMk/>
          <pc:sldMk cId="1679487622" sldId="265"/>
        </pc:sldMkLst>
        <pc:picChg chg="add">
          <ac:chgData name="Hernán Robledo" userId="7518c05bf2f182dd" providerId="LiveId" clId="{5BD8741A-B741-4447-990F-954B536FE9DC}" dt="2025-03-18T15:33:03.895" v="89" actId="22"/>
          <ac:picMkLst>
            <pc:docMk/>
            <pc:sldMk cId="1679487622" sldId="265"/>
            <ac:picMk id="3" creationId="{E157B8DD-D890-1668-2B1F-98D05F383BCA}"/>
          </ac:picMkLst>
        </pc:picChg>
      </pc:sldChg>
      <pc:sldChg chg="addSp modSp mod">
        <pc:chgData name="Hernán Robledo" userId="7518c05bf2f182dd" providerId="LiveId" clId="{5BD8741A-B741-4447-990F-954B536FE9DC}" dt="2025-03-18T14:03:06.917" v="36" actId="207"/>
        <pc:sldMkLst>
          <pc:docMk/>
          <pc:sldMk cId="3314944012" sldId="267"/>
        </pc:sldMkLst>
        <pc:spChg chg="add mod">
          <ac:chgData name="Hernán Robledo" userId="7518c05bf2f182dd" providerId="LiveId" clId="{5BD8741A-B741-4447-990F-954B536FE9DC}" dt="2025-03-18T14:03:05.035" v="35" actId="207"/>
          <ac:spMkLst>
            <pc:docMk/>
            <pc:sldMk cId="3314944012" sldId="267"/>
            <ac:spMk id="4" creationId="{250E3440-F6D8-D69D-D986-A3554CCC9C9E}"/>
          </ac:spMkLst>
        </pc:spChg>
        <pc:spChg chg="add mod">
          <ac:chgData name="Hernán Robledo" userId="7518c05bf2f182dd" providerId="LiveId" clId="{5BD8741A-B741-4447-990F-954B536FE9DC}" dt="2025-03-18T14:03:06.917" v="36" actId="207"/>
          <ac:spMkLst>
            <pc:docMk/>
            <pc:sldMk cId="3314944012" sldId="267"/>
            <ac:spMk id="5" creationId="{D2CF135A-9078-CFA6-2372-552ED64E81D0}"/>
          </ac:spMkLst>
        </pc:spChg>
        <pc:picChg chg="add">
          <ac:chgData name="Hernán Robledo" userId="7518c05bf2f182dd" providerId="LiveId" clId="{5BD8741A-B741-4447-990F-954B536FE9DC}" dt="2025-03-18T14:01:56.564" v="0" actId="22"/>
          <ac:picMkLst>
            <pc:docMk/>
            <pc:sldMk cId="3314944012" sldId="267"/>
            <ac:picMk id="3" creationId="{055ECD93-AA06-D2CE-AA53-BD5AEE4D2968}"/>
          </ac:picMkLst>
        </pc:picChg>
      </pc:sldChg>
      <pc:sldChg chg="modSp add mod">
        <pc:chgData name="Hernán Robledo" userId="7518c05bf2f182dd" providerId="LiveId" clId="{5BD8741A-B741-4447-990F-954B536FE9DC}" dt="2025-03-18T14:03:20.984" v="41" actId="14100"/>
        <pc:sldMkLst>
          <pc:docMk/>
          <pc:sldMk cId="2973129338" sldId="269"/>
        </pc:sldMkLst>
        <pc:spChg chg="mod">
          <ac:chgData name="Hernán Robledo" userId="7518c05bf2f182dd" providerId="LiveId" clId="{5BD8741A-B741-4447-990F-954B536FE9DC}" dt="2025-03-18T14:03:20.984" v="41" actId="14100"/>
          <ac:spMkLst>
            <pc:docMk/>
            <pc:sldMk cId="2973129338" sldId="269"/>
            <ac:spMk id="4" creationId="{E2FCC4AD-807E-5D61-E771-2AA35F643716}"/>
          </ac:spMkLst>
        </pc:spChg>
      </pc:sldChg>
      <pc:sldChg chg="addSp modSp add mod">
        <pc:chgData name="Hernán Robledo" userId="7518c05bf2f182dd" providerId="LiveId" clId="{5BD8741A-B741-4447-990F-954B536FE9DC}" dt="2025-03-18T14:07:28.012" v="88"/>
        <pc:sldMkLst>
          <pc:docMk/>
          <pc:sldMk cId="3145913608" sldId="270"/>
        </pc:sldMkLst>
        <pc:spChg chg="mod">
          <ac:chgData name="Hernán Robledo" userId="7518c05bf2f182dd" providerId="LiveId" clId="{5BD8741A-B741-4447-990F-954B536FE9DC}" dt="2025-03-18T14:07:15.470" v="87"/>
          <ac:spMkLst>
            <pc:docMk/>
            <pc:sldMk cId="3145913608" sldId="270"/>
            <ac:spMk id="4" creationId="{1606E26E-8333-403C-168A-C3862832094D}"/>
          </ac:spMkLst>
        </pc:spChg>
        <pc:spChg chg="mod">
          <ac:chgData name="Hernán Robledo" userId="7518c05bf2f182dd" providerId="LiveId" clId="{5BD8741A-B741-4447-990F-954B536FE9DC}" dt="2025-03-18T14:07:15.470" v="87"/>
          <ac:spMkLst>
            <pc:docMk/>
            <pc:sldMk cId="3145913608" sldId="270"/>
            <ac:spMk id="5" creationId="{C97CA661-ADE8-B774-17C3-4D50A72FC347}"/>
          </ac:spMkLst>
        </pc:spChg>
        <pc:spChg chg="add mod">
          <ac:chgData name="Hernán Robledo" userId="7518c05bf2f182dd" providerId="LiveId" clId="{5BD8741A-B741-4447-990F-954B536FE9DC}" dt="2025-03-18T14:05:00.339" v="54"/>
          <ac:spMkLst>
            <pc:docMk/>
            <pc:sldMk cId="3145913608" sldId="270"/>
            <ac:spMk id="6" creationId="{E3683C9D-2F23-9913-6762-EE3CCD690855}"/>
          </ac:spMkLst>
        </pc:spChg>
        <pc:spChg chg="add mod">
          <ac:chgData name="Hernán Robledo" userId="7518c05bf2f182dd" providerId="LiveId" clId="{5BD8741A-B741-4447-990F-954B536FE9DC}" dt="2025-03-18T14:05:00.339" v="54"/>
          <ac:spMkLst>
            <pc:docMk/>
            <pc:sldMk cId="3145913608" sldId="270"/>
            <ac:spMk id="7" creationId="{8886E52C-087A-C9A8-6B4F-18915313E62F}"/>
          </ac:spMkLst>
        </pc:spChg>
        <pc:spChg chg="add mod">
          <ac:chgData name="Hernán Robledo" userId="7518c05bf2f182dd" providerId="LiveId" clId="{5BD8741A-B741-4447-990F-954B536FE9DC}" dt="2025-03-18T14:07:15.470" v="87"/>
          <ac:spMkLst>
            <pc:docMk/>
            <pc:sldMk cId="3145913608" sldId="270"/>
            <ac:spMk id="8" creationId="{CC6B7C00-36BF-EAD8-FF84-894631CB12C1}"/>
          </ac:spMkLst>
        </pc:spChg>
        <pc:spChg chg="add mod">
          <ac:chgData name="Hernán Robledo" userId="7518c05bf2f182dd" providerId="LiveId" clId="{5BD8741A-B741-4447-990F-954B536FE9DC}" dt="2025-03-18T14:07:15.470" v="87"/>
          <ac:spMkLst>
            <pc:docMk/>
            <pc:sldMk cId="3145913608" sldId="270"/>
            <ac:spMk id="9" creationId="{5B7E0DA8-D3BD-A80C-DCE4-390017BFDDA2}"/>
          </ac:spMkLst>
        </pc:spChg>
        <pc:picChg chg="add mod ord modCrop">
          <ac:chgData name="Hernán Robledo" userId="7518c05bf2f182dd" providerId="LiveId" clId="{5BD8741A-B741-4447-990F-954B536FE9DC}" dt="2025-03-18T14:07:15.470" v="87"/>
          <ac:picMkLst>
            <pc:docMk/>
            <pc:sldMk cId="3145913608" sldId="270"/>
            <ac:picMk id="2" creationId="{262B1F3F-2BDA-7B13-9F2D-102BE5E16449}"/>
          </ac:picMkLst>
        </pc:picChg>
        <pc:picChg chg="mod">
          <ac:chgData name="Hernán Robledo" userId="7518c05bf2f182dd" providerId="LiveId" clId="{5BD8741A-B741-4447-990F-954B536FE9DC}" dt="2025-03-18T14:07:28.012" v="88"/>
          <ac:picMkLst>
            <pc:docMk/>
            <pc:sldMk cId="3145913608" sldId="270"/>
            <ac:picMk id="3" creationId="{28E46F8A-61AD-CFC7-6161-F3B6CB7796A9}"/>
          </ac:picMkLst>
        </pc:picChg>
      </pc:sldChg>
      <pc:sldChg chg="addSp delSp modSp new mod">
        <pc:chgData name="Hernán Robledo" userId="7518c05bf2f182dd" providerId="LiveId" clId="{5BD8741A-B741-4447-990F-954B536FE9DC}" dt="2025-03-18T18:07:06.998" v="97"/>
        <pc:sldMkLst>
          <pc:docMk/>
          <pc:sldMk cId="1378186675" sldId="271"/>
        </pc:sldMkLst>
        <pc:spChg chg="del">
          <ac:chgData name="Hernán Robledo" userId="7518c05bf2f182dd" providerId="LiveId" clId="{5BD8741A-B741-4447-990F-954B536FE9DC}" dt="2025-03-18T18:06:20.871" v="91" actId="478"/>
          <ac:spMkLst>
            <pc:docMk/>
            <pc:sldMk cId="1378186675" sldId="271"/>
            <ac:spMk id="2" creationId="{B601DDE5-6C19-931F-94C6-96B2CC8A43C6}"/>
          </ac:spMkLst>
        </pc:spChg>
        <pc:spChg chg="del">
          <ac:chgData name="Hernán Robledo" userId="7518c05bf2f182dd" providerId="LiveId" clId="{5BD8741A-B741-4447-990F-954B536FE9DC}" dt="2025-03-18T18:06:22.510" v="92" actId="478"/>
          <ac:spMkLst>
            <pc:docMk/>
            <pc:sldMk cId="1378186675" sldId="271"/>
            <ac:spMk id="3" creationId="{DDE733A7-064E-EB53-4C70-7576A300CD47}"/>
          </ac:spMkLst>
        </pc:spChg>
        <pc:picChg chg="add mod">
          <ac:chgData name="Hernán Robledo" userId="7518c05bf2f182dd" providerId="LiveId" clId="{5BD8741A-B741-4447-990F-954B536FE9DC}" dt="2025-03-18T18:07:06.998" v="97"/>
          <ac:picMkLst>
            <pc:docMk/>
            <pc:sldMk cId="1378186675" sldId="271"/>
            <ac:picMk id="5" creationId="{20B50F5B-CD4D-7BE3-2058-D08195C4FA96}"/>
          </ac:picMkLst>
        </pc:picChg>
      </pc:sldChg>
    </pc:docChg>
  </pc:docChgLst>
  <pc:docChgLst>
    <pc:chgData name="Hernán Robledo" userId="7518c05bf2f182dd" providerId="LiveId" clId="{4BD10810-F68D-4334-A9DE-1204C29A8B3B}"/>
    <pc:docChg chg="undo custSel addSld delSld modSld">
      <pc:chgData name="Hernán Robledo" userId="7518c05bf2f182dd" providerId="LiveId" clId="{4BD10810-F68D-4334-A9DE-1204C29A8B3B}" dt="2025-03-12T14:19:35.069" v="261" actId="2696"/>
      <pc:docMkLst>
        <pc:docMk/>
      </pc:docMkLst>
      <pc:sldChg chg="addSp delSp modSp new mod">
        <pc:chgData name="Hernán Robledo" userId="7518c05bf2f182dd" providerId="LiveId" clId="{4BD10810-F68D-4334-A9DE-1204C29A8B3B}" dt="2025-03-12T13:04:30.758" v="4" actId="1076"/>
        <pc:sldMkLst>
          <pc:docMk/>
          <pc:sldMk cId="2832408076" sldId="256"/>
        </pc:sldMkLst>
        <pc:picChg chg="add mod">
          <ac:chgData name="Hernán Robledo" userId="7518c05bf2f182dd" providerId="LiveId" clId="{4BD10810-F68D-4334-A9DE-1204C29A8B3B}" dt="2025-03-12T13:04:30.758" v="4" actId="1076"/>
          <ac:picMkLst>
            <pc:docMk/>
            <pc:sldMk cId="2832408076" sldId="256"/>
            <ac:picMk id="5" creationId="{3654EACC-2B24-2BB4-5464-4836AB4ECC65}"/>
          </ac:picMkLst>
        </pc:picChg>
      </pc:sldChg>
      <pc:sldChg chg="addSp delSp modSp new mod">
        <pc:chgData name="Hernán Robledo" userId="7518c05bf2f182dd" providerId="LiveId" clId="{4BD10810-F68D-4334-A9DE-1204C29A8B3B}" dt="2025-03-12T13:42:26.059" v="17" actId="207"/>
        <pc:sldMkLst>
          <pc:docMk/>
          <pc:sldMk cId="2463073021" sldId="257"/>
        </pc:sldMkLst>
        <pc:spChg chg="add mod">
          <ac:chgData name="Hernán Robledo" userId="7518c05bf2f182dd" providerId="LiveId" clId="{4BD10810-F68D-4334-A9DE-1204C29A8B3B}" dt="2025-03-12T13:42:26.059" v="17" actId="207"/>
          <ac:spMkLst>
            <pc:docMk/>
            <pc:sldMk cId="2463073021" sldId="257"/>
            <ac:spMk id="4" creationId="{ABC12B65-C38A-FA4D-BF0F-F1BE0B676FCE}"/>
          </ac:spMkLst>
        </pc:spChg>
        <pc:picChg chg="add mod">
          <ac:chgData name="Hernán Robledo" userId="7518c05bf2f182dd" providerId="LiveId" clId="{4BD10810-F68D-4334-A9DE-1204C29A8B3B}" dt="2025-03-12T13:42:16.557" v="16" actId="208"/>
          <ac:picMkLst>
            <pc:docMk/>
            <pc:sldMk cId="2463073021" sldId="257"/>
            <ac:picMk id="6" creationId="{9106E4AA-8AA5-0000-AD5F-956C2E4B417C}"/>
          </ac:picMkLst>
        </pc:picChg>
      </pc:sldChg>
      <pc:sldChg chg="addSp delSp new mod">
        <pc:chgData name="Hernán Robledo" userId="7518c05bf2f182dd" providerId="LiveId" clId="{4BD10810-F68D-4334-A9DE-1204C29A8B3B}" dt="2025-03-12T13:17:37.644" v="13" actId="22"/>
        <pc:sldMkLst>
          <pc:docMk/>
          <pc:sldMk cId="3483430216" sldId="258"/>
        </pc:sldMkLst>
        <pc:picChg chg="add">
          <ac:chgData name="Hernán Robledo" userId="7518c05bf2f182dd" providerId="LiveId" clId="{4BD10810-F68D-4334-A9DE-1204C29A8B3B}" dt="2025-03-12T13:17:37.644" v="13" actId="22"/>
          <ac:picMkLst>
            <pc:docMk/>
            <pc:sldMk cId="3483430216" sldId="258"/>
            <ac:picMk id="5" creationId="{D89DD0F1-BEEE-E779-5848-5266FB457528}"/>
          </ac:picMkLst>
        </pc:picChg>
      </pc:sldChg>
      <pc:sldChg chg="addSp delSp modSp new mod">
        <pc:chgData name="Hernán Robledo" userId="7518c05bf2f182dd" providerId="LiveId" clId="{4BD10810-F68D-4334-A9DE-1204C29A8B3B}" dt="2025-03-12T14:01:12.069" v="21"/>
        <pc:sldMkLst>
          <pc:docMk/>
          <pc:sldMk cId="1544614052" sldId="259"/>
        </pc:sldMkLst>
        <pc:picChg chg="add mod">
          <ac:chgData name="Hernán Robledo" userId="7518c05bf2f182dd" providerId="LiveId" clId="{4BD10810-F68D-4334-A9DE-1204C29A8B3B}" dt="2025-03-12T14:01:12.069" v="21"/>
          <ac:picMkLst>
            <pc:docMk/>
            <pc:sldMk cId="1544614052" sldId="259"/>
            <ac:picMk id="5" creationId="{C634F319-79CC-B3DE-22D1-1B722B46D675}"/>
          </ac:picMkLst>
        </pc:picChg>
      </pc:sldChg>
      <pc:sldChg chg="new del">
        <pc:chgData name="Hernán Robledo" userId="7518c05bf2f182dd" providerId="LiveId" clId="{4BD10810-F68D-4334-A9DE-1204C29A8B3B}" dt="2025-03-12T14:01:33.931" v="24" actId="47"/>
        <pc:sldMkLst>
          <pc:docMk/>
          <pc:sldMk cId="2456971820" sldId="260"/>
        </pc:sldMkLst>
      </pc:sldChg>
      <pc:sldChg chg="addSp modSp add del mod">
        <pc:chgData name="Hernán Robledo" userId="7518c05bf2f182dd" providerId="LiveId" clId="{4BD10810-F68D-4334-A9DE-1204C29A8B3B}" dt="2025-03-12T14:19:35.069" v="261" actId="2696"/>
        <pc:sldMkLst>
          <pc:docMk/>
          <pc:sldMk cId="1554225127" sldId="261"/>
        </pc:sldMkLst>
      </pc:sldChg>
      <pc:sldChg chg="add">
        <pc:chgData name="Hernán Robledo" userId="7518c05bf2f182dd" providerId="LiveId" clId="{4BD10810-F68D-4334-A9DE-1204C29A8B3B}" dt="2025-03-12T14:05:46.984" v="214"/>
        <pc:sldMkLst>
          <pc:docMk/>
          <pc:sldMk cId="2493855816" sldId="262"/>
        </pc:sldMkLst>
      </pc:sldChg>
      <pc:sldChg chg="addSp delSp modSp add mod">
        <pc:chgData name="Hernán Robledo" userId="7518c05bf2f182dd" providerId="LiveId" clId="{4BD10810-F68D-4334-A9DE-1204C29A8B3B}" dt="2025-03-12T14:19:23.746" v="258"/>
        <pc:sldMkLst>
          <pc:docMk/>
          <pc:sldMk cId="356369923" sldId="263"/>
        </pc:sldMkLst>
        <pc:picChg chg="mod">
          <ac:chgData name="Hernán Robledo" userId="7518c05bf2f182dd" providerId="LiveId" clId="{4BD10810-F68D-4334-A9DE-1204C29A8B3B}" dt="2025-03-12T14:18:26.258" v="255"/>
          <ac:picMkLst>
            <pc:docMk/>
            <pc:sldMk cId="356369923" sldId="263"/>
            <ac:picMk id="2" creationId="{ED5EDAD2-3508-93EB-02A7-6CCA36F682CB}"/>
          </ac:picMkLst>
        </pc:picChg>
        <pc:picChg chg="mod modCrop">
          <ac:chgData name="Hernán Robledo" userId="7518c05bf2f182dd" providerId="LiveId" clId="{4BD10810-F68D-4334-A9DE-1204C29A8B3B}" dt="2025-03-12T14:19:04.083" v="257" actId="732"/>
          <ac:picMkLst>
            <pc:docMk/>
            <pc:sldMk cId="356369923" sldId="263"/>
            <ac:picMk id="5" creationId="{AE5C17B8-76E7-F7CF-B7B8-592673F6E720}"/>
          </ac:picMkLst>
        </pc:picChg>
      </pc:sldChg>
      <pc:sldChg chg="addSp delSp modSp new mod">
        <pc:chgData name="Hernán Robledo" userId="7518c05bf2f182dd" providerId="LiveId" clId="{4BD10810-F68D-4334-A9DE-1204C29A8B3B}" dt="2025-03-12T14:13:56.283" v="233"/>
        <pc:sldMkLst>
          <pc:docMk/>
          <pc:sldMk cId="3819890315" sldId="264"/>
        </pc:sldMkLst>
        <pc:picChg chg="add mod">
          <ac:chgData name="Hernán Robledo" userId="7518c05bf2f182dd" providerId="LiveId" clId="{4BD10810-F68D-4334-A9DE-1204C29A8B3B}" dt="2025-03-12T14:13:56.283" v="233"/>
          <ac:picMkLst>
            <pc:docMk/>
            <pc:sldMk cId="3819890315" sldId="264"/>
            <ac:picMk id="7" creationId="{58B6EDA9-253C-992B-F17F-C4A0B22C752D}"/>
          </ac:picMkLst>
        </pc:picChg>
      </pc:sldChg>
      <pc:sldChg chg="addSp delSp modSp add mod">
        <pc:chgData name="Hernán Robledo" userId="7518c05bf2f182dd" providerId="LiveId" clId="{4BD10810-F68D-4334-A9DE-1204C29A8B3B}" dt="2025-03-12T14:14:00.632" v="236" actId="478"/>
        <pc:sldMkLst>
          <pc:docMk/>
          <pc:sldMk cId="1679487622" sldId="265"/>
        </pc:sldMkLst>
      </pc:sldChg>
      <pc:sldChg chg="addSp modSp add mod">
        <pc:chgData name="Hernán Robledo" userId="7518c05bf2f182dd" providerId="LiveId" clId="{4BD10810-F68D-4334-A9DE-1204C29A8B3B}" dt="2025-03-12T14:14:59.072" v="254"/>
        <pc:sldMkLst>
          <pc:docMk/>
          <pc:sldMk cId="3973083760" sldId="266"/>
        </pc:sldMkLst>
        <pc:picChg chg="add mod modCrop">
          <ac:chgData name="Hernán Robledo" userId="7518c05bf2f182dd" providerId="LiveId" clId="{4BD10810-F68D-4334-A9DE-1204C29A8B3B}" dt="2025-03-12T14:14:21.550" v="243" actId="732"/>
          <ac:picMkLst>
            <pc:docMk/>
            <pc:sldMk cId="3973083760" sldId="266"/>
            <ac:picMk id="2" creationId="{A37D5520-2B46-8AA1-3CBA-533A6AA12408}"/>
          </ac:picMkLst>
        </pc:picChg>
        <pc:picChg chg="add mod modCrop">
          <ac:chgData name="Hernán Robledo" userId="7518c05bf2f182dd" providerId="LiveId" clId="{4BD10810-F68D-4334-A9DE-1204C29A8B3B}" dt="2025-03-12T14:14:59.072" v="254"/>
          <ac:picMkLst>
            <pc:docMk/>
            <pc:sldMk cId="3973083760" sldId="266"/>
            <ac:picMk id="3" creationId="{6AA9B13D-4CBD-5EFC-5193-A4B444B8A37C}"/>
          </ac:picMkLst>
        </pc:picChg>
        <pc:picChg chg="mod">
          <ac:chgData name="Hernán Robledo" userId="7518c05bf2f182dd" providerId="LiveId" clId="{4BD10810-F68D-4334-A9DE-1204C29A8B3B}" dt="2025-03-12T14:14:06.546" v="238"/>
          <ac:picMkLst>
            <pc:docMk/>
            <pc:sldMk cId="3973083760" sldId="266"/>
            <ac:picMk id="7" creationId="{2F358633-838F-542D-3E53-D9300E2E8E23}"/>
          </ac:picMkLst>
        </pc:picChg>
      </pc:sldChg>
      <pc:sldChg chg="delSp add mod">
        <pc:chgData name="Hernán Robledo" userId="7518c05bf2f182dd" providerId="LiveId" clId="{4BD10810-F68D-4334-A9DE-1204C29A8B3B}" dt="2025-03-12T14:14:08.519" v="239" actId="21"/>
        <pc:sldMkLst>
          <pc:docMk/>
          <pc:sldMk cId="3314944012" sldId="267"/>
        </pc:sldMkLst>
      </pc:sldChg>
      <pc:sldChg chg="addSp modSp add">
        <pc:chgData name="Hernán Robledo" userId="7518c05bf2f182dd" providerId="LiveId" clId="{4BD10810-F68D-4334-A9DE-1204C29A8B3B}" dt="2025-03-12T14:19:31.718" v="260"/>
        <pc:sldMkLst>
          <pc:docMk/>
          <pc:sldMk cId="2566878047" sldId="268"/>
        </pc:sldMkLst>
        <pc:spChg chg="add mod">
          <ac:chgData name="Hernán Robledo" userId="7518c05bf2f182dd" providerId="LiveId" clId="{4BD10810-F68D-4334-A9DE-1204C29A8B3B}" dt="2025-03-12T14:19:31.718" v="260"/>
          <ac:spMkLst>
            <pc:docMk/>
            <pc:sldMk cId="2566878047" sldId="268"/>
            <ac:spMk id="7" creationId="{2FE61BF7-D3BA-3596-CB03-B04FEBFDB343}"/>
          </ac:spMkLst>
        </pc:spChg>
        <pc:spChg chg="add mod">
          <ac:chgData name="Hernán Robledo" userId="7518c05bf2f182dd" providerId="LiveId" clId="{4BD10810-F68D-4334-A9DE-1204C29A8B3B}" dt="2025-03-12T14:19:31.718" v="260"/>
          <ac:spMkLst>
            <pc:docMk/>
            <pc:sldMk cId="2566878047" sldId="268"/>
            <ac:spMk id="8" creationId="{9D18550C-B208-5E80-0E0B-8C1C893D709C}"/>
          </ac:spMkLst>
        </pc:spChg>
        <pc:spChg chg="add mod">
          <ac:chgData name="Hernán Robledo" userId="7518c05bf2f182dd" providerId="LiveId" clId="{4BD10810-F68D-4334-A9DE-1204C29A8B3B}" dt="2025-03-12T14:19:31.718" v="260"/>
          <ac:spMkLst>
            <pc:docMk/>
            <pc:sldMk cId="2566878047" sldId="268"/>
            <ac:spMk id="9" creationId="{B4AA0CDE-D68C-0682-3394-F0C300AD45EA}"/>
          </ac:spMkLst>
        </pc:spChg>
        <pc:spChg chg="add mod">
          <ac:chgData name="Hernán Robledo" userId="7518c05bf2f182dd" providerId="LiveId" clId="{4BD10810-F68D-4334-A9DE-1204C29A8B3B}" dt="2025-03-12T14:19:31.718" v="260"/>
          <ac:spMkLst>
            <pc:docMk/>
            <pc:sldMk cId="2566878047" sldId="268"/>
            <ac:spMk id="10" creationId="{135A6CFA-7563-0BB8-69B9-05C920BA81C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7C5BD6-C9B7-28E1-F91F-14AEA260C0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E27B99B-374E-58B1-D329-F008721E4C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DB6740B-8400-512C-8ED5-5B5B5172F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C591C-7D0B-45E7-B093-202238ABC289}" type="datetimeFigureOut">
              <a:rPr lang="es-CL" smtClean="0"/>
              <a:t>18-03-2025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3F25604-3412-8297-B953-31C4935E3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E60E5C-1F39-23BE-3F32-78036D0FB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049CD-9C7E-4711-9F41-1648E2A967A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84842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9C8A29-B8AA-DA32-F077-62ED0B8BE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AB269FD-90B8-FF15-DEAB-6E4125C9F0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564F8E-B345-7699-92ED-A088D597B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C591C-7D0B-45E7-B093-202238ABC289}" type="datetimeFigureOut">
              <a:rPr lang="es-CL" smtClean="0"/>
              <a:t>18-03-2025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9334746-20B5-5380-8600-C7261889F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2C4D6A2-9635-C8EA-5210-7E913279B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049CD-9C7E-4711-9F41-1648E2A967A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20887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12BCD1A-3176-391E-E9C6-3F50AB16FE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876A437-BE64-843C-8935-6A3D8BEBB7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8625B4B-B6B5-10F7-AA2D-8D85DE238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C591C-7D0B-45E7-B093-202238ABC289}" type="datetimeFigureOut">
              <a:rPr lang="es-CL" smtClean="0"/>
              <a:t>18-03-2025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282234-FAA3-7A53-2481-AC8973732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BACE2B-897C-809A-AD1E-E50A7CB14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049CD-9C7E-4711-9F41-1648E2A967A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43768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92FF68-EF78-FB51-0AA0-8F80747F9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C316D9-9D14-A814-E2D6-645926793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7DF2649-C46C-B75B-9502-DE27CC5AF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C591C-7D0B-45E7-B093-202238ABC289}" type="datetimeFigureOut">
              <a:rPr lang="es-CL" smtClean="0"/>
              <a:t>18-03-2025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7075476-79FA-5326-7B7B-085981989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0130C2A-D625-0D9C-6CF6-8D0E65D0E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049CD-9C7E-4711-9F41-1648E2A967A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52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E816C5-EA61-3F17-B660-422716867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B70C768-3AEB-BD14-37A3-B185C0BFFD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25EC0A5-70F6-588E-A297-BFD0B7442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C591C-7D0B-45E7-B093-202238ABC289}" type="datetimeFigureOut">
              <a:rPr lang="es-CL" smtClean="0"/>
              <a:t>18-03-2025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FD2128-6376-1AA0-F1AF-88727FDB5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1E78A87-481C-0A77-A37E-AFA4AC773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049CD-9C7E-4711-9F41-1648E2A967A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34044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7F8DB5-FD87-A4E5-2AB3-10CD00540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9600B04-AB14-2084-2823-EE8201EAA3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931A36F-631E-BD0A-A441-B185B93266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B4B122E-31B7-3B02-1744-B98AC93D6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C591C-7D0B-45E7-B093-202238ABC289}" type="datetimeFigureOut">
              <a:rPr lang="es-CL" smtClean="0"/>
              <a:t>18-03-2025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0BFBC51-43C0-0C1A-0FEB-D5185C89C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77BEEB5-CBF2-30AF-A2BC-62554A650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049CD-9C7E-4711-9F41-1648E2A967A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4938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91149B-816B-0538-B0EF-95CF00AB8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72DC86C-7D07-633C-91E2-4CC84E39C4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3F67821-D846-9FCF-ADB9-46009C21BD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D9B07D0-6A5B-590E-9124-F2CC54B074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B7E38A1-FEB8-CF79-51D8-55F657BE87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70336DD-2A5E-FB69-17C7-57986B46F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C591C-7D0B-45E7-B093-202238ABC289}" type="datetimeFigureOut">
              <a:rPr lang="es-CL" smtClean="0"/>
              <a:t>18-03-2025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D53EAA0-D84C-BDE0-FDAD-2AE8D3DDA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B11CB9E-C5AE-C1BF-F0CD-766BDA098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049CD-9C7E-4711-9F41-1648E2A967A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0745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D1C5E5-8110-625D-1680-CEEC45BDB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2D44832-1A16-9658-6F39-A95EC1656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C591C-7D0B-45E7-B093-202238ABC289}" type="datetimeFigureOut">
              <a:rPr lang="es-CL" smtClean="0"/>
              <a:t>18-03-2025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35DE965-A86F-0436-827B-879C6A8A8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C75D8E1-49E4-2EF9-C330-0F853AA9A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049CD-9C7E-4711-9F41-1648E2A967A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52968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2CA181E-AF12-0BDA-CC3C-4998A76B0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C591C-7D0B-45E7-B093-202238ABC289}" type="datetimeFigureOut">
              <a:rPr lang="es-CL" smtClean="0"/>
              <a:t>18-03-2025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2030EC0-AF7C-E097-FED6-116A17DE3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AC7D1D6-A5B1-9A16-B54C-4EDB53CDB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049CD-9C7E-4711-9F41-1648E2A967A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3611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066ADE-2E73-44A9-0A89-4CE66BB72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127D4E-4BD8-E0FF-3CAF-EAE517A83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690CDD9-5AFF-D865-40EA-8A07A2737D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C8DB205-3373-1719-EF83-B90F6EF03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C591C-7D0B-45E7-B093-202238ABC289}" type="datetimeFigureOut">
              <a:rPr lang="es-CL" smtClean="0"/>
              <a:t>18-03-2025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AA61835-6BE5-DF21-BAAE-F7EF35ECB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39BA71E-B738-D75C-E055-E2ED309B2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049CD-9C7E-4711-9F41-1648E2A967A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86871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64BFEA-6AB7-2052-ED04-6860A12DF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DE67F14-12AE-8949-6CB7-1562684F54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7C8531A-6810-3268-70B3-4EFFB40445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6DBB5A1-DAB2-6B87-0D0E-487926D52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C591C-7D0B-45E7-B093-202238ABC289}" type="datetimeFigureOut">
              <a:rPr lang="es-CL" smtClean="0"/>
              <a:t>18-03-2025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1419EE6-3045-B7C5-3B1B-D43037AF7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853AA45-DDEA-5CFD-BD1C-5ABDBEC2F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049CD-9C7E-4711-9F41-1648E2A967A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01370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52EF536-9641-C628-1619-639BABFDA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6DB6C3-79D3-70FD-AF48-1DC3D5C85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FB3112E-704B-EB86-5A15-8788552D1C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9C591C-7D0B-45E7-B093-202238ABC289}" type="datetimeFigureOut">
              <a:rPr lang="es-CL" smtClean="0"/>
              <a:t>18-03-2025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580E66-11BE-E9D1-2231-11F4B18487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A121D80-B84A-C357-2A44-C70EF7F35D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D049CD-9C7E-4711-9F41-1648E2A967A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07459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3654EACC-2B24-2BB4-5464-4836AB4EC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54" y="1345267"/>
            <a:ext cx="11755491" cy="336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408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548BBD-D631-3D43-6D30-2A42311F34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9D67109-A249-9252-BD79-0C439F140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725" y="200025"/>
            <a:ext cx="10496550" cy="6457950"/>
          </a:xfrm>
          <a:prstGeom prst="rect">
            <a:avLst/>
          </a:prstGeom>
        </p:spPr>
      </p:pic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E2FCC4AD-807E-5D61-E771-2AA35F643716}"/>
              </a:ext>
            </a:extLst>
          </p:cNvPr>
          <p:cNvSpPr/>
          <p:nvPr/>
        </p:nvSpPr>
        <p:spPr>
          <a:xfrm>
            <a:off x="2405528" y="4432332"/>
            <a:ext cx="2768356" cy="841248"/>
          </a:xfrm>
          <a:prstGeom prst="roundRect">
            <a:avLst/>
          </a:prstGeom>
          <a:solidFill>
            <a:srgbClr val="B5D5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800" dirty="0"/>
              <a:t>Código Seleccionado</a:t>
            </a:r>
            <a:endParaRPr lang="es-CL" sz="2800" dirty="0"/>
          </a:p>
        </p:txBody>
      </p:sp>
      <p:sp>
        <p:nvSpPr>
          <p:cNvPr id="5" name="Flecha: doblada 4">
            <a:extLst>
              <a:ext uri="{FF2B5EF4-FFF2-40B4-BE49-F238E27FC236}">
                <a16:creationId xmlns:a16="http://schemas.microsoft.com/office/drawing/2014/main" id="{70A85C58-1060-4EE7-35E3-1722411BF377}"/>
              </a:ext>
            </a:extLst>
          </p:cNvPr>
          <p:cNvSpPr/>
          <p:nvPr/>
        </p:nvSpPr>
        <p:spPr>
          <a:xfrm rot="10800000" flipH="1">
            <a:off x="1689904" y="4328160"/>
            <a:ext cx="555585" cy="659757"/>
          </a:xfrm>
          <a:prstGeom prst="bentArrow">
            <a:avLst/>
          </a:prstGeom>
          <a:solidFill>
            <a:srgbClr val="B5D5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3129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4E3315-D8DB-BC77-4F72-BB7C9A688D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8E46F8A-61AD-CFC7-6161-F3B6CB7796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47725" y="200025"/>
            <a:ext cx="10496550" cy="6457950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262B1F3F-2BDA-7B13-9F2D-102BE5E1644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56102" t="16618" r="34085" b="71194"/>
          <a:stretch/>
        </p:blipFill>
        <p:spPr>
          <a:xfrm>
            <a:off x="6736466" y="1273215"/>
            <a:ext cx="1030147" cy="78707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1606E26E-8333-403C-168A-C3862832094D}"/>
              </a:ext>
            </a:extLst>
          </p:cNvPr>
          <p:cNvSpPr/>
          <p:nvPr/>
        </p:nvSpPr>
        <p:spPr>
          <a:xfrm>
            <a:off x="2405528" y="4432332"/>
            <a:ext cx="2768356" cy="841248"/>
          </a:xfrm>
          <a:prstGeom prst="roundRect">
            <a:avLst/>
          </a:prstGeom>
          <a:solidFill>
            <a:srgbClr val="B5D5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800" dirty="0"/>
              <a:t>Código Seleccionado</a:t>
            </a:r>
            <a:endParaRPr lang="es-CL" sz="2800" dirty="0"/>
          </a:p>
        </p:txBody>
      </p:sp>
      <p:sp>
        <p:nvSpPr>
          <p:cNvPr id="5" name="Flecha: doblada 4">
            <a:extLst>
              <a:ext uri="{FF2B5EF4-FFF2-40B4-BE49-F238E27FC236}">
                <a16:creationId xmlns:a16="http://schemas.microsoft.com/office/drawing/2014/main" id="{C97CA661-ADE8-B774-17C3-4D50A72FC347}"/>
              </a:ext>
            </a:extLst>
          </p:cNvPr>
          <p:cNvSpPr/>
          <p:nvPr/>
        </p:nvSpPr>
        <p:spPr>
          <a:xfrm rot="10800000" flipH="1">
            <a:off x="1689904" y="4328160"/>
            <a:ext cx="555585" cy="659757"/>
          </a:xfrm>
          <a:prstGeom prst="bentArrow">
            <a:avLst/>
          </a:prstGeom>
          <a:solidFill>
            <a:srgbClr val="B5D5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tx1"/>
              </a:solidFill>
            </a:endParaRP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CC6B7C00-36BF-EAD8-FF84-894631CB12C1}"/>
              </a:ext>
            </a:extLst>
          </p:cNvPr>
          <p:cNvSpPr/>
          <p:nvPr/>
        </p:nvSpPr>
        <p:spPr>
          <a:xfrm>
            <a:off x="7905430" y="2316543"/>
            <a:ext cx="3136817" cy="84124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800" dirty="0"/>
              <a:t>Ejecutar código seleccionado</a:t>
            </a:r>
            <a:endParaRPr lang="es-CL" sz="2800" dirty="0"/>
          </a:p>
        </p:txBody>
      </p:sp>
      <p:sp>
        <p:nvSpPr>
          <p:cNvPr id="9" name="Flecha: doblada 8">
            <a:extLst>
              <a:ext uri="{FF2B5EF4-FFF2-40B4-BE49-F238E27FC236}">
                <a16:creationId xmlns:a16="http://schemas.microsoft.com/office/drawing/2014/main" id="{5B7E0DA8-D3BD-A80C-DCE4-390017BFDDA2}"/>
              </a:ext>
            </a:extLst>
          </p:cNvPr>
          <p:cNvSpPr/>
          <p:nvPr/>
        </p:nvSpPr>
        <p:spPr>
          <a:xfrm rot="10800000" flipH="1">
            <a:off x="7189807" y="2212371"/>
            <a:ext cx="555585" cy="659757"/>
          </a:xfrm>
          <a:prstGeom prst="ben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913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D70146-7C38-7EC3-4A64-0483BE53E2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157B8DD-D890-1668-2B1F-98D05F383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336" y="1137918"/>
            <a:ext cx="7897327" cy="458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487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Un hombre sentado frente a una computadora&#10;&#10;El contenido generado por IA puede ser incorrecto.">
            <a:extLst>
              <a:ext uri="{FF2B5EF4-FFF2-40B4-BE49-F238E27FC236}">
                <a16:creationId xmlns:a16="http://schemas.microsoft.com/office/drawing/2014/main" id="{20B50F5B-CD4D-7BE3-2058-D08195C4F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1843087"/>
            <a:ext cx="476250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186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3EE9FF-6F85-55C6-C71E-51B84AEDC8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BC2DEAE4-6388-F550-C591-2982F030D3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787" y="0"/>
            <a:ext cx="9814426" cy="68580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DCB798B-D546-532B-410C-1784536695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33" t="11649" r="48660" b="44140"/>
          <a:stretch/>
        </p:blipFill>
        <p:spPr>
          <a:xfrm>
            <a:off x="1270535" y="798897"/>
            <a:ext cx="4957010" cy="3031958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38507ADA-3A16-8800-97B3-3C5B9666E2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1340" t="11650" b="50000"/>
          <a:stretch/>
        </p:blipFill>
        <p:spPr>
          <a:xfrm>
            <a:off x="6227545" y="798897"/>
            <a:ext cx="4775668" cy="2630104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A6E38050-9D4B-C69A-5B9F-509A04CE6029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5">
                <a:lumMod val="20000"/>
                <a:lumOff val="8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4737" r="48660"/>
          <a:stretch/>
        </p:blipFill>
        <p:spPr>
          <a:xfrm>
            <a:off x="1188787" y="3753852"/>
            <a:ext cx="5038758" cy="310414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2134A858-C3DD-C85E-DEB1-B2C4B84E439D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6">
                <a:lumMod val="20000"/>
                <a:lumOff val="8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1340" t="48266"/>
          <a:stretch/>
        </p:blipFill>
        <p:spPr>
          <a:xfrm>
            <a:off x="6227545" y="3310128"/>
            <a:ext cx="4775668" cy="3547872"/>
          </a:xfrm>
          <a:prstGeom prst="rect">
            <a:avLst/>
          </a:prstGeom>
        </p:spPr>
      </p:pic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BCF388BF-18A2-E62D-F805-78289839EFC8}"/>
              </a:ext>
            </a:extLst>
          </p:cNvPr>
          <p:cNvSpPr/>
          <p:nvPr/>
        </p:nvSpPr>
        <p:spPr>
          <a:xfrm>
            <a:off x="2664615" y="1667337"/>
            <a:ext cx="2087101" cy="8932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Código o Script</a:t>
            </a:r>
            <a:endParaRPr lang="es-CL" b="1" dirty="0">
              <a:latin typeface="Sans Serif Collection" panose="020B0502040504020204" pitchFamily="34" charset="0"/>
              <a:ea typeface="Sans Serif Collection" panose="020B0502040504020204" pitchFamily="34" charset="0"/>
              <a:cs typeface="Sans Serif Collection" panose="020B0502040504020204" pitchFamily="34" charset="0"/>
            </a:endParaRP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4FA84FBF-C759-453B-2AD2-FD64129241E2}"/>
              </a:ext>
            </a:extLst>
          </p:cNvPr>
          <p:cNvSpPr/>
          <p:nvPr/>
        </p:nvSpPr>
        <p:spPr>
          <a:xfrm>
            <a:off x="7440284" y="1570844"/>
            <a:ext cx="2087101" cy="8932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Ambiente</a:t>
            </a:r>
          </a:p>
          <a:p>
            <a:pPr algn="ctr"/>
            <a:r>
              <a:rPr lang="es-CL" sz="1200" dirty="0"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(lista objetos creados)</a:t>
            </a:r>
            <a:endParaRPr lang="es-CL" dirty="0">
              <a:latin typeface="Sans Serif Collection" panose="020B0502040504020204" pitchFamily="34" charset="0"/>
              <a:ea typeface="Sans Serif Collection" panose="020B0502040504020204" pitchFamily="34" charset="0"/>
              <a:cs typeface="Sans Serif Collection" panose="020B0502040504020204" pitchFamily="34" charset="0"/>
            </a:endParaRP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98047A44-EDFF-FE7A-09B1-7F990BEC6DCC}"/>
              </a:ext>
            </a:extLst>
          </p:cNvPr>
          <p:cNvSpPr/>
          <p:nvPr/>
        </p:nvSpPr>
        <p:spPr>
          <a:xfrm>
            <a:off x="2500591" y="4859314"/>
            <a:ext cx="2415150" cy="8932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Consola</a:t>
            </a:r>
          </a:p>
          <a:p>
            <a:pPr algn="ctr"/>
            <a:r>
              <a:rPr lang="es-CL" sz="1200" dirty="0"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(donde se ejecutan procesos)</a:t>
            </a:r>
            <a:endParaRPr lang="es-CL" dirty="0">
              <a:latin typeface="Sans Serif Collection" panose="020B0502040504020204" pitchFamily="34" charset="0"/>
              <a:ea typeface="Sans Serif Collection" panose="020B0502040504020204" pitchFamily="34" charset="0"/>
              <a:cs typeface="Sans Serif Collection" panose="020B0502040504020204" pitchFamily="34" charset="0"/>
            </a:endParaRP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C5B0386B-754D-AA93-DE39-91024FCAB500}"/>
              </a:ext>
            </a:extLst>
          </p:cNvPr>
          <p:cNvSpPr/>
          <p:nvPr/>
        </p:nvSpPr>
        <p:spPr>
          <a:xfrm>
            <a:off x="7407804" y="4859314"/>
            <a:ext cx="2415150" cy="8932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Gráficos y otros</a:t>
            </a:r>
          </a:p>
        </p:txBody>
      </p:sp>
    </p:spTree>
    <p:extLst>
      <p:ext uri="{BB962C8B-B14F-4D97-AF65-F5344CB8AC3E}">
        <p14:creationId xmlns:p14="http://schemas.microsoft.com/office/powerpoint/2010/main" val="2493855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echa: a la derecha 3">
            <a:extLst>
              <a:ext uri="{FF2B5EF4-FFF2-40B4-BE49-F238E27FC236}">
                <a16:creationId xmlns:a16="http://schemas.microsoft.com/office/drawing/2014/main" id="{ABC12B65-C38A-FA4D-BF0F-F1BE0B676FCE}"/>
              </a:ext>
            </a:extLst>
          </p:cNvPr>
          <p:cNvSpPr/>
          <p:nvPr/>
        </p:nvSpPr>
        <p:spPr>
          <a:xfrm>
            <a:off x="5159141" y="2993457"/>
            <a:ext cx="1867301" cy="962526"/>
          </a:xfrm>
          <a:prstGeom prst="rightArrow">
            <a:avLst/>
          </a:prstGeom>
          <a:solidFill>
            <a:srgbClr val="1F1F1F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106E4AA-8AA5-0000-AD5F-956C2E4B41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856" y="4640864"/>
            <a:ext cx="5058481" cy="1676634"/>
          </a:xfrm>
          <a:prstGeom prst="rect">
            <a:avLst/>
          </a:prstGeom>
          <a:ln>
            <a:solidFill>
              <a:srgbClr val="272727"/>
            </a:solidFill>
          </a:ln>
        </p:spPr>
      </p:pic>
    </p:spTree>
    <p:extLst>
      <p:ext uri="{BB962C8B-B14F-4D97-AF65-F5344CB8AC3E}">
        <p14:creationId xmlns:p14="http://schemas.microsoft.com/office/powerpoint/2010/main" val="2463073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89DD0F1-BEEE-E779-5848-5266FB457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0837" y="1795234"/>
            <a:ext cx="6630325" cy="326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430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C634F319-79CC-B3DE-22D1-1B722B46D6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787" y="0"/>
            <a:ext cx="98144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614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F11DDF-9A0B-B9F2-9B8E-521C8732F9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ED5EDAD2-3508-93EB-02A7-6CCA36F682C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787" y="0"/>
            <a:ext cx="9814426" cy="68580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E5C17B8-76E7-F7CF-B7B8-592673F6E7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649" r="48660" b="44140"/>
          <a:stretch/>
        </p:blipFill>
        <p:spPr>
          <a:xfrm>
            <a:off x="1188787" y="798897"/>
            <a:ext cx="5038758" cy="3031958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15AC03D6-0A5E-E402-9804-3C53E571F3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1340" t="11650" b="50000"/>
          <a:stretch/>
        </p:blipFill>
        <p:spPr>
          <a:xfrm>
            <a:off x="6227545" y="798897"/>
            <a:ext cx="4775668" cy="2630104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C9D7DB6E-6967-8FD3-3B0C-B32F7AEA6562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5">
                <a:lumMod val="20000"/>
                <a:lumOff val="8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4737" r="48660"/>
          <a:stretch/>
        </p:blipFill>
        <p:spPr>
          <a:xfrm>
            <a:off x="1188787" y="3753852"/>
            <a:ext cx="5038758" cy="310414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0666E117-2D9A-AC90-1C2D-CB9776FE7DB5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6">
                <a:lumMod val="20000"/>
                <a:lumOff val="8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1340" t="48266"/>
          <a:stretch/>
        </p:blipFill>
        <p:spPr>
          <a:xfrm>
            <a:off x="6227545" y="3310128"/>
            <a:ext cx="4775668" cy="3547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69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612A54-230D-3C69-3458-A9084D8A53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295FA410-0194-311D-1E40-4BC4B3EBB91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787" y="0"/>
            <a:ext cx="9814426" cy="68580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A0901BF-1F62-775F-BCD2-1228E2D532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649" r="48660" b="44140"/>
          <a:stretch/>
        </p:blipFill>
        <p:spPr>
          <a:xfrm>
            <a:off x="1188787" y="798897"/>
            <a:ext cx="5038758" cy="3031958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EE456A68-8AB0-0049-9937-58C70395A2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1340" t="11650" b="50000"/>
          <a:stretch/>
        </p:blipFill>
        <p:spPr>
          <a:xfrm>
            <a:off x="6227545" y="798897"/>
            <a:ext cx="4775668" cy="2630104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1C7A4DD8-611B-6C64-F060-669C3E486C31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5">
                <a:lumMod val="20000"/>
                <a:lumOff val="8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4737" r="48660"/>
          <a:stretch/>
        </p:blipFill>
        <p:spPr>
          <a:xfrm>
            <a:off x="1188787" y="3753852"/>
            <a:ext cx="5038758" cy="310414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B97A8D56-6EC2-12AB-A563-8649B39E423C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6">
                <a:lumMod val="20000"/>
                <a:lumOff val="8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1340" t="48266"/>
          <a:stretch/>
        </p:blipFill>
        <p:spPr>
          <a:xfrm>
            <a:off x="6227545" y="3310128"/>
            <a:ext cx="4775668" cy="3547872"/>
          </a:xfrm>
          <a:prstGeom prst="rect">
            <a:avLst/>
          </a:prstGeom>
        </p:spPr>
      </p:pic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2FE61BF7-D3BA-3596-CB03-B04FEBFDB343}"/>
              </a:ext>
            </a:extLst>
          </p:cNvPr>
          <p:cNvSpPr/>
          <p:nvPr/>
        </p:nvSpPr>
        <p:spPr>
          <a:xfrm>
            <a:off x="2664615" y="1667337"/>
            <a:ext cx="2087101" cy="8932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Código o Script</a:t>
            </a:r>
            <a:endParaRPr lang="es-CL" b="1" dirty="0">
              <a:latin typeface="Sans Serif Collection" panose="020B0502040504020204" pitchFamily="34" charset="0"/>
              <a:ea typeface="Sans Serif Collection" panose="020B0502040504020204" pitchFamily="34" charset="0"/>
              <a:cs typeface="Sans Serif Collection" panose="020B0502040504020204" pitchFamily="34" charset="0"/>
            </a:endParaRP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9D18550C-B208-5E80-0E0B-8C1C893D709C}"/>
              </a:ext>
            </a:extLst>
          </p:cNvPr>
          <p:cNvSpPr/>
          <p:nvPr/>
        </p:nvSpPr>
        <p:spPr>
          <a:xfrm>
            <a:off x="7440284" y="1570844"/>
            <a:ext cx="2087101" cy="8932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Ambiente</a:t>
            </a:r>
          </a:p>
          <a:p>
            <a:pPr algn="ctr"/>
            <a:r>
              <a:rPr lang="es-CL" sz="1200" dirty="0"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(lista objetos creados)</a:t>
            </a:r>
            <a:endParaRPr lang="es-CL" dirty="0">
              <a:latin typeface="Sans Serif Collection" panose="020B0502040504020204" pitchFamily="34" charset="0"/>
              <a:ea typeface="Sans Serif Collection" panose="020B0502040504020204" pitchFamily="34" charset="0"/>
              <a:cs typeface="Sans Serif Collection" panose="020B0502040504020204" pitchFamily="34" charset="0"/>
            </a:endParaRP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B4AA0CDE-D68C-0682-3394-F0C300AD45EA}"/>
              </a:ext>
            </a:extLst>
          </p:cNvPr>
          <p:cNvSpPr/>
          <p:nvPr/>
        </p:nvSpPr>
        <p:spPr>
          <a:xfrm>
            <a:off x="2500591" y="4859314"/>
            <a:ext cx="2415150" cy="8932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Consola</a:t>
            </a:r>
          </a:p>
          <a:p>
            <a:pPr algn="ctr"/>
            <a:r>
              <a:rPr lang="es-CL" sz="1200" dirty="0"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(donde se ejecutan procesos)</a:t>
            </a:r>
            <a:endParaRPr lang="es-CL" dirty="0">
              <a:latin typeface="Sans Serif Collection" panose="020B0502040504020204" pitchFamily="34" charset="0"/>
              <a:ea typeface="Sans Serif Collection" panose="020B0502040504020204" pitchFamily="34" charset="0"/>
              <a:cs typeface="Sans Serif Collection" panose="020B0502040504020204" pitchFamily="34" charset="0"/>
            </a:endParaRP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135A6CFA-7563-0BB8-69B9-05C920BA81C6}"/>
              </a:ext>
            </a:extLst>
          </p:cNvPr>
          <p:cNvSpPr/>
          <p:nvPr/>
        </p:nvSpPr>
        <p:spPr>
          <a:xfrm>
            <a:off x="7407804" y="4859314"/>
            <a:ext cx="2415150" cy="8932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Gráficos y otros</a:t>
            </a:r>
          </a:p>
        </p:txBody>
      </p:sp>
    </p:spTree>
    <p:extLst>
      <p:ext uri="{BB962C8B-B14F-4D97-AF65-F5344CB8AC3E}">
        <p14:creationId xmlns:p14="http://schemas.microsoft.com/office/powerpoint/2010/main" val="2566878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58B6EDA9-253C-992B-F17F-C4A0B22C75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30" y="0"/>
            <a:ext cx="113597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890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F38E36-E72D-CB4D-8D28-23170CF49B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2F358633-838F-542D-3E53-D9300E2E8E2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30" y="0"/>
            <a:ext cx="11359739" cy="6858000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A37D5520-2B46-8AA1-3CBA-533A6AA124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0" r="79113" b="82000"/>
          <a:stretch/>
        </p:blipFill>
        <p:spPr>
          <a:xfrm>
            <a:off x="416130" y="274320"/>
            <a:ext cx="2372789" cy="96012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6AA9B13D-4CBD-5EFC-5193-A4B444B8A37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lumMod val="40000"/>
                <a:lumOff val="6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67" r="94165" b="84800"/>
          <a:stretch/>
        </p:blipFill>
        <p:spPr>
          <a:xfrm>
            <a:off x="416129" y="457200"/>
            <a:ext cx="662863" cy="58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083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200290-7279-E6BA-D6F2-1A706E075B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55ECD93-AA06-D2CE-AA53-BD5AEE4D2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725" y="200025"/>
            <a:ext cx="10496550" cy="6457950"/>
          </a:xfrm>
          <a:prstGeom prst="rect">
            <a:avLst/>
          </a:prstGeom>
        </p:spPr>
      </p:pic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250E3440-F6D8-D69D-D986-A3554CCC9C9E}"/>
              </a:ext>
            </a:extLst>
          </p:cNvPr>
          <p:cNvSpPr/>
          <p:nvPr/>
        </p:nvSpPr>
        <p:spPr>
          <a:xfrm>
            <a:off x="2405528" y="4432332"/>
            <a:ext cx="2097024" cy="841248"/>
          </a:xfrm>
          <a:prstGeom prst="roundRect">
            <a:avLst/>
          </a:prstGeom>
          <a:solidFill>
            <a:srgbClr val="B5D5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Código Seleccionado</a:t>
            </a:r>
            <a:endParaRPr lang="es-CL" dirty="0"/>
          </a:p>
        </p:txBody>
      </p:sp>
      <p:sp>
        <p:nvSpPr>
          <p:cNvPr id="5" name="Flecha: doblada 4">
            <a:extLst>
              <a:ext uri="{FF2B5EF4-FFF2-40B4-BE49-F238E27FC236}">
                <a16:creationId xmlns:a16="http://schemas.microsoft.com/office/drawing/2014/main" id="{D2CF135A-9078-CFA6-2372-552ED64E81D0}"/>
              </a:ext>
            </a:extLst>
          </p:cNvPr>
          <p:cNvSpPr/>
          <p:nvPr/>
        </p:nvSpPr>
        <p:spPr>
          <a:xfrm rot="10800000" flipH="1">
            <a:off x="1689904" y="4328160"/>
            <a:ext cx="555585" cy="659757"/>
          </a:xfrm>
          <a:prstGeom prst="bentArrow">
            <a:avLst/>
          </a:prstGeom>
          <a:solidFill>
            <a:srgbClr val="B5D5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49440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47</Words>
  <Application>Microsoft Office PowerPoint</Application>
  <PresentationFormat>Panorámica</PresentationFormat>
  <Paragraphs>16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Aptos</vt:lpstr>
      <vt:lpstr>Aptos Display</vt:lpstr>
      <vt:lpstr>Arial</vt:lpstr>
      <vt:lpstr>Sans Serif Collection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Hernán Robledo</dc:creator>
  <cp:lastModifiedBy>Hernán Robledo</cp:lastModifiedBy>
  <cp:revision>1</cp:revision>
  <dcterms:created xsi:type="dcterms:W3CDTF">2025-03-12T13:04:23Z</dcterms:created>
  <dcterms:modified xsi:type="dcterms:W3CDTF">2025-03-18T18:07:17Z</dcterms:modified>
</cp:coreProperties>
</file>