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55E99-F4A7-A247-8BAF-8E0B698844D3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1624-F54C-E341-8F93-12DF0AD07A32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1209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1624-F54C-E341-8F93-12DF0AD07A32}" type="slidenum">
              <a:rPr lang="es-US" smtClean="0"/>
              <a:t>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3431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D7426-D67F-6A25-2B4E-32F5A09F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9264-753A-723A-A208-FDA2050F0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2B146-3FBF-DEC3-5A18-A91D4E06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64C8F-772E-20C0-D45D-8749EDF3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34AC4-2067-28D0-9653-8AE28DC9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928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9E64-114C-69C3-6324-210DAB00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37116F-DCB0-6337-FDA2-46D53C73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07B427-E1D3-C47B-5CC0-5BFEFA4B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36109-DADE-D2B9-C176-46BA65BB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1BB4CC-C04E-3BD6-55B2-281C3E1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954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CCAEA7-5E2A-036B-D8F0-AE9DC9377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1C16E4-2FF8-72CF-46A5-5549BB9ED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7AE0F-16ED-4832-2778-AB9ACBC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0EE020-8F66-285D-6094-C47FA806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4E0EE-5D00-842F-7BA3-17D3A464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8144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A1313-D976-77EA-8912-C9497727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A3E54-2EE2-B32E-1DC7-850E7A76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8DCAC-257D-C545-AE0A-74D44FAC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CE4677-83D4-E391-BF1D-D915F27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BC6BA-242F-4613-6344-D2D2D8F3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0348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152EC-61BC-E3BB-E3BE-C6034760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2187F4-711F-7575-9008-FFF2DB0A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DD91E-12AF-BB00-B4AE-2D3D2C6D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D44822-9B60-BBD1-1789-EDCA456E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7EBEB-EA97-CBDE-7EBE-682EAFB4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2555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870BC-0D0B-83E5-5A6F-741226F6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87C22-C066-DEBC-6C75-995D364C5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96176B-B724-B83B-9446-B13DAEA42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C9212-04B8-6D00-1F44-86F19A09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71CB3-0C68-2CCF-77BA-A7DA037D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0F2A25-F98D-798B-FEEC-E0E20963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507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67B73-6163-0A30-800F-4E6F06D3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59058-8A64-0B7B-5BA1-D8CABF90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FE1D9F-EAE0-61EC-3C80-E7B5599EE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9D190D-1DA9-C064-7DE5-4A12867BE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C4B024-AD2E-FD60-EBCB-60B7116FB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A88516-2A2A-9A62-AC9B-DE2EA403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0905B9-B12B-21DE-BCB3-F34EB49F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887516-800D-6214-13C8-2FB8D35E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8320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516D0-B8BE-4EEF-ECC7-B78AC9ED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0C872E-7FDA-9022-66B7-E011A9C6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9F5580-42CF-9B37-672D-3A170F3D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B2E4BC-7503-15E0-11CD-F983CAA8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2600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C2B8BB-464B-9E98-8184-425C949D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E73151-490A-7B69-9FE5-032B0629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4D1130-9CA6-D578-F6E9-A40DCA8C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7562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B4EE-96D2-7BC8-47F0-E794AFF5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CB7CE-4C25-1DEA-02B6-80BE3B46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5DCDC1-29DA-EBB9-7F79-CE9B3983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9FED54-30EE-A98F-7E52-2B1B27D4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0D3CC2-774D-12A4-F01A-4B1EA856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9E4FEF-D787-92AD-0C3A-4AA95187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76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84A15-4D6F-FDA9-54F9-7BF534E0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4C57EA-A87C-BB7B-623F-6D4E21750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F2376F-A751-0F17-3E5F-4E9DB169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9696D-C8AF-D711-3915-B0CFC05F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83AA6-7AD7-BD0E-F1EA-502C992B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33326-2DA8-5A8D-BA81-5577C92D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514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F2B244-CDD0-D76D-B7A0-49681CF5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4C799A-9DC2-C166-935C-14089DACB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24FF81-0286-9556-351A-94929AE80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2AF5-6995-FF45-A9D9-D92E6F14CB3A}" type="datetimeFigureOut">
              <a:rPr lang="es-US" smtClean="0"/>
              <a:t>10/30/2023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ADD0C1-87AD-2F27-1A8A-70EC1B612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1C4539-F92F-D9DA-027A-EB929C5E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0949-4030-254C-81DD-36DE0041806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8102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45F81B1A-262F-687D-6A81-9A5EAA84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080"/>
            <a:ext cx="7266222" cy="5418667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3F535C4E-65A8-D66E-8BC1-02BB42376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07" y="598289"/>
            <a:ext cx="3231773" cy="60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2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573208167546</dc:creator>
  <cp:lastModifiedBy>573208167546</cp:lastModifiedBy>
  <cp:revision>1</cp:revision>
  <dcterms:created xsi:type="dcterms:W3CDTF">2023-10-30T14:21:08Z</dcterms:created>
  <dcterms:modified xsi:type="dcterms:W3CDTF">2023-10-30T14:25:00Z</dcterms:modified>
</cp:coreProperties>
</file>