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0" r:id="rId5"/>
    <p:sldId id="354" r:id="rId6"/>
    <p:sldId id="271" r:id="rId7"/>
    <p:sldId id="272" r:id="rId8"/>
    <p:sldId id="355" r:id="rId9"/>
    <p:sldId id="284" r:id="rId10"/>
  </p:sldIdLst>
  <p:sldSz cx="10693400" cy="7562850"/>
  <p:notesSz cx="10693400" cy="7562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0"/>
        <p:guide pos="21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119" y="0"/>
            <a:ext cx="4633807" cy="37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77845" y="945356"/>
            <a:ext cx="4537710" cy="2552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340" y="3639622"/>
            <a:ext cx="8554720" cy="29778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119" y="7183395"/>
            <a:ext cx="4633807" cy="379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74839" y="6752081"/>
            <a:ext cx="9143999" cy="398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7726" y="579373"/>
            <a:ext cx="8077946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079" y="2514853"/>
            <a:ext cx="6223241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image" Target="../media/image3.jpe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6510" y="-6350"/>
            <a:ext cx="10725785" cy="75749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2907030"/>
            <a:ext cx="811847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4000" dirty="0">
                <a:solidFill>
                  <a:srgbClr val="FFFFFF"/>
                </a:solidFill>
              </a:rPr>
              <a:t>接口自动化</a:t>
            </a:r>
            <a:br>
              <a:rPr lang="zh-CN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	postman+newman+jenkins</a:t>
            </a:r>
            <a:endParaRPr lang="en-US" altLang="zh-CN" sz="4000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3060" y="5947410"/>
            <a:ext cx="253936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16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买买车测试部</a:t>
            </a:r>
            <a:r>
              <a:rPr sz="1600" spc="-7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201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9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6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月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稻壳儿春秋广告/盗版必究        原创来源：http://chn.docer.com/works?userid=199329941#!/work_time"/>
          <p:cNvSpPr/>
          <p:nvPr>
            <p:custDataLst>
              <p:tags r:id="rId1"/>
            </p:custDataLst>
          </p:nvPr>
        </p:nvSpPr>
        <p:spPr>
          <a:xfrm>
            <a:off x="5115187" y="2119365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9" name="文本框 12"/>
          <p:cNvSpPr txBox="1"/>
          <p:nvPr>
            <p:custDataLst>
              <p:tags r:id="rId2"/>
            </p:custDataLst>
          </p:nvPr>
        </p:nvSpPr>
        <p:spPr>
          <a:xfrm>
            <a:off x="5187626" y="2132634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1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TextBox 2"/>
          <p:cNvSpPr txBox="1"/>
          <p:nvPr>
            <p:custDataLst>
              <p:tags r:id="rId3"/>
            </p:custDataLst>
          </p:nvPr>
        </p:nvSpPr>
        <p:spPr>
          <a:xfrm>
            <a:off x="5953272" y="2170896"/>
            <a:ext cx="25884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环境准备</a:t>
            </a:r>
            <a:endParaRPr lang="zh-CN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2" name="稻壳儿春秋广告/盗版必究        原创来源：http://chn.docer.com/works?userid=199329941#!/work_time"/>
          <p:cNvSpPr/>
          <p:nvPr>
            <p:custDataLst>
              <p:tags r:id="rId4"/>
            </p:custDataLst>
          </p:nvPr>
        </p:nvSpPr>
        <p:spPr>
          <a:xfrm>
            <a:off x="5115187" y="3207855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187626" y="3221124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2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TextBox 2"/>
          <p:cNvSpPr txBox="1"/>
          <p:nvPr>
            <p:custDataLst>
              <p:tags r:id="rId6"/>
            </p:custDataLst>
          </p:nvPr>
        </p:nvSpPr>
        <p:spPr>
          <a:xfrm>
            <a:off x="5953125" y="3259455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jenkins</a:t>
            </a:r>
            <a:r>
              <a:rPr lang="zh-CN" altLang="en-US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集成</a:t>
            </a:r>
            <a:endParaRPr lang="zh-CN" altLang="en-US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/>
          <p:nvPr>
            <p:custDataLst>
              <p:tags r:id="rId7"/>
            </p:custDataLst>
          </p:nvPr>
        </p:nvSpPr>
        <p:spPr>
          <a:xfrm>
            <a:off x="5115187" y="4324362"/>
            <a:ext cx="620874" cy="62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187626" y="4337630"/>
            <a:ext cx="430530" cy="631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510" dirty="0">
                <a:solidFill>
                  <a:schemeClr val="bg1"/>
                </a:solidFill>
                <a:latin typeface="Arial" panose="020B0604020202020204" pitchFamily="34" charset="0"/>
                <a:ea typeface="HYQiHei 95S" pitchFamily="18" charset="-122"/>
                <a:cs typeface="Arial" panose="020B0604020202020204" pitchFamily="34" charset="0"/>
                <a:sym typeface="+mn-lt"/>
              </a:rPr>
              <a:t>3</a:t>
            </a:r>
            <a:endParaRPr lang="zh-CN" altLang="en-US" sz="3510" dirty="0">
              <a:solidFill>
                <a:schemeClr val="bg1"/>
              </a:solidFill>
              <a:latin typeface="Arial" panose="020B0604020202020204" pitchFamily="34" charset="0"/>
              <a:ea typeface="HYQiHei 95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TextBox 2"/>
          <p:cNvSpPr txBox="1"/>
          <p:nvPr>
            <p:custDataLst>
              <p:tags r:id="rId9"/>
            </p:custDataLst>
          </p:nvPr>
        </p:nvSpPr>
        <p:spPr>
          <a:xfrm>
            <a:off x="5953125" y="4375785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800" spc="150">
                <a:latin typeface="微软雅黑" panose="020B0503020204020204" charset="-122"/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查看测试报告</a:t>
            </a:r>
            <a:endParaRPr lang="zh-CN" sz="2800" spc="150">
              <a:latin typeface="微软雅黑" panose="020B0503020204020204" charset="-122"/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26" name="TextBox 2"/>
          <p:cNvSpPr txBox="1"/>
          <p:nvPr>
            <p:custDataLst>
              <p:tags r:id="rId10"/>
            </p:custDataLst>
          </p:nvPr>
        </p:nvSpPr>
        <p:spPr>
          <a:xfrm>
            <a:off x="1345973" y="2402710"/>
            <a:ext cx="1732055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405" spc="150">
                <a:solidFill>
                  <a:schemeClr val="tx2"/>
                </a:solidFill>
                <a:latin typeface="Arial" panose="020B0604020202020204" pitchFamily="34" charset="0"/>
                <a:ea typeface="HYQiHei 80S" pitchFamily="18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405" spc="150">
              <a:solidFill>
                <a:schemeClr val="tx2"/>
              </a:solidFill>
              <a:latin typeface="Arial" panose="020B0604020202020204" pitchFamily="34" charset="0"/>
              <a:ea typeface="HYQiHei 80S" pitchFamily="18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7" name="TextBox 2"/>
          <p:cNvSpPr txBox="1"/>
          <p:nvPr>
            <p:custDataLst>
              <p:tags r:id="rId11"/>
            </p:custDataLst>
          </p:nvPr>
        </p:nvSpPr>
        <p:spPr>
          <a:xfrm>
            <a:off x="1348418" y="1726496"/>
            <a:ext cx="1676104" cy="82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4735" spc="150" dirty="0">
                <a:solidFill>
                  <a:schemeClr val="tx2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Gen Jyuu GothicL Medium" panose="020B0302020203020207" pitchFamily="34" charset="-128"/>
                <a:sym typeface="+mn-lt"/>
              </a:rPr>
              <a:t>目录</a:t>
            </a:r>
            <a:endParaRPr lang="zh-CN" altLang="en-US" sz="4735" spc="150" dirty="0">
              <a:solidFill>
                <a:schemeClr val="tx2"/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4" name="稻壳儿春秋广告/盗版必究        原创来源：http://chn.docer.com/works?userid=199329941#!/work_time"/>
          <p:cNvSpPr/>
          <p:nvPr>
            <p:custDataLst>
              <p:tags r:id="rId12"/>
            </p:custDataLst>
          </p:nvPr>
        </p:nvSpPr>
        <p:spPr>
          <a:xfrm>
            <a:off x="0" y="2871457"/>
            <a:ext cx="2721640" cy="2733970"/>
          </a:xfrm>
          <a:prstGeom prst="rect">
            <a:avLst/>
          </a:prstGeom>
          <a:blipFill dpi="0" rotWithShape="1">
            <a:blip r:embed="rId1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4" name="稻壳儿春秋广告/盗版必究        原创来源：http://chn.docer.com/works?userid=199329941#!/work_time"/>
          <p:cNvSpPr/>
          <p:nvPr>
            <p:custDataLst>
              <p:tags r:id="rId14"/>
            </p:custDataLst>
          </p:nvPr>
        </p:nvSpPr>
        <p:spPr>
          <a:xfrm>
            <a:off x="0" y="1818668"/>
            <a:ext cx="1052788" cy="10527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2" name="稻壳儿春秋广告/盗版必究        原创来源：http://chn.docer.com/works?userid=199329941#!/work_time"/>
          <p:cNvSpPr/>
          <p:nvPr>
            <p:custDataLst>
              <p:tags r:id="rId15"/>
            </p:custDataLst>
          </p:nvPr>
        </p:nvSpPr>
        <p:spPr>
          <a:xfrm>
            <a:off x="1769810" y="2871458"/>
            <a:ext cx="1723897" cy="391748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8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环境准备</a:t>
            </a:r>
            <a:endParaRPr lang="zh-CN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120" cy="5182235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877695"/>
            <a:ext cx="877951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1.1安装nodejs</a:t>
            </a:r>
            <a:endParaRPr lang="en-US"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nodejs官网下载即可ttps://nodejs.org/en/download/releases/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lang="zh-CN" sz="1600">
                <a:latin typeface="微软雅黑" panose="020B0503020204020204" charset="-122"/>
                <a:cs typeface="微软雅黑" panose="020B0503020204020204" charset="-122"/>
              </a:rPr>
              <a:t>默认安装即可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1.2安装newman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lang="zh-CN" sz="1600">
                <a:latin typeface="微软雅黑" panose="020B0503020204020204" charset="-122"/>
                <a:cs typeface="微软雅黑" panose="020B0503020204020204" charset="-122"/>
              </a:rPr>
              <a:t>开启命令行工具，输入npm install -g newman即可完成安装</a:t>
            </a: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  <a:sym typeface="+mn-ea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1.3安装newman-reporter-html</a:t>
            </a:r>
            <a:endParaRPr lang="en-US" sz="2400" b="1" dirty="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2700">
              <a:lnSpc>
                <a:spcPct val="100000"/>
              </a:lnSpc>
            </a:pP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开启命令行工具，输入npm install -g newman-reporter-html即可完成安装</a:t>
            </a:r>
            <a:endParaRPr lang="zh-CN"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3785870"/>
            <a:ext cx="3819525" cy="12858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35" y="4176395"/>
            <a:ext cx="243840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1.</a:t>
            </a:r>
            <a:r>
              <a:rPr 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环境准备</a:t>
            </a:r>
            <a:endParaRPr lang="zh-CN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120" cy="5182235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877695"/>
            <a:ext cx="87795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9A00"/>
                </a:solidFill>
                <a:latin typeface="Wingdings" panose="05000000000000000000"/>
                <a:cs typeface="Wingdings" panose="05000000000000000000"/>
              </a:rPr>
              <a:t></a:t>
            </a:r>
            <a:r>
              <a:rPr sz="2400" spc="10" dirty="0">
                <a:solidFill>
                  <a:srgbClr val="FF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dirty="0">
                <a:latin typeface="微软雅黑" panose="020B0503020204020204" charset="-122"/>
                <a:cs typeface="微软雅黑" panose="020B0503020204020204" charset="-122"/>
              </a:rPr>
              <a:t>1.4postman下载脚本到本机</a:t>
            </a:r>
            <a:r>
              <a:rPr lang="zh-CN" altLang="en-US" sz="2400" b="1" dirty="0">
                <a:latin typeface="微软雅黑" panose="020B0503020204020204" charset="-122"/>
                <a:cs typeface="微软雅黑" panose="020B0503020204020204" charset="-122"/>
              </a:rPr>
              <a:t>（下载环境变量）</a:t>
            </a:r>
            <a:endParaRPr lang="zh-CN" altLang="en-US" sz="2400" b="1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6715" y="2259330"/>
            <a:ext cx="529971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2.</a:t>
            </a:r>
            <a:r>
              <a:rPr 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Jenkins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集成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466215"/>
            <a:ext cx="9088120" cy="522224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1250" y="1678940"/>
            <a:ext cx="8779510" cy="644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和其他项目配置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enkins一样，新建一个构建，然后在构建的地方，配置一下，windows的批处理命令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newman run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Demo.postman_collection.json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  --environment </a:t>
            </a:r>
            <a:r>
              <a:rPr sz="24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demo-test1.postman_environment.json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  --reporters html  --reporter-html-export %WORKSPACE%\TestReports_%BUILD_NUMBER%.html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45" y="2705100"/>
            <a:ext cx="8524875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查看测试报告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4210" y="1763395"/>
            <a:ext cx="6221730" cy="4941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7726" y="579373"/>
            <a:ext cx="3274695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3.</a:t>
            </a:r>
            <a:r>
              <a:rPr lang="zh-CN" altLang="en-US" spc="150">
                <a:ea typeface="微软雅黑" panose="020B0503020204020204" charset="-122"/>
                <a:cs typeface="Gen Jyuu GothicL Medium" panose="020B0302020203020207" pitchFamily="34" charset="-128"/>
                <a:sym typeface="+mn-lt"/>
              </a:rPr>
              <a:t>查看测试报告</a:t>
            </a:r>
            <a:endParaRPr lang="zh-CN" altLang="en-US" spc="150" dirty="0">
              <a:ea typeface="微软雅黑" panose="020B0503020204020204" charset="-122"/>
              <a:cs typeface="Gen Jyuu GothicL Medium" panose="020B0302020203020207" pitchFamily="34" charset="-128"/>
              <a:sym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2640" y="1523365"/>
            <a:ext cx="9088755" cy="5181600"/>
          </a:xfrm>
          <a:custGeom>
            <a:avLst/>
            <a:gdLst/>
            <a:ahLst/>
            <a:cxnLst/>
            <a:rect l="l" t="t" r="r" b="b"/>
            <a:pathLst>
              <a:path w="6629400" h="3573779">
                <a:moveTo>
                  <a:pt x="6629400" y="3085552"/>
                </a:moveTo>
                <a:lnTo>
                  <a:pt x="6629400" y="520443"/>
                </a:lnTo>
                <a:lnTo>
                  <a:pt x="6616700" y="472888"/>
                </a:lnTo>
                <a:lnTo>
                  <a:pt x="6591300" y="382049"/>
                </a:lnTo>
                <a:lnTo>
                  <a:pt x="6578600" y="339074"/>
                </a:lnTo>
                <a:lnTo>
                  <a:pt x="6553200" y="297935"/>
                </a:lnTo>
                <a:lnTo>
                  <a:pt x="6527800" y="258788"/>
                </a:lnTo>
                <a:lnTo>
                  <a:pt x="6502400" y="221787"/>
                </a:lnTo>
                <a:lnTo>
                  <a:pt x="6464300" y="187088"/>
                </a:lnTo>
                <a:lnTo>
                  <a:pt x="6438900" y="154845"/>
                </a:lnTo>
                <a:lnTo>
                  <a:pt x="6400800" y="125213"/>
                </a:lnTo>
                <a:lnTo>
                  <a:pt x="6362700" y="98347"/>
                </a:lnTo>
                <a:lnTo>
                  <a:pt x="6324600" y="74403"/>
                </a:lnTo>
                <a:lnTo>
                  <a:pt x="6286500" y="53535"/>
                </a:lnTo>
                <a:lnTo>
                  <a:pt x="6235700" y="35898"/>
                </a:lnTo>
                <a:lnTo>
                  <a:pt x="6197600" y="21647"/>
                </a:lnTo>
                <a:lnTo>
                  <a:pt x="6146800" y="10937"/>
                </a:lnTo>
                <a:lnTo>
                  <a:pt x="6096000" y="3924"/>
                </a:lnTo>
                <a:lnTo>
                  <a:pt x="6045200" y="762"/>
                </a:lnTo>
                <a:lnTo>
                  <a:pt x="596900" y="0"/>
                </a:lnTo>
                <a:lnTo>
                  <a:pt x="546100" y="2014"/>
                </a:lnTo>
                <a:lnTo>
                  <a:pt x="495300" y="7883"/>
                </a:lnTo>
                <a:lnTo>
                  <a:pt x="444500" y="17457"/>
                </a:lnTo>
                <a:lnTo>
                  <a:pt x="406400" y="30590"/>
                </a:lnTo>
                <a:lnTo>
                  <a:pt x="355600" y="47134"/>
                </a:lnTo>
                <a:lnTo>
                  <a:pt x="317500" y="66940"/>
                </a:lnTo>
                <a:lnTo>
                  <a:pt x="279400" y="89860"/>
                </a:lnTo>
                <a:lnTo>
                  <a:pt x="241300" y="115746"/>
                </a:lnTo>
                <a:lnTo>
                  <a:pt x="203200" y="144451"/>
                </a:lnTo>
                <a:lnTo>
                  <a:pt x="165100" y="175827"/>
                </a:lnTo>
                <a:lnTo>
                  <a:pt x="139700" y="209725"/>
                </a:lnTo>
                <a:lnTo>
                  <a:pt x="114300" y="245998"/>
                </a:lnTo>
                <a:lnTo>
                  <a:pt x="88900" y="284498"/>
                </a:lnTo>
                <a:lnTo>
                  <a:pt x="63500" y="325077"/>
                </a:lnTo>
                <a:lnTo>
                  <a:pt x="38100" y="367586"/>
                </a:lnTo>
                <a:lnTo>
                  <a:pt x="25400" y="411879"/>
                </a:lnTo>
                <a:lnTo>
                  <a:pt x="0" y="505220"/>
                </a:lnTo>
                <a:lnTo>
                  <a:pt x="0" y="3083758"/>
                </a:lnTo>
                <a:lnTo>
                  <a:pt x="12700" y="3131288"/>
                </a:lnTo>
                <a:lnTo>
                  <a:pt x="12700" y="481584"/>
                </a:lnTo>
                <a:lnTo>
                  <a:pt x="25400" y="467868"/>
                </a:lnTo>
                <a:lnTo>
                  <a:pt x="25400" y="439674"/>
                </a:lnTo>
                <a:lnTo>
                  <a:pt x="38100" y="425196"/>
                </a:lnTo>
                <a:lnTo>
                  <a:pt x="38100" y="398526"/>
                </a:lnTo>
                <a:lnTo>
                  <a:pt x="50800" y="384810"/>
                </a:lnTo>
                <a:lnTo>
                  <a:pt x="50800" y="371856"/>
                </a:lnTo>
                <a:lnTo>
                  <a:pt x="63500" y="358140"/>
                </a:lnTo>
                <a:lnTo>
                  <a:pt x="63500" y="345948"/>
                </a:lnTo>
                <a:lnTo>
                  <a:pt x="76200" y="320204"/>
                </a:lnTo>
                <a:lnTo>
                  <a:pt x="88900" y="296189"/>
                </a:lnTo>
                <a:lnTo>
                  <a:pt x="101600" y="272860"/>
                </a:lnTo>
                <a:lnTo>
                  <a:pt x="127000" y="249174"/>
                </a:lnTo>
                <a:lnTo>
                  <a:pt x="139700" y="226314"/>
                </a:lnTo>
                <a:lnTo>
                  <a:pt x="139700" y="227076"/>
                </a:lnTo>
                <a:lnTo>
                  <a:pt x="165100" y="204978"/>
                </a:lnTo>
                <a:lnTo>
                  <a:pt x="165100" y="205740"/>
                </a:lnTo>
                <a:lnTo>
                  <a:pt x="177800" y="185166"/>
                </a:lnTo>
                <a:lnTo>
                  <a:pt x="203200" y="165354"/>
                </a:lnTo>
                <a:lnTo>
                  <a:pt x="215900" y="147066"/>
                </a:lnTo>
                <a:lnTo>
                  <a:pt x="241300" y="129540"/>
                </a:lnTo>
                <a:lnTo>
                  <a:pt x="266700" y="113538"/>
                </a:lnTo>
                <a:lnTo>
                  <a:pt x="279400" y="105156"/>
                </a:lnTo>
                <a:lnTo>
                  <a:pt x="279400" y="105918"/>
                </a:lnTo>
                <a:lnTo>
                  <a:pt x="304800" y="90678"/>
                </a:lnTo>
                <a:lnTo>
                  <a:pt x="330200" y="76962"/>
                </a:lnTo>
                <a:lnTo>
                  <a:pt x="355600" y="64770"/>
                </a:lnTo>
                <a:lnTo>
                  <a:pt x="368300" y="59436"/>
                </a:lnTo>
                <a:lnTo>
                  <a:pt x="381000" y="53340"/>
                </a:lnTo>
                <a:lnTo>
                  <a:pt x="381000" y="54102"/>
                </a:lnTo>
                <a:lnTo>
                  <a:pt x="406400" y="43434"/>
                </a:lnTo>
                <a:lnTo>
                  <a:pt x="406400" y="44196"/>
                </a:lnTo>
                <a:lnTo>
                  <a:pt x="431800" y="35052"/>
                </a:lnTo>
                <a:lnTo>
                  <a:pt x="444500" y="31242"/>
                </a:lnTo>
                <a:lnTo>
                  <a:pt x="469900" y="25146"/>
                </a:lnTo>
                <a:lnTo>
                  <a:pt x="495300" y="22098"/>
                </a:lnTo>
                <a:lnTo>
                  <a:pt x="520700" y="17526"/>
                </a:lnTo>
                <a:lnTo>
                  <a:pt x="546100" y="14478"/>
                </a:lnTo>
                <a:lnTo>
                  <a:pt x="584200" y="12954"/>
                </a:lnTo>
                <a:lnTo>
                  <a:pt x="6045200" y="12954"/>
                </a:lnTo>
                <a:lnTo>
                  <a:pt x="6070600" y="13715"/>
                </a:lnTo>
                <a:lnTo>
                  <a:pt x="6083300" y="15144"/>
                </a:lnTo>
                <a:lnTo>
                  <a:pt x="6108700" y="17554"/>
                </a:lnTo>
                <a:lnTo>
                  <a:pt x="6159500" y="25146"/>
                </a:lnTo>
                <a:lnTo>
                  <a:pt x="6197600" y="35051"/>
                </a:lnTo>
                <a:lnTo>
                  <a:pt x="6235700" y="48768"/>
                </a:lnTo>
                <a:lnTo>
                  <a:pt x="6273800" y="64770"/>
                </a:lnTo>
                <a:lnTo>
                  <a:pt x="6299200" y="77724"/>
                </a:lnTo>
                <a:lnTo>
                  <a:pt x="6299200" y="76962"/>
                </a:lnTo>
                <a:lnTo>
                  <a:pt x="6362700" y="113537"/>
                </a:lnTo>
                <a:lnTo>
                  <a:pt x="6413500" y="147065"/>
                </a:lnTo>
                <a:lnTo>
                  <a:pt x="6426200" y="165354"/>
                </a:lnTo>
                <a:lnTo>
                  <a:pt x="6451600" y="185165"/>
                </a:lnTo>
                <a:lnTo>
                  <a:pt x="6464300" y="205740"/>
                </a:lnTo>
                <a:lnTo>
                  <a:pt x="6464300" y="204977"/>
                </a:lnTo>
                <a:lnTo>
                  <a:pt x="6489700" y="227076"/>
                </a:lnTo>
                <a:lnTo>
                  <a:pt x="6489700" y="226313"/>
                </a:lnTo>
                <a:lnTo>
                  <a:pt x="6502400" y="249173"/>
                </a:lnTo>
                <a:lnTo>
                  <a:pt x="6527800" y="272034"/>
                </a:lnTo>
                <a:lnTo>
                  <a:pt x="6527800" y="283463"/>
                </a:lnTo>
                <a:lnTo>
                  <a:pt x="6540500" y="307848"/>
                </a:lnTo>
                <a:lnTo>
                  <a:pt x="6553200" y="320040"/>
                </a:lnTo>
                <a:lnTo>
                  <a:pt x="6553200" y="332994"/>
                </a:lnTo>
                <a:lnTo>
                  <a:pt x="6565900" y="358902"/>
                </a:lnTo>
                <a:lnTo>
                  <a:pt x="6565900" y="358140"/>
                </a:lnTo>
                <a:lnTo>
                  <a:pt x="6578600" y="371855"/>
                </a:lnTo>
                <a:lnTo>
                  <a:pt x="6578600" y="384809"/>
                </a:lnTo>
                <a:lnTo>
                  <a:pt x="6591300" y="398525"/>
                </a:lnTo>
                <a:lnTo>
                  <a:pt x="6591300" y="425195"/>
                </a:lnTo>
                <a:lnTo>
                  <a:pt x="6604000" y="439673"/>
                </a:lnTo>
                <a:lnTo>
                  <a:pt x="6604000" y="474902"/>
                </a:lnTo>
                <a:lnTo>
                  <a:pt x="6616700" y="493103"/>
                </a:lnTo>
                <a:lnTo>
                  <a:pt x="6616700" y="3131929"/>
                </a:lnTo>
                <a:lnTo>
                  <a:pt x="6629400" y="3085552"/>
                </a:lnTo>
                <a:close/>
              </a:path>
              <a:path w="6629400" h="3573779">
                <a:moveTo>
                  <a:pt x="6616700" y="3131929"/>
                </a:moveTo>
                <a:lnTo>
                  <a:pt x="6616700" y="3077718"/>
                </a:lnTo>
                <a:lnTo>
                  <a:pt x="6604000" y="3106674"/>
                </a:lnTo>
                <a:lnTo>
                  <a:pt x="6604000" y="3134106"/>
                </a:lnTo>
                <a:lnTo>
                  <a:pt x="6591300" y="3148584"/>
                </a:lnTo>
                <a:lnTo>
                  <a:pt x="6591300" y="3175254"/>
                </a:lnTo>
                <a:lnTo>
                  <a:pt x="6578600" y="3188970"/>
                </a:lnTo>
                <a:lnTo>
                  <a:pt x="6578600" y="3201924"/>
                </a:lnTo>
                <a:lnTo>
                  <a:pt x="6565900" y="3215640"/>
                </a:lnTo>
                <a:lnTo>
                  <a:pt x="6565900" y="3227832"/>
                </a:lnTo>
                <a:lnTo>
                  <a:pt x="6553200" y="3240786"/>
                </a:lnTo>
                <a:lnTo>
                  <a:pt x="6553200" y="3255870"/>
                </a:lnTo>
                <a:lnTo>
                  <a:pt x="6540500" y="3272023"/>
                </a:lnTo>
                <a:lnTo>
                  <a:pt x="6527800" y="3287797"/>
                </a:lnTo>
                <a:lnTo>
                  <a:pt x="6527800" y="3301746"/>
                </a:lnTo>
                <a:lnTo>
                  <a:pt x="6502400" y="3325368"/>
                </a:lnTo>
                <a:lnTo>
                  <a:pt x="6502400" y="3324605"/>
                </a:lnTo>
                <a:lnTo>
                  <a:pt x="6489700" y="3347466"/>
                </a:lnTo>
                <a:lnTo>
                  <a:pt x="6489700" y="3346704"/>
                </a:lnTo>
                <a:lnTo>
                  <a:pt x="6464300" y="3368802"/>
                </a:lnTo>
                <a:lnTo>
                  <a:pt x="6464300" y="3368040"/>
                </a:lnTo>
                <a:lnTo>
                  <a:pt x="6451600" y="3388614"/>
                </a:lnTo>
                <a:lnTo>
                  <a:pt x="6426200" y="3408426"/>
                </a:lnTo>
                <a:lnTo>
                  <a:pt x="6413500" y="3426714"/>
                </a:lnTo>
                <a:lnTo>
                  <a:pt x="6388100" y="3444240"/>
                </a:lnTo>
                <a:lnTo>
                  <a:pt x="6362700" y="3460242"/>
                </a:lnTo>
                <a:lnTo>
                  <a:pt x="6350000" y="3468624"/>
                </a:lnTo>
                <a:lnTo>
                  <a:pt x="6350000" y="3467862"/>
                </a:lnTo>
                <a:lnTo>
                  <a:pt x="6324600" y="3483102"/>
                </a:lnTo>
                <a:lnTo>
                  <a:pt x="6299200" y="3496818"/>
                </a:lnTo>
                <a:lnTo>
                  <a:pt x="6235700" y="3525012"/>
                </a:lnTo>
                <a:lnTo>
                  <a:pt x="6197600" y="3538728"/>
                </a:lnTo>
                <a:lnTo>
                  <a:pt x="6134100" y="3551681"/>
                </a:lnTo>
                <a:lnTo>
                  <a:pt x="6108700" y="3556254"/>
                </a:lnTo>
                <a:lnTo>
                  <a:pt x="6083300" y="3559302"/>
                </a:lnTo>
                <a:lnTo>
                  <a:pt x="6045200" y="3560826"/>
                </a:lnTo>
                <a:lnTo>
                  <a:pt x="584200" y="3560826"/>
                </a:lnTo>
                <a:lnTo>
                  <a:pt x="546100" y="3559302"/>
                </a:lnTo>
                <a:lnTo>
                  <a:pt x="520700" y="3556254"/>
                </a:lnTo>
                <a:lnTo>
                  <a:pt x="495300" y="3551682"/>
                </a:lnTo>
                <a:lnTo>
                  <a:pt x="469900" y="3548634"/>
                </a:lnTo>
                <a:lnTo>
                  <a:pt x="457200" y="3545586"/>
                </a:lnTo>
                <a:lnTo>
                  <a:pt x="431800" y="3536823"/>
                </a:lnTo>
                <a:lnTo>
                  <a:pt x="393700" y="3525135"/>
                </a:lnTo>
                <a:lnTo>
                  <a:pt x="355600" y="3511481"/>
                </a:lnTo>
                <a:lnTo>
                  <a:pt x="330200" y="3496818"/>
                </a:lnTo>
                <a:lnTo>
                  <a:pt x="304800" y="3483102"/>
                </a:lnTo>
                <a:lnTo>
                  <a:pt x="279400" y="3467862"/>
                </a:lnTo>
                <a:lnTo>
                  <a:pt x="279400" y="3468624"/>
                </a:lnTo>
                <a:lnTo>
                  <a:pt x="266700" y="3460242"/>
                </a:lnTo>
                <a:lnTo>
                  <a:pt x="241300" y="3444240"/>
                </a:lnTo>
                <a:lnTo>
                  <a:pt x="215900" y="3426714"/>
                </a:lnTo>
                <a:lnTo>
                  <a:pt x="203200" y="3408426"/>
                </a:lnTo>
                <a:lnTo>
                  <a:pt x="177800" y="3388614"/>
                </a:lnTo>
                <a:lnTo>
                  <a:pt x="165100" y="3368040"/>
                </a:lnTo>
                <a:lnTo>
                  <a:pt x="165100" y="3368802"/>
                </a:lnTo>
                <a:lnTo>
                  <a:pt x="139700" y="3346704"/>
                </a:lnTo>
                <a:lnTo>
                  <a:pt x="139700" y="3347466"/>
                </a:lnTo>
                <a:lnTo>
                  <a:pt x="127000" y="3324606"/>
                </a:lnTo>
                <a:lnTo>
                  <a:pt x="101600" y="3301746"/>
                </a:lnTo>
                <a:lnTo>
                  <a:pt x="101600" y="3290316"/>
                </a:lnTo>
                <a:lnTo>
                  <a:pt x="88900" y="3265932"/>
                </a:lnTo>
                <a:lnTo>
                  <a:pt x="76200" y="3252978"/>
                </a:lnTo>
                <a:lnTo>
                  <a:pt x="76200" y="3240786"/>
                </a:lnTo>
                <a:lnTo>
                  <a:pt x="50800" y="3208755"/>
                </a:lnTo>
                <a:lnTo>
                  <a:pt x="25400" y="3139921"/>
                </a:lnTo>
                <a:lnTo>
                  <a:pt x="25400" y="3105912"/>
                </a:lnTo>
                <a:lnTo>
                  <a:pt x="12700" y="3091434"/>
                </a:lnTo>
                <a:lnTo>
                  <a:pt x="12700" y="3131288"/>
                </a:lnTo>
                <a:lnTo>
                  <a:pt x="25400" y="3177477"/>
                </a:lnTo>
                <a:lnTo>
                  <a:pt x="50800" y="3222167"/>
                </a:lnTo>
                <a:lnTo>
                  <a:pt x="63500" y="3265199"/>
                </a:lnTo>
                <a:lnTo>
                  <a:pt x="88900" y="3306413"/>
                </a:lnTo>
                <a:lnTo>
                  <a:pt x="127000" y="3345653"/>
                </a:lnTo>
                <a:lnTo>
                  <a:pt x="152400" y="3382757"/>
                </a:lnTo>
                <a:lnTo>
                  <a:pt x="190500" y="3417570"/>
                </a:lnTo>
                <a:lnTo>
                  <a:pt x="215900" y="3436620"/>
                </a:lnTo>
                <a:lnTo>
                  <a:pt x="241300" y="3454146"/>
                </a:lnTo>
                <a:lnTo>
                  <a:pt x="279400" y="3481691"/>
                </a:lnTo>
                <a:lnTo>
                  <a:pt x="317500" y="3505701"/>
                </a:lnTo>
                <a:lnTo>
                  <a:pt x="355600" y="3526144"/>
                </a:lnTo>
                <a:lnTo>
                  <a:pt x="406400" y="3542990"/>
                </a:lnTo>
                <a:lnTo>
                  <a:pt x="457200" y="3556207"/>
                </a:lnTo>
                <a:lnTo>
                  <a:pt x="495300" y="3565765"/>
                </a:lnTo>
                <a:lnTo>
                  <a:pt x="546100" y="3571633"/>
                </a:lnTo>
                <a:lnTo>
                  <a:pt x="596900" y="3573780"/>
                </a:lnTo>
                <a:lnTo>
                  <a:pt x="6032500" y="3573779"/>
                </a:lnTo>
                <a:lnTo>
                  <a:pt x="6045200" y="3573018"/>
                </a:lnTo>
                <a:lnTo>
                  <a:pt x="6070600" y="3572255"/>
                </a:lnTo>
                <a:lnTo>
                  <a:pt x="6108700" y="3568075"/>
                </a:lnTo>
                <a:lnTo>
                  <a:pt x="6159500" y="3560001"/>
                </a:lnTo>
                <a:lnTo>
                  <a:pt x="6210300" y="3548200"/>
                </a:lnTo>
                <a:lnTo>
                  <a:pt x="6248400" y="3532841"/>
                </a:lnTo>
                <a:lnTo>
                  <a:pt x="6299200" y="3514090"/>
                </a:lnTo>
                <a:lnTo>
                  <a:pt x="6337300" y="3492116"/>
                </a:lnTo>
                <a:lnTo>
                  <a:pt x="6375400" y="3467085"/>
                </a:lnTo>
                <a:lnTo>
                  <a:pt x="6413500" y="3439166"/>
                </a:lnTo>
                <a:lnTo>
                  <a:pt x="6451600" y="3408526"/>
                </a:lnTo>
                <a:lnTo>
                  <a:pt x="6477000" y="3375332"/>
                </a:lnTo>
                <a:lnTo>
                  <a:pt x="6515100" y="3339753"/>
                </a:lnTo>
                <a:lnTo>
                  <a:pt x="6540500" y="3301955"/>
                </a:lnTo>
                <a:lnTo>
                  <a:pt x="6565900" y="3262106"/>
                </a:lnTo>
                <a:lnTo>
                  <a:pt x="6578600" y="3220373"/>
                </a:lnTo>
                <a:lnTo>
                  <a:pt x="6604000" y="3176925"/>
                </a:lnTo>
                <a:lnTo>
                  <a:pt x="6616700" y="313192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1875790"/>
            <a:ext cx="860552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0" y="-15240"/>
            <a:ext cx="10915650" cy="75939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0241_4*l_h_i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ISCONTENTSTITLE" val="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0241_4*b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CONTENTS"/>
  <p:tag name="KSO_WM_UNIT_TEXT_FILL_FORE_SCHEMECOLOR_INDEX" val="1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1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0241_4*a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PRESET_TEXT" val="目录"/>
  <p:tag name="KSO_WM_UNIT_TEXT_FILL_FORE_SCHEMECOLOR_INDEX" val="1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0241_4*i*1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00241_4*i*3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0241_4*i*2"/>
  <p:tag name="KSO_WM_TEMPLATE_CATEGORY" val="custom"/>
  <p:tag name="KSO_WM_TEMPLATE_INDEX" val="20200241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0241_4*l_h_i*1_1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0241_4*l_h_a*1_1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0241_4*l_h_i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0241_4*l_h_i*1_2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0241_4*l_h_a*1_2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0241_4*l_h_i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0241_4*l_h_i*1_3_2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ISCONTENTS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0241_4*l_h_a*1_3_1"/>
  <p:tag name="KSO_WM_TEMPLATE_CATEGORY" val="custom"/>
  <p:tag name="KSO_WM_TEMPLATE_INDEX" val="20200241"/>
  <p:tag name="KSO_WM_UNIT_LAYERLEVEL" val="1_1_1"/>
  <p:tag name="KSO_WM_TAG_VERSION" val="1.0"/>
  <p:tag name="KSO_WM_BEAUTIFY_FLAG" val="#wm#"/>
  <p:tag name="KSO_WM_UNIT_PRESET_TEXT" val="点击添加小标题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HYQiHei 95S</vt:lpstr>
      <vt:lpstr>Gen Jyuu GothicL Medium</vt:lpstr>
      <vt:lpstr>HYQiHei 80S</vt:lpstr>
      <vt:lpstr>汉仪旗黑-85S</vt:lpstr>
      <vt:lpstr>Yu Gothic UI Light</vt:lpstr>
      <vt:lpstr>Wingdings</vt:lpstr>
      <vt:lpstr>Times New Roman</vt:lpstr>
      <vt:lpstr>Calibri</vt:lpstr>
      <vt:lpstr>Arial Unicode MS</vt:lpstr>
      <vt:lpstr>黑体</vt:lpstr>
      <vt:lpstr>Office Theme</vt:lpstr>
      <vt:lpstr>    GIT使用介绍</vt:lpstr>
      <vt:lpstr>PowerPoint 演示文稿</vt:lpstr>
      <vt:lpstr>1.Git简介</vt:lpstr>
      <vt:lpstr>1.环境准备</vt:lpstr>
      <vt:lpstr>1.Git简介</vt:lpstr>
      <vt:lpstr>1.Git简介</vt:lpstr>
      <vt:lpstr>3.查看测试报告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Postman工具介绍</dc:title>
  <dc:creator/>
  <cp:lastModifiedBy>Harold</cp:lastModifiedBy>
  <cp:revision>70</cp:revision>
  <dcterms:created xsi:type="dcterms:W3CDTF">2019-04-18T05:51:00Z</dcterms:created>
  <dcterms:modified xsi:type="dcterms:W3CDTF">2019-06-21T04:38:30Z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2019-04-18T00:00:00Z</vt:filetime>
  </property>
  <property fmtid="{D5CDD505-2E9C-101B-9397-08002B2CF9AE}" pid="5" name="KSOProductBuildVer">
    <vt:lpwstr>2052-11.1.0.8661</vt:lpwstr>
  </property>
</Properties>
</file>