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60" r:id="rId5"/>
    <p:sldId id="339" r:id="rId6"/>
    <p:sldId id="271" r:id="rId7"/>
    <p:sldId id="272" r:id="rId8"/>
    <p:sldId id="340" r:id="rId9"/>
    <p:sldId id="341" r:id="rId10"/>
    <p:sldId id="343" r:id="rId11"/>
    <p:sldId id="344" r:id="rId12"/>
    <p:sldId id="345" r:id="rId13"/>
    <p:sldId id="325" r:id="rId14"/>
    <p:sldId id="346" r:id="rId15"/>
    <p:sldId id="347" r:id="rId16"/>
    <p:sldId id="348" r:id="rId17"/>
    <p:sldId id="350" r:id="rId18"/>
    <p:sldId id="349" r:id="rId19"/>
    <p:sldId id="354" r:id="rId20"/>
    <p:sldId id="355" r:id="rId21"/>
    <p:sldId id="356" r:id="rId22"/>
    <p:sldId id="357" r:id="rId23"/>
    <p:sldId id="284" r:id="rId24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2"/>
        <p:guide pos="21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807" cy="379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119" y="0"/>
            <a:ext cx="4633807" cy="379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77845" y="945356"/>
            <a:ext cx="4537710" cy="2552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340" y="3639622"/>
            <a:ext cx="8554720" cy="29778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395"/>
            <a:ext cx="4633807" cy="379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119" y="7183395"/>
            <a:ext cx="4633807" cy="379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6752081"/>
            <a:ext cx="9143999" cy="398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7726" y="579373"/>
            <a:ext cx="807794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5079" y="2514853"/>
            <a:ext cx="6223241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image" Target="../media/image4.jpe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6510" y="-6350"/>
            <a:ext cx="10725785" cy="75749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3508" y="2906775"/>
            <a:ext cx="510794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FFFFFF"/>
                </a:solidFill>
              </a:rPr>
              <a:t>    GIT</a:t>
            </a:r>
            <a:r>
              <a:rPr lang="zh-CN" altLang="en-US" sz="4000" dirty="0">
                <a:solidFill>
                  <a:srgbClr val="FFFFFF"/>
                </a:solidFill>
              </a:rPr>
              <a:t>使用</a:t>
            </a:r>
            <a:r>
              <a:rPr lang="zh-CN" altLang="en-US" sz="4000" dirty="0">
                <a:solidFill>
                  <a:srgbClr val="FFFFFF"/>
                </a:solidFill>
              </a:rPr>
              <a:t>介绍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23060" y="5947410"/>
            <a:ext cx="253936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6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买买车测试部</a:t>
            </a:r>
            <a:r>
              <a:rPr sz="1600" spc="-7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201</a:t>
            </a:r>
            <a:r>
              <a:rPr lang="en-US"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月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35" y="2962910"/>
            <a:ext cx="1232535" cy="515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2.G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版本管理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779510" cy="509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2.2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文件提交到仓库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把一个文件放到Git仓库只需要两步。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第一步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，用命令git add告诉Git，把文件添加到仓库：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执行上面的命令，没有任何显示，这就对了，Unix的哲学是“没有消息就是好消息”，说明添加成功。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第二步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，用命令git commit告诉Git，把文件提交到仓库：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简单解释一下git commit命令，-m后面输入的是本次提交的说明，可以输入任意内容，当然最好是有意义的，这样你就能从历史记录里方便地找到改动记录。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为什么Git添加文件需要add，commit一共两步呢？因为commit可以一次提交很多文件，所以你可以多次add不同的文件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835" y="2895600"/>
            <a:ext cx="3267075" cy="535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35" y="4486910"/>
            <a:ext cx="4645660" cy="1059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2.G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版本管理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779510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2.3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版本回退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HEAD指向的版本就是当前版本，因此，Git允许我们在版本的历史之间穿梭，使用命令git reset --hard commit_id。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穿梭前，用git log可以查看提交历史，以便确定要回退到哪个版本。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要重返未来，用git reflog查看命令历史，以便确定要回到未来的哪个版本。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3394075"/>
            <a:ext cx="4550410" cy="2522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590" y="2527935"/>
            <a:ext cx="2604135" cy="553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65" y="4718685"/>
            <a:ext cx="4284980" cy="1197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495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3.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远程仓库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3.1</a:t>
            </a:r>
            <a:r>
              <a:rPr 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添加远程库</a:t>
            </a:r>
            <a:endParaRPr lang="zh-CN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我们已经在本地创建了一个Git仓库后，又想在Git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Lab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创建一个Git仓库，并且让这两个仓库进行远程同步，这样，Git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b上的仓库既可以作为备份，又可以让其他人通过该仓库来协作，真是一举多得。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首先，登陆Git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b，然后，在右上角找到“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New  proj	ect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”按钮，创建一个新的仓库：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" y="2730500"/>
            <a:ext cx="8959215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495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3.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远程仓库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1005" y="1226820"/>
            <a:ext cx="96405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在Git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b上的这个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新建的项目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仓库还是空的，Git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b告诉我们，可以从这个仓库克隆出新的仓库，也可以把一个已有的本地仓库与之关联，然后，把本地仓库的内容推送到Git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b仓库。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使用命令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remote add origin &lt;git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关联一个远程库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添加后，远程库的名字就是origin，这是Git默认的叫法，也可以改成别的，但是origin这个名字一看就知道是远程库。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下一步，就可以把本地库的所有内容推送到远程库上：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使用命令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push -u origin master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第一次推送master分支的所有内容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远程库是空的，我们第一次推送master分支时，加上了-u参数，Git不但会把本地的master分支内容推送的远程新的master分支，还会把本地的master分支和远程的master分支关联起来，在以后的推送或者拉取时就可以简化命令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从现在起，只要本地作了提交，就可以通过命令：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git push origin master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495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3.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远程仓库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3.2</a:t>
            </a:r>
            <a:r>
              <a:rPr 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克隆</a:t>
            </a:r>
            <a:r>
              <a:rPr 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远程库</a:t>
            </a:r>
            <a:endParaRPr lang="zh-CN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上次我们讲了先有本地库，后有远程库的时候，如何关联远程库。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现在，假设我们从零开发，那么最好的方式是先创建远程库，然后，从远程库克隆。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首先，登陆Git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b，创建一个新的仓库，名字叫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postmanspace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现在，远程库已经准备好了，下一步是用命令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clone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克隆一个本地库：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如果有多个人协作开发，那么每个人各自从远程克隆一份就可以了。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小结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要克隆一个仓库，首先必须知道仓库的地址，然后使用git clone命令克隆。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Git支持多种协议，包括https，但通过ssh支持的原生git协议速度最快。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2916555"/>
            <a:ext cx="6379210" cy="10966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495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分支管理和标签管理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.1</a:t>
            </a:r>
            <a:r>
              <a:rPr 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分支管理</a:t>
            </a:r>
            <a:endParaRPr lang="zh-CN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首先，我们创建dev分支，然后切换到dev分支：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git checkout -b dev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checkout命令加上-b参数表示创建并切换，相当于以下两条命令：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git branch dev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git checkout dev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然后，用git branch命令查看当前分支：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branch命令会列出所有分支，当前分支前面会标一个*号。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merge命令用于合并指定分支到当前分支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merge dev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合并完成后，就可以放心地删除dev分支了：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</a:t>
            </a:r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branch -d dev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3323590"/>
            <a:ext cx="1509395" cy="8959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495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分支管理和标签管理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.2</a:t>
            </a:r>
            <a:r>
              <a:rPr 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标签</a:t>
            </a:r>
            <a:r>
              <a:rPr 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管理</a:t>
            </a:r>
            <a:endParaRPr lang="zh-CN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布一个版本时，我们通常先在版本库中打一个标签（tag），这样，就唯一确定了打标签时刻的版本。将来无论什么时候，取某个标签的版本，就是把那个打标签的时刻的历史版本取出来。所以，标签也是版本库的一个快照。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创建标签：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tag &lt;name&gt;就可以打一个新标签：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</a:t>
            </a: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tag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v1.0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查看所有标签：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tag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</a:t>
            </a: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tag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v1.0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v1.1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标签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tag -d v0.1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推送标签：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如果要推送某个标签到远程，使用命令git push origin &lt;tagname&gt;：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git push origin v1.0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一次性推送全部尚未推送到远程的本地标签：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git push origin --tags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495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4.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分支管理和标签管理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4.3</a:t>
            </a:r>
            <a:r>
              <a:rPr 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小结</a:t>
            </a:r>
            <a:endParaRPr lang="zh-CN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Git鼓励大量使用分支：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查看分支：git branch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创建分支：git branch &lt;name&gt;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切换分支：git checkout &lt;name&gt;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创建+切换分支：git checkout -b &lt;name&gt;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合并某分支到当前分支：git merge &lt;name&gt;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删除分支：git branch -d &lt;name&gt;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tag &lt;tagname&gt;用于新建一个标签，默认为HEAD，也可以指定一个commit id；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tag -a &lt;tagname&gt; -m "blablabla..."可以指定标签信息；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tag可以查看所有标签。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push origin &lt;tagname&gt;可以推送一个本地标签；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push origin --tags可以推送全部未推送过的本地标签；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tag -d &lt;tagname&gt;可以删除一个本地标签；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命令git push origin :refs/tags/&lt;tagname&gt;可以删除一个远程标签。</a:t>
            </a:r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890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5.Git GUI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使用介绍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5.1</a:t>
            </a:r>
            <a:r>
              <a:rPr lang="en-US" alt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Git GUI</a:t>
            </a:r>
            <a:r>
              <a:rPr lang="zh-CN" alt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创建新的仓库</a:t>
            </a:r>
            <a:endParaRPr lang="zh-CN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1626235"/>
            <a:ext cx="4848225" cy="2562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4188460"/>
            <a:ext cx="626745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890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5.Git GUI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使用介绍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5.2 </a:t>
            </a:r>
            <a:r>
              <a:rPr lang="zh-CN" alt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克隆仓库</a:t>
            </a:r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填写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Git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远程仓库地址和本地路径，即可进行克隆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890" y="1569720"/>
            <a:ext cx="65532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/>
          <p:nvPr>
            <p:custDataLst>
              <p:tags r:id="rId1"/>
            </p:custDataLst>
          </p:nvPr>
        </p:nvSpPr>
        <p:spPr>
          <a:xfrm>
            <a:off x="5115187" y="1829170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9" name="文本框 12"/>
          <p:cNvSpPr txBox="1"/>
          <p:nvPr>
            <p:custDataLst>
              <p:tags r:id="rId2"/>
            </p:custDataLst>
          </p:nvPr>
        </p:nvSpPr>
        <p:spPr>
          <a:xfrm>
            <a:off x="5187626" y="1842439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1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TextBox 2"/>
          <p:cNvSpPr txBox="1"/>
          <p:nvPr>
            <p:custDataLst>
              <p:tags r:id="rId3"/>
            </p:custDataLst>
          </p:nvPr>
        </p:nvSpPr>
        <p:spPr>
          <a:xfrm>
            <a:off x="5953272" y="1880701"/>
            <a:ext cx="25884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Git</a:t>
            </a: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简介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12" name="稻壳儿春秋广告/盗版必究        原创来源：http://chn.docer.com/works?userid=199329941#!/work_time"/>
          <p:cNvSpPr/>
          <p:nvPr>
            <p:custDataLst>
              <p:tags r:id="rId4"/>
            </p:custDataLst>
          </p:nvPr>
        </p:nvSpPr>
        <p:spPr>
          <a:xfrm>
            <a:off x="5115187" y="2917660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187626" y="2930929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2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2"/>
          <p:cNvSpPr txBox="1"/>
          <p:nvPr>
            <p:custDataLst>
              <p:tags r:id="rId6"/>
            </p:custDataLst>
          </p:nvPr>
        </p:nvSpPr>
        <p:spPr>
          <a:xfrm>
            <a:off x="5953125" y="2969260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版本管理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/>
          <p:nvPr>
            <p:custDataLst>
              <p:tags r:id="rId7"/>
            </p:custDataLst>
          </p:nvPr>
        </p:nvSpPr>
        <p:spPr>
          <a:xfrm>
            <a:off x="5115187" y="4034167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187626" y="4047435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3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TextBox 2"/>
          <p:cNvSpPr txBox="1"/>
          <p:nvPr>
            <p:custDataLst>
              <p:tags r:id="rId9"/>
            </p:custDataLst>
          </p:nvPr>
        </p:nvSpPr>
        <p:spPr>
          <a:xfrm>
            <a:off x="5953125" y="4085590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远程仓库</a:t>
            </a:r>
            <a:endParaRPr lang="zh-CN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20" name="稻壳儿春秋广告/盗版必究        原创来源：http://chn.docer.com/works?userid=199329941#!/work_time"/>
          <p:cNvSpPr/>
          <p:nvPr>
            <p:custDataLst>
              <p:tags r:id="rId10"/>
            </p:custDataLst>
          </p:nvPr>
        </p:nvSpPr>
        <p:spPr>
          <a:xfrm>
            <a:off x="5115187" y="5142171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5187626" y="5155439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4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TextBox 2"/>
          <p:cNvSpPr txBox="1"/>
          <p:nvPr>
            <p:custDataLst>
              <p:tags r:id="rId12"/>
            </p:custDataLst>
          </p:nvPr>
        </p:nvSpPr>
        <p:spPr>
          <a:xfrm>
            <a:off x="5953125" y="5193665"/>
            <a:ext cx="4424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分支管理和标签管理</a:t>
            </a:r>
            <a:endParaRPr lang="zh-CN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26" name="TextBox 2"/>
          <p:cNvSpPr txBox="1"/>
          <p:nvPr>
            <p:custDataLst>
              <p:tags r:id="rId13"/>
            </p:custDataLst>
          </p:nvPr>
        </p:nvSpPr>
        <p:spPr>
          <a:xfrm>
            <a:off x="1345973" y="2402710"/>
            <a:ext cx="173205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405" spc="150">
                <a:solidFill>
                  <a:schemeClr val="tx2"/>
                </a:solidFill>
                <a:latin typeface="Arial" panose="020B0604020202020204" pitchFamily="34" charset="0"/>
                <a:ea typeface="HYQiHei 80S" pitchFamily="18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1405" spc="150">
              <a:solidFill>
                <a:schemeClr val="tx2"/>
              </a:solidFill>
              <a:latin typeface="Arial" panose="020B0604020202020204" pitchFamily="34" charset="0"/>
              <a:ea typeface="HYQiHei 80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7" name="TextBox 2"/>
          <p:cNvSpPr txBox="1"/>
          <p:nvPr>
            <p:custDataLst>
              <p:tags r:id="rId14"/>
            </p:custDataLst>
          </p:nvPr>
        </p:nvSpPr>
        <p:spPr>
          <a:xfrm>
            <a:off x="1348418" y="1726496"/>
            <a:ext cx="1676104" cy="82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4735" spc="150" dirty="0">
                <a:solidFill>
                  <a:schemeClr val="tx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Gen Jyuu GothicL Medium" panose="020B0302020203020207" pitchFamily="34" charset="-128"/>
                <a:sym typeface="+mn-lt"/>
              </a:rPr>
              <a:t>目录</a:t>
            </a:r>
            <a:endParaRPr lang="zh-CN" altLang="en-US" sz="4735" spc="150" dirty="0">
              <a:solidFill>
                <a:schemeClr val="tx2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4" name="稻壳儿春秋广告/盗版必究        原创来源：http://chn.docer.com/works?userid=199329941#!/work_time"/>
          <p:cNvSpPr/>
          <p:nvPr>
            <p:custDataLst>
              <p:tags r:id="rId15"/>
            </p:custDataLst>
          </p:nvPr>
        </p:nvSpPr>
        <p:spPr>
          <a:xfrm>
            <a:off x="0" y="2871457"/>
            <a:ext cx="2721640" cy="2733970"/>
          </a:xfrm>
          <a:prstGeom prst="rect">
            <a:avLst/>
          </a:prstGeom>
          <a:blipFill dpi="0" rotWithShape="1">
            <a:blip r:embed="rId16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24" name="稻壳儿春秋广告/盗版必究        原创来源：http://chn.docer.com/works?userid=199329941#!/work_time"/>
          <p:cNvSpPr/>
          <p:nvPr>
            <p:custDataLst>
              <p:tags r:id="rId17"/>
            </p:custDataLst>
          </p:nvPr>
        </p:nvSpPr>
        <p:spPr>
          <a:xfrm>
            <a:off x="0" y="1818668"/>
            <a:ext cx="1052788" cy="10527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2" name="稻壳儿春秋广告/盗版必究        原创来源：http://chn.docer.com/works?userid=199329941#!/work_time"/>
          <p:cNvSpPr/>
          <p:nvPr>
            <p:custDataLst>
              <p:tags r:id="rId18"/>
            </p:custDataLst>
          </p:nvPr>
        </p:nvSpPr>
        <p:spPr>
          <a:xfrm>
            <a:off x="1769810" y="2871458"/>
            <a:ext cx="1723897" cy="39174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19" name="稻壳儿春秋广告/盗版必究        原创来源：http://chn.docer.com/works?userid=199329941#!/work_time"/>
          <p:cNvSpPr/>
          <p:nvPr>
            <p:custDataLst>
              <p:tags r:id="rId19"/>
            </p:custDataLst>
          </p:nvPr>
        </p:nvSpPr>
        <p:spPr>
          <a:xfrm>
            <a:off x="5115822" y="6121341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5188261" y="6134609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5</a:t>
            </a:r>
            <a:endParaRPr lang="en-US" altLang="zh-CN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TextBox 2"/>
          <p:cNvSpPr txBox="1"/>
          <p:nvPr>
            <p:custDataLst>
              <p:tags r:id="rId21"/>
            </p:custDataLst>
          </p:nvPr>
        </p:nvSpPr>
        <p:spPr>
          <a:xfrm>
            <a:off x="5953760" y="6172835"/>
            <a:ext cx="4424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Git GUI</a:t>
            </a: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使用介绍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890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5.Git GUI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使用介绍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5.3 Git</a:t>
            </a:r>
            <a:r>
              <a:rPr lang="zh-CN" alt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提交和推送到远程仓库</a:t>
            </a:r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1631950"/>
            <a:ext cx="9686925" cy="44183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890" y="585470"/>
            <a:ext cx="550481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5.Git GUI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使用介绍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226820"/>
            <a:ext cx="96405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</a:t>
            </a:r>
            <a:r>
              <a:rPr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5.4 </a:t>
            </a:r>
            <a:r>
              <a:rPr lang="zh-CN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远程仓库版本与本地不一致的处理</a:t>
            </a:r>
            <a:endParaRPr lang="zh-CN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从远程获取最新版本到本地，与本地仓库合并后再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push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到远程仓库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606550"/>
            <a:ext cx="886777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0" y="-15240"/>
            <a:ext cx="10915650" cy="7593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简介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120" cy="5182235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1250" y="1877695"/>
            <a:ext cx="8779510" cy="445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Git是目前世界上最先进的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分布式版本</a:t>
            </a: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控制系统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如果你用Microsoft Word写过长篇大论，那你一定有这样的经历：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>
                <a:latin typeface="微软雅黑" panose="020B0503020204020204" charset="-122"/>
                <a:cs typeface="微软雅黑" panose="020B0503020204020204" charset="-122"/>
              </a:rPr>
              <a:t>       想删除一个段落，又怕将来想恢复找不回来怎么办？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>
                <a:latin typeface="微软雅黑" panose="020B0503020204020204" charset="-122"/>
                <a:cs typeface="微软雅黑" panose="020B0503020204020204" charset="-122"/>
              </a:rPr>
              <a:t>有办法，先把当前文件“另存为……”一个新的Word文件，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>
                <a:latin typeface="微软雅黑" panose="020B0503020204020204" charset="-122"/>
                <a:cs typeface="微软雅黑" panose="020B0503020204020204" charset="-122"/>
              </a:rPr>
              <a:t>再接着改，改到一定程度，再“另存为……”一个新文件，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>
                <a:latin typeface="微软雅黑" panose="020B0503020204020204" charset="-122"/>
                <a:cs typeface="微软雅黑" panose="020B0503020204020204" charset="-122"/>
              </a:rPr>
              <a:t>这样一直改下去，最后你的Word文档变成了这样：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>
                <a:latin typeface="微软雅黑" panose="020B0503020204020204" charset="-122"/>
                <a:cs typeface="微软雅黑" panose="020B0503020204020204" charset="-122"/>
              </a:rPr>
              <a:t>过了一周，你想找回被删除的文字，但是已经记不清删除前保存在哪个文件里了，只好一个一个文件去找，真麻烦。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600">
                <a:latin typeface="微软雅黑" panose="020B0503020204020204" charset="-122"/>
                <a:cs typeface="微软雅黑" panose="020B0503020204020204" charset="-122"/>
              </a:rPr>
              <a:t>看着一堆乱七八糟的文件，想保留最新的一个，然后把其他的删掉，又怕哪天会用上，还不敢删，真郁闷。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6515" y="3089910"/>
            <a:ext cx="3394075" cy="1855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简介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466215"/>
            <a:ext cx="9088120" cy="522224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45785" y="2283460"/>
            <a:ext cx="4065270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sz="16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SVN优缺点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优点：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1、 管理方便，逻辑明确，符合一般人思维习惯。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2、 易于管理，集中式服务器更能保证安全性。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3、 代码一致性非常高。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4、 适合开发人数不多的项目开发。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缺点：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1、 服务器压力太大，数据库容量暴增。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2、 如果不能连接到服务器上，基本上不可以工作，如果服务器不能连接上，就不能提交，还原，对比等等。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3、 不适合开源开发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307465" y="2283460"/>
            <a:ext cx="4065270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sz="16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Git优缺点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优点：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1、适合分布式开发，强调个体。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2、公共服务器压力和数据量都不会太大。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3、速度快、灵活。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4、任意两个开发者之间可以很容易的解决冲突。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5、离线工作。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缺点：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1、学习周期相对而言比较长。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2、不符合常规思维。 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3、代码保密性差，一旦开发者把整个库克隆下来就可以完全公开所有代码和版本信息。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Git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简介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466215"/>
            <a:ext cx="9088120" cy="522224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1250" y="4270375"/>
            <a:ext cx="8779510" cy="191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Workspace：工作区</a:t>
            </a:r>
            <a:endParaRPr sz="2400" spc="10" dirty="0">
              <a:solidFill>
                <a:srgbClr val="FF9A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Index / Stage：暂存区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Repository：仓库区（或本地仓库）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Remote：远程仓库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295" y="1923415"/>
            <a:ext cx="677227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1.G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简介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779510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400" b="1" dirty="0">
                <a:latin typeface="微软雅黑" panose="020B0503020204020204" charset="-122"/>
                <a:cs typeface="微软雅黑" panose="020B0503020204020204" charset="-122"/>
              </a:rPr>
              <a:t>安装</a:t>
            </a:r>
            <a:endParaRPr sz="2400" b="1" dirty="0">
              <a:solidFill>
                <a:srgbClr val="FF9A00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在Windows上安装Git</a:t>
            </a:r>
            <a:endParaRPr lang="zh-CN" altLang="en-US" sz="2400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从Git官网直接下载安装程序，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https://git-scm.com/downloads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，然后按默认选项安装即可。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安装完成后，在开始菜单里找到“Git”-&gt;“Git Bash”，蹦出一个类似命令行窗口的东西，就说明Git安装成功！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0" y="3737610"/>
            <a:ext cx="5154295" cy="2967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7900" y="3929380"/>
            <a:ext cx="3933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安装完成后，还需要最后一步设置，在命令行输入：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 git config --global user.name "Your Name"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 git config --global user.email "email@example.com"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因为Git是分布式版本控制系统，所以，每个机器都必须自报家门：你的名字和Email地址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1.G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简介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779510" cy="407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sz="2400" b="1" dirty="0">
                <a:latin typeface="微软雅黑" panose="020B0503020204020204" charset="-122"/>
                <a:cs typeface="微软雅黑" panose="020B0503020204020204" charset="-122"/>
              </a:rPr>
              <a:t>远程仓库配置</a:t>
            </a:r>
            <a:endParaRPr 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由于本地Git仓库和Git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Lab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仓库之间的传输是通过SSH加密的，所以，需要一点设置：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第一步：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创建SSH Key。在用户主目录下，看看有没有.ssh目录，如果有，再看看这个目录下有没有id_rsa和id_rsa.pub这两个文件，如果已经有了，可直接跳到下一步。如果没有，打开Shell（Windows下打开Git Bash），创建SSH Key：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ssh-keygen -t rsa -C "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youremail@example.com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你需要把邮件地址换成你自己的邮件地址，然后一路回车，使用默认值即可，由于这个Key也不是用于军事目的，所以也无需设置密码。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如果一切顺利的话，可以在用户主目录里找到.ssh目录，里面有id_rsa和id_rsa.pub两个文件，这两个就是SSH Key的秘钥对，id_rsa是私钥，不能泄露出去，id_rsa.pub是公钥，可以放心地告诉任何人。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第二步：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登陆Git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b，打开“Account settings”，“SSH Keys”页面：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然后，点“Add SSH Key”，填上任意Title，在Key文本框里粘贴id_rsa.pub文件的内容：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1.G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简介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779510" cy="472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点“添加密钥”，你就应该看到已经添加的Key：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1840230"/>
            <a:ext cx="8337550" cy="38881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2.G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it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版本管理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7580" y="1840230"/>
            <a:ext cx="8779510" cy="454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b="1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2.1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创建版本库</a:t>
            </a:r>
            <a:endParaRPr lang="zh-CN" altLang="en-US" sz="24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什么是版本库呢？版本库又名仓库，英文名repository，你可以简单理解成一个目录，这个目录里面的所有文件都可以被Git管理起来，每个文件的修改、删除，Git都能跟踪，以便任何时刻都可以追踪历史，或者在将来某个时刻可以“还原”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第一步：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创建一个版本库非常简单，首先，选择一个合适的地方，创建一个空目录：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第二步：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通过git init命令把这个目录变成Git可以管理的仓库：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瞬间Git就把仓库建好了，而且告诉你是一个空的仓库（empty Git repository），细心的读者可以发现当前目录下多了一个.git的目录，这个目录是Git来跟踪管理版本库的，没事千万不要手动修改这个目录里面的文件，不然改乱了，就把Git仓库给破坏了。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如果没有看到.git目录，那是因为这个目录默认是隐藏的，用ls -ah命令就可以看见。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第三步：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把文件添加到版本库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现在我们编写一个readme.txt文件，内容如下：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is a version control system.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is free software.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3620135"/>
            <a:ext cx="5234305" cy="5937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0241_4*l_h_i*1_1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0241_4*l_h_i*1_4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0241_4*l_h_i*1_4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0241_4*l_h_a*1_4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ISCONTENTSTITLE" val="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0241_4*b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PRESET_TEXT" val="CONTENTS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0241_4*a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PRESET_TEXT" val="目录"/>
  <p:tag name="KSO_WM_UNIT_TEXT_FILL_FORE_SCHEMECOLOR_INDEX" val="1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0241_4*i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0241_4*i*3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0241_4*i*2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0241_4*l_h_i*1_4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0241_4*l_h_i*1_4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0241_4*l_h_i*1_1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0241_4*l_h_a*1_4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0241_4*l_h_a*1_1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0241_4*l_h_i*1_2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0241_4*l_h_i*1_2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0241_4*l_h_a*1_2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0241_4*l_h_i*1_3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0241_4*l_h_i*1_3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0241_4*l_h_a*1_3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4706</Words>
  <Application>WPS 演示</Application>
  <PresentationFormat>On-screen Show (4:3)</PresentationFormat>
  <Paragraphs>339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HYQiHei 95S</vt:lpstr>
      <vt:lpstr>Gen Jyuu GothicL Medium</vt:lpstr>
      <vt:lpstr>HYQiHei 80S</vt:lpstr>
      <vt:lpstr>汉仪旗黑-85S</vt:lpstr>
      <vt:lpstr>Yu Gothic UI Light</vt:lpstr>
      <vt:lpstr>Wingdings</vt:lpstr>
      <vt:lpstr>Times New Roman</vt:lpstr>
      <vt:lpstr>Calibri</vt:lpstr>
      <vt:lpstr>Arial Unicode MS</vt:lpstr>
      <vt:lpstr>黑体</vt:lpstr>
      <vt:lpstr>Office Theme</vt:lpstr>
      <vt:lpstr>    GIT使用介绍</vt:lpstr>
      <vt:lpstr>PowerPoint 演示文稿</vt:lpstr>
      <vt:lpstr>1.Git简介</vt:lpstr>
      <vt:lpstr>1.Git简介</vt:lpstr>
      <vt:lpstr>1.Git简介</vt:lpstr>
      <vt:lpstr>1.Git简介</vt:lpstr>
      <vt:lpstr>1.Git简介</vt:lpstr>
      <vt:lpstr>1.Git简介</vt:lpstr>
      <vt:lpstr>2.Git版本管理</vt:lpstr>
      <vt:lpstr>2.Git版本管理</vt:lpstr>
      <vt:lpstr>2.Git版本管理</vt:lpstr>
      <vt:lpstr>3.远程仓库</vt:lpstr>
      <vt:lpstr>3.远程仓库</vt:lpstr>
      <vt:lpstr>3.远程仓库</vt:lpstr>
      <vt:lpstr>4.分支管理和标签管理</vt:lpstr>
      <vt:lpstr>4.分支管理和标签管理</vt:lpstr>
      <vt:lpstr>4.分支管理和标签管理</vt:lpstr>
      <vt:lpstr>4.分支管理和标签管理</vt:lpstr>
      <vt:lpstr>5.Git GUI使用介绍</vt:lpstr>
      <vt:lpstr>5.Git GUI使用介绍</vt:lpstr>
      <vt:lpstr>5.Git GUI使用介绍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Postman工具介绍</dc:title>
  <dc:creator/>
  <cp:lastModifiedBy>Harold</cp:lastModifiedBy>
  <cp:revision>68</cp:revision>
  <dcterms:created xsi:type="dcterms:W3CDTF">2019-04-18T05:51:00Z</dcterms:created>
  <dcterms:modified xsi:type="dcterms:W3CDTF">2019-06-22T07:31:30Z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2019-04-18T00:00:00Z</vt:filetime>
  </property>
  <property fmtid="{D5CDD505-2E9C-101B-9397-08002B2CF9AE}" pid="5" name="KSOProductBuildVer">
    <vt:lpwstr>2052-11.1.0.8661</vt:lpwstr>
  </property>
</Properties>
</file>