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2" r:id="rId4"/>
    <p:sldMasterId id="214748369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Ranchers"/>
      <p:regular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ncher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a267e2b73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a267e2b73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Our topic is on close and distant reading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8a267e2b73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8a267e2b73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-based on the readings, we have found that, while the authors allowed for perspective into distant reading, most were critical or hesitant of distant learning</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-Distant reading gives us the capability to categorize, analyze, and digitize entire collections, allowing us to absorb information faster than ever before.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-However, while distant reading may prove beneficial for studying literature and yield more information than from close reading, we should not be entirely dependent on these computational tools as we may lose the vitality and deeper meaning of these texts, and at times could yield shallow and inaccurate results.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-Close reading gives the interpreter a greater sense and understanding of the literature and have led to greater reasoning and advancements in literature, deriving styles and themes from the inspiration of texts.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-close reading limits individuals’ time, energy, and scope, and there may be aspects that we are missing in texts</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-We collectively concluded that distant reading is a powerful tool when used wisely, however it should not be a complete replacement of our close reading abilities.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highlight>
                  <a:srgbClr val="FFFFFF"/>
                </a:highlight>
              </a:rPr>
              <a:t>Our stance would lean more towards agreeing with Dr. Nan Z. Da’s opinion. As explored throughout the findings mentioned above, distant reading is a powerful tool when used wisely, however it should not be a complete replacement of our close reading abilities.</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8a267e2b73_0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8a267e2b73_0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2" name="Shape 1132"/>
        <p:cNvGrpSpPr/>
        <p:nvPr/>
      </p:nvGrpSpPr>
      <p:grpSpPr>
        <a:xfrm>
          <a:off x="0" y="0"/>
          <a:ext cx="0" cy="0"/>
          <a:chOff x="0" y="0"/>
          <a:chExt cx="0" cy="0"/>
        </a:xfrm>
      </p:grpSpPr>
      <p:sp>
        <p:nvSpPr>
          <p:cNvPr id="1133" name="Google Shape;1133;g8a473da0b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8a473da0b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7" name="Shape 1137"/>
        <p:cNvGrpSpPr/>
        <p:nvPr/>
      </p:nvGrpSpPr>
      <p:grpSpPr>
        <a:xfrm>
          <a:off x="0" y="0"/>
          <a:ext cx="0" cy="0"/>
          <a:chOff x="0" y="0"/>
          <a:chExt cx="0" cy="0"/>
        </a:xfrm>
      </p:grpSpPr>
      <p:sp>
        <p:nvSpPr>
          <p:cNvPr id="1138" name="Google Shape;1138;g8a473da0b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8a473da0b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8" name="Shape 1258"/>
        <p:cNvGrpSpPr/>
        <p:nvPr/>
      </p:nvGrpSpPr>
      <p:grpSpPr>
        <a:xfrm>
          <a:off x="0" y="0"/>
          <a:ext cx="0" cy="0"/>
          <a:chOff x="0" y="0"/>
          <a:chExt cx="0" cy="0"/>
        </a:xfrm>
      </p:grpSpPr>
      <p:sp>
        <p:nvSpPr>
          <p:cNvPr id="1259" name="Google Shape;1259;g8a5610e2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8a5610e2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Times"/>
                <a:ea typeface="Times"/>
                <a:cs typeface="Times"/>
                <a:sym typeface="Times"/>
              </a:rPr>
              <a:t>-Through Kathryn Schulz’s “What is Distant Reading?” and Alan Liu’s “The State of the Digital Humanities”, we learn about what distant reading is, along with the important and underlying issues, trade offs, and benefits of this powerful yet double-edged tool. </a:t>
            </a:r>
            <a:endParaRPr sz="1200">
              <a:latin typeface="Times"/>
              <a:ea typeface="Times"/>
              <a:cs typeface="Times"/>
              <a:sym typeface="Times"/>
            </a:endParaRPr>
          </a:p>
          <a:p>
            <a:pPr indent="0" lvl="0" marL="0" rtl="0" algn="just">
              <a:lnSpc>
                <a:spcPct val="115000"/>
              </a:lnSpc>
              <a:spcBef>
                <a:spcPts val="0"/>
              </a:spcBef>
              <a:spcAft>
                <a:spcPts val="0"/>
              </a:spcAft>
              <a:buNone/>
            </a:pPr>
            <a:r>
              <a:t/>
            </a:r>
            <a:endParaRPr sz="1200">
              <a:latin typeface="Times"/>
              <a:ea typeface="Times"/>
              <a:cs typeface="Times"/>
              <a:sym typeface="Times"/>
            </a:endParaRPr>
          </a:p>
          <a:p>
            <a:pPr indent="0" lvl="0" marL="0" rtl="0" algn="just">
              <a:lnSpc>
                <a:spcPct val="115000"/>
              </a:lnSpc>
              <a:spcBef>
                <a:spcPts val="0"/>
              </a:spcBef>
              <a:spcAft>
                <a:spcPts val="0"/>
              </a:spcAft>
              <a:buNone/>
            </a:pPr>
            <a:r>
              <a:rPr lang="en" sz="1200">
                <a:latin typeface="Times"/>
                <a:ea typeface="Times"/>
                <a:cs typeface="Times"/>
                <a:sym typeface="Times"/>
              </a:rPr>
              <a:t>-Looking closer in Lisa Rhody’s “Topic Modeling and Figurative Language” and Matthew Wilken’s “Canons, Close Reading, and the Evolution of Method”, we get to explore distant reading in action and see what findings each author stumbles upon.</a:t>
            </a:r>
            <a:endParaRPr sz="1200">
              <a:latin typeface="Times"/>
              <a:ea typeface="Times"/>
              <a:cs typeface="Times"/>
              <a:sym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8a267e2b73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8a267e2b73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The breakdown of our presentation is as follows: introduction, our readings, close and distant reading and their limitations, followed by our conclusion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8a267e2b73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8a267e2b73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Quote by greek physician… art is long, but life is short.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Here, Hippocrates is essentially telling us that art has grown timelessly over the centuries, and our lives are too often not long enough to explore the numerous forms and pieces of creativity out there. We only have so much time to look for and appreciate the countless artistic works created by us humans.</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T</a:t>
            </a:r>
            <a:r>
              <a:rPr lang="en" sz="1300">
                <a:solidFill>
                  <a:srgbClr val="595959"/>
                </a:solidFill>
                <a:latin typeface="Lato"/>
                <a:ea typeface="Lato"/>
                <a:cs typeface="Lato"/>
                <a:sym typeface="Lato"/>
              </a:rPr>
              <a:t>he rise of the digital humanities and computational methods has given us the ability to analyze large amounts of text faster than ever before.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Yet with this new power, there  are drawbacks to how well we can truly understand and interpret the nuances of literature. Here will be taking a look into two methods of text analysis. Distant and Close Reading.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8a267e2b73_0_1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8a267e2b73_0_1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Times"/>
                <a:ea typeface="Times"/>
                <a:cs typeface="Times"/>
                <a:sym typeface="Times"/>
              </a:rPr>
              <a:t>-Through Kathryn Schulz’s “What is Distant Reading?” and Alan Liu’s “The State of the Digital Humanities”, we learn about what distant reading is, along with the important and underlying issues, trade offs, and benefits of this powerful yet double-edged tool. </a:t>
            </a:r>
            <a:endParaRPr sz="1200">
              <a:latin typeface="Times"/>
              <a:ea typeface="Times"/>
              <a:cs typeface="Times"/>
              <a:sym typeface="Times"/>
            </a:endParaRPr>
          </a:p>
          <a:p>
            <a:pPr indent="0" lvl="0" marL="0" rtl="0" algn="just">
              <a:lnSpc>
                <a:spcPct val="115000"/>
              </a:lnSpc>
              <a:spcBef>
                <a:spcPts val="0"/>
              </a:spcBef>
              <a:spcAft>
                <a:spcPts val="0"/>
              </a:spcAft>
              <a:buNone/>
            </a:pPr>
            <a:r>
              <a:t/>
            </a:r>
            <a:endParaRPr sz="1200">
              <a:latin typeface="Times"/>
              <a:ea typeface="Times"/>
              <a:cs typeface="Times"/>
              <a:sym typeface="Times"/>
            </a:endParaRPr>
          </a:p>
          <a:p>
            <a:pPr indent="0" lvl="0" marL="0" rtl="0" algn="just">
              <a:lnSpc>
                <a:spcPct val="115000"/>
              </a:lnSpc>
              <a:spcBef>
                <a:spcPts val="0"/>
              </a:spcBef>
              <a:spcAft>
                <a:spcPts val="0"/>
              </a:spcAft>
              <a:buNone/>
            </a:pPr>
            <a:r>
              <a:rPr lang="en" sz="1200">
                <a:latin typeface="Times"/>
                <a:ea typeface="Times"/>
                <a:cs typeface="Times"/>
                <a:sym typeface="Times"/>
              </a:rPr>
              <a:t>-Looking closer in Lisa Rhody’s “Topic Modeling and Figurative Language” and Matthew Wilken’s “Canons, Close Reading, and the Evolution of Method”, we get to explore distant reading in action and see what findings each author stumbles upon.</a:t>
            </a:r>
            <a:endParaRPr sz="1200">
              <a:latin typeface="Times"/>
              <a:ea typeface="Times"/>
              <a:cs typeface="Times"/>
              <a:sym typeface="Time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8a267e2b73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8a267e2b73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Distant reading is an approach of literary studies that applies computational methods, such as aggregation and text analysis, to literary data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The methods used can be used to identify literary genres, envision plots, and reveil writing styles, by mining through each text and phrases.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Franco Moretti, who founded the Stanford Literary Lab and also coined the term “distant reading”, claims that simply reading texts is archaic and is insufficient for understanding the full scope of the material.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He argues that one’s exposure would be limited to a small sample size of texts when hundreds in the same topic exist. Utilizing distant reading and text mining, this opens up endless possibilities of better understanding the scope and nature of numerous works and topics.</a:t>
            </a:r>
            <a:endParaRPr sz="1300">
              <a:solidFill>
                <a:srgbClr val="595959"/>
              </a:solidFill>
              <a:latin typeface="Lato"/>
              <a:ea typeface="Lato"/>
              <a:cs typeface="Lato"/>
              <a:sym typeface="Lato"/>
            </a:endParaRPr>
          </a:p>
          <a:p>
            <a:pPr indent="0" lvl="0" marL="0" rtl="0" algn="l">
              <a:lnSpc>
                <a:spcPct val="115000"/>
              </a:lnSpc>
              <a:spcBef>
                <a:spcPts val="0"/>
              </a:spcBef>
              <a:spcAft>
                <a:spcPts val="1600"/>
              </a:spcAft>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8a267e2b73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8a267e2b73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Benefits/uses</a:t>
            </a:r>
            <a:endParaRPr sz="900"/>
          </a:p>
          <a:p>
            <a:pPr indent="-311150" lvl="0" marL="457200" rtl="0" algn="l">
              <a:lnSpc>
                <a:spcPct val="115000"/>
              </a:lnSpc>
              <a:spcBef>
                <a:spcPts val="0"/>
              </a:spcBef>
              <a:spcAft>
                <a:spcPts val="0"/>
              </a:spcAft>
              <a:buClr>
                <a:srgbClr val="595959"/>
              </a:buClr>
              <a:buSzPts val="1300"/>
              <a:buFont typeface="Lato"/>
              <a:buChar char="-"/>
            </a:pPr>
            <a:r>
              <a:rPr lang="en" sz="900"/>
              <a:t>I’m sure that many of you have heard about this or applied this technique somewhere throughout your educational career, especially in college</a:t>
            </a:r>
            <a:endParaRPr sz="900"/>
          </a:p>
          <a:p>
            <a:pPr indent="-311150" lvl="0" marL="457200" rtl="0" algn="l">
              <a:lnSpc>
                <a:spcPct val="115000"/>
              </a:lnSpc>
              <a:spcBef>
                <a:spcPts val="0"/>
              </a:spcBef>
              <a:spcAft>
                <a:spcPts val="0"/>
              </a:spcAft>
              <a:buClr>
                <a:srgbClr val="595959"/>
              </a:buClr>
              <a:buSzPts val="1300"/>
              <a:buFont typeface="Lato"/>
              <a:buChar char="-"/>
            </a:pPr>
            <a:r>
              <a:rPr lang="en" sz="900"/>
              <a:t>But close reading is a technique used while reading texts filled with rhetorical or figurative languages, such as fictional works or famous poems like Robert Frost’s “The Road Not Taken”</a:t>
            </a:r>
            <a:endParaRPr sz="900"/>
          </a:p>
          <a:p>
            <a:pPr indent="-311150" lvl="0" marL="457200" rtl="0" algn="l">
              <a:lnSpc>
                <a:spcPct val="115000"/>
              </a:lnSpc>
              <a:spcBef>
                <a:spcPts val="0"/>
              </a:spcBef>
              <a:spcAft>
                <a:spcPts val="0"/>
              </a:spcAft>
              <a:buClr>
                <a:srgbClr val="595959"/>
              </a:buClr>
              <a:buSzPts val="1300"/>
              <a:buFont typeface="Lato"/>
              <a:buChar char="-"/>
            </a:pPr>
            <a:r>
              <a:rPr lang="en" sz="900"/>
              <a:t>Emerged in America during the middle of 20th century, during a formalist movement called New Criticism</a:t>
            </a:r>
            <a:endParaRPr sz="900"/>
          </a:p>
          <a:p>
            <a:pPr indent="-311150" lvl="0" marL="457200" rtl="0" algn="l">
              <a:lnSpc>
                <a:spcPct val="115000"/>
              </a:lnSpc>
              <a:spcBef>
                <a:spcPts val="0"/>
              </a:spcBef>
              <a:spcAft>
                <a:spcPts val="0"/>
              </a:spcAft>
              <a:buClr>
                <a:srgbClr val="595959"/>
              </a:buClr>
              <a:buSzPts val="1300"/>
              <a:buFont typeface="Lato"/>
              <a:buChar char="-"/>
            </a:pPr>
            <a:r>
              <a:rPr lang="en" sz="900"/>
              <a:t>Shifting the “impressionist” view of literature to more of a “practical, literary criticism”</a:t>
            </a:r>
            <a:endParaRPr sz="900"/>
          </a:p>
          <a:p>
            <a:pPr indent="-311150" lvl="0" marL="457200" rtl="0" algn="l">
              <a:lnSpc>
                <a:spcPct val="115000"/>
              </a:lnSpc>
              <a:spcBef>
                <a:spcPts val="0"/>
              </a:spcBef>
              <a:spcAft>
                <a:spcPts val="0"/>
              </a:spcAft>
              <a:buClr>
                <a:srgbClr val="595959"/>
              </a:buClr>
              <a:buSzPts val="1300"/>
              <a:buFont typeface="Lato"/>
              <a:buChar char="-"/>
            </a:pPr>
            <a:r>
              <a:rPr lang="en" sz="900"/>
              <a:t>Close reading focuses on diving into the autonomy of the work, usually by identifying the authors’ intentions, exploring the cultural context and references made in the texts, and developing ideologies and messages found from the authors.</a:t>
            </a:r>
            <a:endParaRPr sz="900"/>
          </a:p>
          <a:p>
            <a:pPr indent="-311150" lvl="0" marL="457200" rtl="0" algn="l">
              <a:lnSpc>
                <a:spcPct val="115000"/>
              </a:lnSpc>
              <a:spcBef>
                <a:spcPts val="0"/>
              </a:spcBef>
              <a:spcAft>
                <a:spcPts val="0"/>
              </a:spcAft>
              <a:buClr>
                <a:srgbClr val="595959"/>
              </a:buClr>
              <a:buSzPts val="1300"/>
              <a:buFont typeface="Lato"/>
              <a:buChar char="-"/>
            </a:pPr>
            <a:r>
              <a:rPr lang="en" sz="900"/>
              <a:t>It provides for careful and sustained interpretation of the text, enabling the reading to pay attention to the small nuances in the text, such as individual words, metaphors, syntax, etc.</a:t>
            </a:r>
            <a:endParaRPr sz="900"/>
          </a:p>
          <a:p>
            <a:pPr indent="-311150" lvl="0" marL="457200" rtl="0" algn="l">
              <a:lnSpc>
                <a:spcPct val="115000"/>
              </a:lnSpc>
              <a:spcBef>
                <a:spcPts val="0"/>
              </a:spcBef>
              <a:spcAft>
                <a:spcPts val="0"/>
              </a:spcAft>
              <a:buClr>
                <a:srgbClr val="595959"/>
              </a:buClr>
              <a:buSzPts val="1300"/>
              <a:buFont typeface="Lato"/>
              <a:buChar char="-"/>
            </a:pPr>
            <a:r>
              <a:rPr lang="en" sz="900"/>
              <a:t>With its importance and daily usage, the education system recently began embedding and focusing more on close reading within the Common Core State Standards, ensuring that students have a thorough understanding of the text via analysis and to prepare them for college and beyond</a:t>
            </a:r>
            <a:endParaRPr sz="900"/>
          </a:p>
          <a:p>
            <a:pPr indent="-311150" lvl="0" marL="457200" rtl="0" algn="l">
              <a:lnSpc>
                <a:spcPct val="115000"/>
              </a:lnSpc>
              <a:spcBef>
                <a:spcPts val="0"/>
              </a:spcBef>
              <a:spcAft>
                <a:spcPts val="0"/>
              </a:spcAft>
              <a:buClr>
                <a:srgbClr val="595959"/>
              </a:buClr>
              <a:buSzPts val="1300"/>
              <a:buFont typeface="Lato"/>
              <a:buChar char="-"/>
            </a:pPr>
            <a:r>
              <a:rPr lang="en" sz="900"/>
              <a:t>Close reading encourages readers to re-read the text, asking what the text says, how it says it, why does the author say it, and what connections can be made</a:t>
            </a:r>
            <a:endParaRPr sz="900"/>
          </a:p>
          <a:p>
            <a:pPr indent="-311150" lvl="0" marL="457200" rtl="0" algn="l">
              <a:lnSpc>
                <a:spcPct val="115000"/>
              </a:lnSpc>
              <a:spcBef>
                <a:spcPts val="0"/>
              </a:spcBef>
              <a:spcAft>
                <a:spcPts val="0"/>
              </a:spcAft>
              <a:buClr>
                <a:srgbClr val="595959"/>
              </a:buClr>
              <a:buSzPts val="1300"/>
              <a:buFont typeface="Lato"/>
              <a:buChar char="-"/>
            </a:pPr>
            <a:r>
              <a:rPr lang="en" sz="900"/>
              <a:t>The benefits are that individuals can have a closer (no pun intended), deeper understanding and appreciation of the text itself</a:t>
            </a:r>
            <a:endParaRPr sz="900"/>
          </a:p>
          <a:p>
            <a:pPr indent="-311150" lvl="0" marL="457200" rtl="0" algn="l">
              <a:lnSpc>
                <a:spcPct val="115000"/>
              </a:lnSpc>
              <a:spcBef>
                <a:spcPts val="0"/>
              </a:spcBef>
              <a:spcAft>
                <a:spcPts val="0"/>
              </a:spcAft>
              <a:buClr>
                <a:srgbClr val="595959"/>
              </a:buClr>
              <a:buSzPts val="1300"/>
              <a:buFont typeface="Lato"/>
              <a:buChar char="-"/>
            </a:pPr>
            <a:r>
              <a:rPr lang="en" sz="900"/>
              <a:t>In addition, close reading allows scholars to ponder about some text, some event that occurred within the book, or some profound message, long after reading it</a:t>
            </a:r>
            <a:endParaRPr sz="900"/>
          </a:p>
          <a:p>
            <a:pPr indent="-311150" lvl="0" marL="457200" rtl="0" algn="l">
              <a:lnSpc>
                <a:spcPct val="115000"/>
              </a:lnSpc>
              <a:spcBef>
                <a:spcPts val="0"/>
              </a:spcBef>
              <a:spcAft>
                <a:spcPts val="0"/>
              </a:spcAft>
              <a:buClr>
                <a:srgbClr val="595959"/>
              </a:buClr>
              <a:buSzPts val="1300"/>
              <a:buFont typeface="Lato"/>
              <a:buChar char="-"/>
            </a:pPr>
            <a:r>
              <a:rPr lang="en" sz="900"/>
              <a:t>To wrap up this slide, with close reading, one can interpret texts through detailed observation and reflection, develop new insights and ideas, and have a deeper appreciation for the humanities.</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Close reading provides for careful and sustained interpretation of text, </a:t>
            </a:r>
            <a:r>
              <a:rPr lang="en" sz="1300">
                <a:solidFill>
                  <a:srgbClr val="595959"/>
                </a:solidFill>
                <a:latin typeface="Lato"/>
                <a:ea typeface="Lato"/>
                <a:cs typeface="Lato"/>
                <a:sym typeface="Lato"/>
              </a:rPr>
              <a:t>enabling</a:t>
            </a:r>
            <a:r>
              <a:rPr lang="en" sz="1300">
                <a:solidFill>
                  <a:srgbClr val="595959"/>
                </a:solidFill>
                <a:latin typeface="Lato"/>
                <a:ea typeface="Lato"/>
                <a:cs typeface="Lato"/>
                <a:sym typeface="Lato"/>
              </a:rPr>
              <a:t> the reader to pay attention to the small nuances in the text, such as individual words, metaphors, syntax, etc. </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1600"/>
              </a:spcAft>
              <a:buClr>
                <a:srgbClr val="595959"/>
              </a:buClr>
              <a:buSzPts val="1300"/>
              <a:buFont typeface="Lato"/>
              <a:buChar char="-"/>
            </a:pPr>
            <a:r>
              <a:rPr lang="en" sz="1300">
                <a:solidFill>
                  <a:srgbClr val="595959"/>
                </a:solidFill>
                <a:latin typeface="Lato"/>
                <a:ea typeface="Lato"/>
                <a:cs typeface="Lato"/>
                <a:sym typeface="Lato"/>
              </a:rPr>
              <a:t>With close reading, one can interpret texts through detailed observation and reflection, develop new insights and ideas, and have a deeper appreciation for the humanities. </a:t>
            </a:r>
            <a:endParaRPr sz="1300">
              <a:solidFill>
                <a:srgbClr val="595959"/>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8a473da0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8a473da0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8a473da0b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8a473da0b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8a267e2b73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8a267e2b73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-Distant Learning: </a:t>
            </a:r>
            <a:r>
              <a:rPr lang="en" sz="1300">
                <a:solidFill>
                  <a:srgbClr val="595959"/>
                </a:solidFill>
                <a:latin typeface="Lato"/>
                <a:ea typeface="Lato"/>
                <a:cs typeface="Lato"/>
                <a:sym typeface="Lato"/>
              </a:rPr>
              <a:t> There are underlying concerns and limitations with the method of distant reading textual analysis. </a:t>
            </a:r>
            <a:r>
              <a:rPr lang="en" sz="1300">
                <a:solidFill>
                  <a:srgbClr val="595959"/>
                </a:solidFill>
                <a:latin typeface="Lato"/>
                <a:ea typeface="Lato"/>
                <a:cs typeface="Lato"/>
                <a:sym typeface="Lato"/>
              </a:rPr>
              <a:t>Interpretation of texts might be inaccurate (i.e, if there are metaphors or analogies people might not be able to catch o</a:t>
            </a:r>
            <a:r>
              <a:rPr lang="en" sz="1300">
                <a:solidFill>
                  <a:srgbClr val="595959"/>
                </a:solidFill>
                <a:latin typeface="Lato"/>
                <a:ea typeface="Lato"/>
                <a:cs typeface="Lato"/>
                <a:sym typeface="Lato"/>
              </a:rPr>
              <a:t>n</a:t>
            </a:r>
            <a:r>
              <a:rPr lang="en" sz="1300">
                <a:solidFill>
                  <a:srgbClr val="595959"/>
                </a:solidFill>
                <a:latin typeface="Lato"/>
                <a:ea typeface="Lato"/>
                <a:cs typeface="Lato"/>
                <a:sym typeface="Lato"/>
              </a:rPr>
              <a:t>). We may lose the vitality and deeper meaning of these texts, and at times could yield shallow and inaccurate results. </a:t>
            </a:r>
            <a:endParaRPr sz="1300">
              <a:solidFill>
                <a:srgbClr val="595959"/>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rgbClr val="595959"/>
                </a:solidFill>
                <a:latin typeface="Lato"/>
                <a:ea typeface="Lato"/>
                <a:cs typeface="Lato"/>
                <a:sym typeface="Lato"/>
              </a:rPr>
              <a:t>(From the topic writing): C</a:t>
            </a:r>
            <a:r>
              <a:rPr lang="en" sz="1300">
                <a:solidFill>
                  <a:srgbClr val="595959"/>
                </a:solidFill>
                <a:latin typeface="Lato"/>
                <a:ea typeface="Lato"/>
                <a:cs typeface="Lato"/>
                <a:sym typeface="Lato"/>
              </a:rPr>
              <a:t>lose Reading text analysis can take a lifetime to just graze the tip of the literatures available for exploration</a:t>
            </a:r>
            <a:endParaRPr sz="1300">
              <a:solidFill>
                <a:srgbClr val="595959"/>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86" name="Shape 86"/>
        <p:cNvGrpSpPr/>
        <p:nvPr/>
      </p:nvGrpSpPr>
      <p:grpSpPr>
        <a:xfrm>
          <a:off x="0" y="0"/>
          <a:ext cx="0" cy="0"/>
          <a:chOff x="0" y="0"/>
          <a:chExt cx="0" cy="0"/>
        </a:xfrm>
      </p:grpSpPr>
      <p:sp>
        <p:nvSpPr>
          <p:cNvPr id="87" name="Google Shape;87;p14"/>
          <p:cNvSpPr txBox="1"/>
          <p:nvPr>
            <p:ph type="ctrTitle"/>
          </p:nvPr>
        </p:nvSpPr>
        <p:spPr>
          <a:xfrm>
            <a:off x="787200" y="1588308"/>
            <a:ext cx="3244800" cy="17895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4300"/>
              <a:buNone/>
              <a:defRPr sz="4300"/>
            </a:lvl1pPr>
            <a:lvl2pPr lvl="1" rtl="0" algn="ctr">
              <a:spcBef>
                <a:spcPts val="0"/>
              </a:spcBef>
              <a:spcAft>
                <a:spcPts val="0"/>
              </a:spcAft>
              <a:buClr>
                <a:schemeClr val="accent5"/>
              </a:buClr>
              <a:buSzPts val="5200"/>
              <a:buNone/>
              <a:defRPr sz="5200">
                <a:solidFill>
                  <a:schemeClr val="accent5"/>
                </a:solidFill>
              </a:defRPr>
            </a:lvl2pPr>
            <a:lvl3pPr lvl="2" rtl="0" algn="ctr">
              <a:spcBef>
                <a:spcPts val="0"/>
              </a:spcBef>
              <a:spcAft>
                <a:spcPts val="0"/>
              </a:spcAft>
              <a:buClr>
                <a:schemeClr val="accent5"/>
              </a:buClr>
              <a:buSzPts val="5200"/>
              <a:buNone/>
              <a:defRPr sz="5200">
                <a:solidFill>
                  <a:schemeClr val="accent5"/>
                </a:solidFill>
              </a:defRPr>
            </a:lvl3pPr>
            <a:lvl4pPr lvl="3" rtl="0" algn="ctr">
              <a:spcBef>
                <a:spcPts val="0"/>
              </a:spcBef>
              <a:spcAft>
                <a:spcPts val="0"/>
              </a:spcAft>
              <a:buClr>
                <a:schemeClr val="accent5"/>
              </a:buClr>
              <a:buSzPts val="5200"/>
              <a:buNone/>
              <a:defRPr sz="5200">
                <a:solidFill>
                  <a:schemeClr val="accent5"/>
                </a:solidFill>
              </a:defRPr>
            </a:lvl4pPr>
            <a:lvl5pPr lvl="4" rtl="0" algn="ctr">
              <a:spcBef>
                <a:spcPts val="0"/>
              </a:spcBef>
              <a:spcAft>
                <a:spcPts val="0"/>
              </a:spcAft>
              <a:buClr>
                <a:schemeClr val="accent5"/>
              </a:buClr>
              <a:buSzPts val="5200"/>
              <a:buNone/>
              <a:defRPr sz="5200">
                <a:solidFill>
                  <a:schemeClr val="accent5"/>
                </a:solidFill>
              </a:defRPr>
            </a:lvl5pPr>
            <a:lvl6pPr lvl="5" rtl="0" algn="ctr">
              <a:spcBef>
                <a:spcPts val="0"/>
              </a:spcBef>
              <a:spcAft>
                <a:spcPts val="0"/>
              </a:spcAft>
              <a:buClr>
                <a:schemeClr val="accent5"/>
              </a:buClr>
              <a:buSzPts val="5200"/>
              <a:buNone/>
              <a:defRPr sz="5200">
                <a:solidFill>
                  <a:schemeClr val="accent5"/>
                </a:solidFill>
              </a:defRPr>
            </a:lvl6pPr>
            <a:lvl7pPr lvl="6" rtl="0" algn="ctr">
              <a:spcBef>
                <a:spcPts val="0"/>
              </a:spcBef>
              <a:spcAft>
                <a:spcPts val="0"/>
              </a:spcAft>
              <a:buClr>
                <a:schemeClr val="accent5"/>
              </a:buClr>
              <a:buSzPts val="5200"/>
              <a:buNone/>
              <a:defRPr sz="5200">
                <a:solidFill>
                  <a:schemeClr val="accent5"/>
                </a:solidFill>
              </a:defRPr>
            </a:lvl7pPr>
            <a:lvl8pPr lvl="7" rtl="0" algn="ctr">
              <a:spcBef>
                <a:spcPts val="0"/>
              </a:spcBef>
              <a:spcAft>
                <a:spcPts val="0"/>
              </a:spcAft>
              <a:buClr>
                <a:schemeClr val="accent5"/>
              </a:buClr>
              <a:buSzPts val="5200"/>
              <a:buNone/>
              <a:defRPr sz="5200">
                <a:solidFill>
                  <a:schemeClr val="accent5"/>
                </a:solidFill>
              </a:defRPr>
            </a:lvl8pPr>
            <a:lvl9pPr lvl="8" rtl="0" algn="ctr">
              <a:spcBef>
                <a:spcPts val="0"/>
              </a:spcBef>
              <a:spcAft>
                <a:spcPts val="0"/>
              </a:spcAft>
              <a:buClr>
                <a:schemeClr val="accent5"/>
              </a:buClr>
              <a:buSzPts val="5200"/>
              <a:buNone/>
              <a:defRPr sz="5200">
                <a:solidFill>
                  <a:schemeClr val="accent5"/>
                </a:solidFill>
              </a:defRPr>
            </a:lvl9pPr>
          </a:lstStyle>
          <a:p/>
        </p:txBody>
      </p:sp>
      <p:sp>
        <p:nvSpPr>
          <p:cNvPr id="88" name="Google Shape;88;p14"/>
          <p:cNvSpPr txBox="1"/>
          <p:nvPr>
            <p:ph idx="1" type="subTitle"/>
          </p:nvPr>
        </p:nvSpPr>
        <p:spPr>
          <a:xfrm>
            <a:off x="787200" y="3305593"/>
            <a:ext cx="3244800" cy="40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a:solidFill>
                  <a:schemeClr val="accent5"/>
                </a:solidFill>
              </a:defRPr>
            </a:lvl1pPr>
            <a:lvl2pPr lvl="1" rtl="0" algn="ctr">
              <a:lnSpc>
                <a:spcPct val="100000"/>
              </a:lnSpc>
              <a:spcBef>
                <a:spcPts val="0"/>
              </a:spcBef>
              <a:spcAft>
                <a:spcPts val="0"/>
              </a:spcAft>
              <a:buClr>
                <a:srgbClr val="000000"/>
              </a:buClr>
              <a:buSzPts val="2800"/>
              <a:buNone/>
              <a:defRPr sz="2800">
                <a:solidFill>
                  <a:srgbClr val="000000"/>
                </a:solidFill>
              </a:defRPr>
            </a:lvl2pPr>
            <a:lvl3pPr lvl="2" rtl="0" algn="ctr">
              <a:lnSpc>
                <a:spcPct val="100000"/>
              </a:lnSpc>
              <a:spcBef>
                <a:spcPts val="0"/>
              </a:spcBef>
              <a:spcAft>
                <a:spcPts val="0"/>
              </a:spcAft>
              <a:buClr>
                <a:srgbClr val="000000"/>
              </a:buClr>
              <a:buSzPts val="2800"/>
              <a:buNone/>
              <a:defRPr sz="2800">
                <a:solidFill>
                  <a:srgbClr val="000000"/>
                </a:solidFill>
              </a:defRPr>
            </a:lvl3pPr>
            <a:lvl4pPr lvl="3" rtl="0" algn="ctr">
              <a:lnSpc>
                <a:spcPct val="100000"/>
              </a:lnSpc>
              <a:spcBef>
                <a:spcPts val="0"/>
              </a:spcBef>
              <a:spcAft>
                <a:spcPts val="0"/>
              </a:spcAft>
              <a:buClr>
                <a:srgbClr val="000000"/>
              </a:buClr>
              <a:buSzPts val="2800"/>
              <a:buNone/>
              <a:defRPr sz="2800">
                <a:solidFill>
                  <a:srgbClr val="000000"/>
                </a:solidFill>
              </a:defRPr>
            </a:lvl4pPr>
            <a:lvl5pPr lvl="4" rtl="0" algn="ctr">
              <a:lnSpc>
                <a:spcPct val="100000"/>
              </a:lnSpc>
              <a:spcBef>
                <a:spcPts val="0"/>
              </a:spcBef>
              <a:spcAft>
                <a:spcPts val="0"/>
              </a:spcAft>
              <a:buClr>
                <a:srgbClr val="000000"/>
              </a:buClr>
              <a:buSzPts val="2800"/>
              <a:buNone/>
              <a:defRPr sz="2800">
                <a:solidFill>
                  <a:srgbClr val="000000"/>
                </a:solidFill>
              </a:defRPr>
            </a:lvl5pPr>
            <a:lvl6pPr lvl="5" rtl="0" algn="ctr">
              <a:lnSpc>
                <a:spcPct val="100000"/>
              </a:lnSpc>
              <a:spcBef>
                <a:spcPts val="0"/>
              </a:spcBef>
              <a:spcAft>
                <a:spcPts val="0"/>
              </a:spcAft>
              <a:buClr>
                <a:srgbClr val="000000"/>
              </a:buClr>
              <a:buSzPts val="2800"/>
              <a:buNone/>
              <a:defRPr sz="2800">
                <a:solidFill>
                  <a:srgbClr val="000000"/>
                </a:solidFill>
              </a:defRPr>
            </a:lvl6pPr>
            <a:lvl7pPr lvl="6" rtl="0" algn="ctr">
              <a:lnSpc>
                <a:spcPct val="100000"/>
              </a:lnSpc>
              <a:spcBef>
                <a:spcPts val="0"/>
              </a:spcBef>
              <a:spcAft>
                <a:spcPts val="0"/>
              </a:spcAft>
              <a:buClr>
                <a:srgbClr val="000000"/>
              </a:buClr>
              <a:buSzPts val="2800"/>
              <a:buNone/>
              <a:defRPr sz="2800">
                <a:solidFill>
                  <a:srgbClr val="000000"/>
                </a:solidFill>
              </a:defRPr>
            </a:lvl7pPr>
            <a:lvl8pPr lvl="7" rtl="0" algn="ctr">
              <a:lnSpc>
                <a:spcPct val="100000"/>
              </a:lnSpc>
              <a:spcBef>
                <a:spcPts val="0"/>
              </a:spcBef>
              <a:spcAft>
                <a:spcPts val="0"/>
              </a:spcAft>
              <a:buClr>
                <a:srgbClr val="000000"/>
              </a:buClr>
              <a:buSzPts val="2800"/>
              <a:buNone/>
              <a:defRPr sz="2800">
                <a:solidFill>
                  <a:srgbClr val="000000"/>
                </a:solidFill>
              </a:defRPr>
            </a:lvl8pPr>
            <a:lvl9pPr lvl="8" rtl="0" algn="ctr">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1"/>
        </a:solidFill>
      </p:bgPr>
    </p:bg>
    <p:spTree>
      <p:nvGrpSpPr>
        <p:cNvPr id="89" name="Shape 89"/>
        <p:cNvGrpSpPr/>
        <p:nvPr/>
      </p:nvGrpSpPr>
      <p:grpSpPr>
        <a:xfrm>
          <a:off x="0" y="0"/>
          <a:ext cx="0" cy="0"/>
          <a:chOff x="0" y="0"/>
          <a:chExt cx="0" cy="0"/>
        </a:xfrm>
      </p:grpSpPr>
      <p:sp>
        <p:nvSpPr>
          <p:cNvPr id="90" name="Google Shape;90;p15"/>
          <p:cNvSpPr/>
          <p:nvPr/>
        </p:nvSpPr>
        <p:spPr>
          <a:xfrm>
            <a:off x="889525" y="1397300"/>
            <a:ext cx="747300" cy="747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7980425" y="1334375"/>
            <a:ext cx="275400" cy="27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7440575" y="3955875"/>
            <a:ext cx="492000" cy="49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2872600" y="585100"/>
            <a:ext cx="492000" cy="49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1636825" y="3028950"/>
            <a:ext cx="275400" cy="27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7636175" y="1795950"/>
            <a:ext cx="747300" cy="747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6457825" y="901050"/>
            <a:ext cx="275400" cy="27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751825" y="3832950"/>
            <a:ext cx="412800" cy="41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txBox="1"/>
          <p:nvPr>
            <p:ph type="title"/>
          </p:nvPr>
        </p:nvSpPr>
        <p:spPr>
          <a:xfrm>
            <a:off x="2872600" y="2952750"/>
            <a:ext cx="33987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Clr>
                <a:schemeClr val="accent1"/>
              </a:buClr>
              <a:buSzPts val="4200"/>
              <a:buNone/>
              <a:defRPr sz="4200">
                <a:solidFill>
                  <a:schemeClr val="accent1"/>
                </a:solidFill>
              </a:defRPr>
            </a:lvl2pPr>
            <a:lvl3pPr lvl="2" rtl="0" algn="ctr">
              <a:spcBef>
                <a:spcPts val="0"/>
              </a:spcBef>
              <a:spcAft>
                <a:spcPts val="0"/>
              </a:spcAft>
              <a:buClr>
                <a:schemeClr val="accent1"/>
              </a:buClr>
              <a:buSzPts val="4200"/>
              <a:buNone/>
              <a:defRPr sz="4200">
                <a:solidFill>
                  <a:schemeClr val="accent1"/>
                </a:solidFill>
              </a:defRPr>
            </a:lvl3pPr>
            <a:lvl4pPr lvl="3" rtl="0" algn="ctr">
              <a:spcBef>
                <a:spcPts val="0"/>
              </a:spcBef>
              <a:spcAft>
                <a:spcPts val="0"/>
              </a:spcAft>
              <a:buClr>
                <a:schemeClr val="accent1"/>
              </a:buClr>
              <a:buSzPts val="4200"/>
              <a:buNone/>
              <a:defRPr sz="4200">
                <a:solidFill>
                  <a:schemeClr val="accent1"/>
                </a:solidFill>
              </a:defRPr>
            </a:lvl4pPr>
            <a:lvl5pPr lvl="4" rtl="0" algn="ctr">
              <a:spcBef>
                <a:spcPts val="0"/>
              </a:spcBef>
              <a:spcAft>
                <a:spcPts val="0"/>
              </a:spcAft>
              <a:buClr>
                <a:schemeClr val="accent1"/>
              </a:buClr>
              <a:buSzPts val="4200"/>
              <a:buNone/>
              <a:defRPr sz="4200">
                <a:solidFill>
                  <a:schemeClr val="accent1"/>
                </a:solidFill>
              </a:defRPr>
            </a:lvl5pPr>
            <a:lvl6pPr lvl="5" rtl="0" algn="ctr">
              <a:spcBef>
                <a:spcPts val="0"/>
              </a:spcBef>
              <a:spcAft>
                <a:spcPts val="0"/>
              </a:spcAft>
              <a:buClr>
                <a:schemeClr val="accent1"/>
              </a:buClr>
              <a:buSzPts val="4200"/>
              <a:buNone/>
              <a:defRPr sz="4200">
                <a:solidFill>
                  <a:schemeClr val="accent1"/>
                </a:solidFill>
              </a:defRPr>
            </a:lvl6pPr>
            <a:lvl7pPr lvl="6" rtl="0" algn="ctr">
              <a:spcBef>
                <a:spcPts val="0"/>
              </a:spcBef>
              <a:spcAft>
                <a:spcPts val="0"/>
              </a:spcAft>
              <a:buClr>
                <a:schemeClr val="accent1"/>
              </a:buClr>
              <a:buSzPts val="4200"/>
              <a:buNone/>
              <a:defRPr sz="4200">
                <a:solidFill>
                  <a:schemeClr val="accent1"/>
                </a:solidFill>
              </a:defRPr>
            </a:lvl7pPr>
            <a:lvl8pPr lvl="7" rtl="0" algn="ctr">
              <a:spcBef>
                <a:spcPts val="0"/>
              </a:spcBef>
              <a:spcAft>
                <a:spcPts val="0"/>
              </a:spcAft>
              <a:buClr>
                <a:schemeClr val="accent1"/>
              </a:buClr>
              <a:buSzPts val="4200"/>
              <a:buNone/>
              <a:defRPr sz="4200">
                <a:solidFill>
                  <a:schemeClr val="accent1"/>
                </a:solidFill>
              </a:defRPr>
            </a:lvl8pPr>
            <a:lvl9pPr lvl="8" rtl="0" algn="ctr">
              <a:spcBef>
                <a:spcPts val="0"/>
              </a:spcBef>
              <a:spcAft>
                <a:spcPts val="0"/>
              </a:spcAft>
              <a:buClr>
                <a:schemeClr val="accent1"/>
              </a:buClr>
              <a:buSzPts val="4200"/>
              <a:buNone/>
              <a:defRPr sz="4200">
                <a:solidFill>
                  <a:schemeClr val="accent1"/>
                </a:solidFill>
              </a:defRPr>
            </a:lvl9pPr>
          </a:lstStyle>
          <a:p/>
        </p:txBody>
      </p:sp>
      <p:sp>
        <p:nvSpPr>
          <p:cNvPr id="99" name="Google Shape;99;p15"/>
          <p:cNvSpPr txBox="1"/>
          <p:nvPr>
            <p:ph idx="1" type="subTitle"/>
          </p:nvPr>
        </p:nvSpPr>
        <p:spPr>
          <a:xfrm>
            <a:off x="3431325" y="3775977"/>
            <a:ext cx="2281200" cy="5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4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100" name="Google Shape;100;p15"/>
          <p:cNvSpPr txBox="1"/>
          <p:nvPr>
            <p:ph hasCustomPrompt="1" idx="2" type="title"/>
          </p:nvPr>
        </p:nvSpPr>
        <p:spPr>
          <a:xfrm>
            <a:off x="3770175" y="1795950"/>
            <a:ext cx="16035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grpSp>
        <p:nvGrpSpPr>
          <p:cNvPr id="101" name="Google Shape;101;p15"/>
          <p:cNvGrpSpPr/>
          <p:nvPr/>
        </p:nvGrpSpPr>
        <p:grpSpPr>
          <a:xfrm>
            <a:off x="769245" y="613803"/>
            <a:ext cx="7564105" cy="3519171"/>
            <a:chOff x="769245" y="613803"/>
            <a:chExt cx="7564105" cy="3519171"/>
          </a:xfrm>
        </p:grpSpPr>
        <p:grpSp>
          <p:nvGrpSpPr>
            <p:cNvPr id="102" name="Google Shape;102;p15"/>
            <p:cNvGrpSpPr/>
            <p:nvPr/>
          </p:nvGrpSpPr>
          <p:grpSpPr>
            <a:xfrm>
              <a:off x="1115120" y="613803"/>
              <a:ext cx="7218230" cy="3519171"/>
              <a:chOff x="1115120" y="613803"/>
              <a:chExt cx="7218230" cy="3519171"/>
            </a:xfrm>
          </p:grpSpPr>
          <p:sp>
            <p:nvSpPr>
              <p:cNvPr id="103" name="Google Shape;103;p15"/>
              <p:cNvSpPr/>
              <p:nvPr/>
            </p:nvSpPr>
            <p:spPr>
              <a:xfrm>
                <a:off x="1115120" y="259565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rot="5400000">
                <a:off x="7316875" y="3436662"/>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8216950" y="2952750"/>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5400000">
                <a:off x="2313850" y="1064387"/>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7697995" y="61380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1580750" y="401657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5"/>
            <p:cNvSpPr/>
            <p:nvPr/>
          </p:nvSpPr>
          <p:spPr>
            <a:xfrm>
              <a:off x="769245" y="84105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5400000">
              <a:off x="7011850" y="1768012"/>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5086000" y="73982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730">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accent4"/>
        </a:solidFill>
      </p:bgPr>
    </p:bg>
    <p:spTree>
      <p:nvGrpSpPr>
        <p:cNvPr id="112" name="Shape 112"/>
        <p:cNvGrpSpPr/>
        <p:nvPr/>
      </p:nvGrpSpPr>
      <p:grpSpPr>
        <a:xfrm>
          <a:off x="0" y="0"/>
          <a:ext cx="0" cy="0"/>
          <a:chOff x="0" y="0"/>
          <a:chExt cx="0" cy="0"/>
        </a:xfrm>
      </p:grpSpPr>
      <p:sp>
        <p:nvSpPr>
          <p:cNvPr id="113" name="Google Shape;113;p16"/>
          <p:cNvSpPr txBox="1"/>
          <p:nvPr>
            <p:ph type="title"/>
          </p:nvPr>
        </p:nvSpPr>
        <p:spPr>
          <a:xfrm>
            <a:off x="788325" y="750831"/>
            <a:ext cx="756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14" name="Google Shape;114;p16"/>
          <p:cNvSpPr txBox="1"/>
          <p:nvPr>
            <p:ph idx="1" type="body"/>
          </p:nvPr>
        </p:nvSpPr>
        <p:spPr>
          <a:xfrm>
            <a:off x="788325" y="1485095"/>
            <a:ext cx="7717500" cy="29205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Char char="●"/>
              <a:defRPr sz="105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grpSp>
        <p:nvGrpSpPr>
          <p:cNvPr id="115" name="Google Shape;115;p16"/>
          <p:cNvGrpSpPr/>
          <p:nvPr/>
        </p:nvGrpSpPr>
        <p:grpSpPr>
          <a:xfrm>
            <a:off x="7376300" y="680125"/>
            <a:ext cx="1006897" cy="699158"/>
            <a:chOff x="7376300" y="680125"/>
            <a:chExt cx="1006897" cy="699158"/>
          </a:xfrm>
        </p:grpSpPr>
        <p:sp>
          <p:nvSpPr>
            <p:cNvPr id="116" name="Google Shape;116;p16"/>
            <p:cNvSpPr/>
            <p:nvPr/>
          </p:nvSpPr>
          <p:spPr>
            <a:xfrm>
              <a:off x="7684228" y="680125"/>
              <a:ext cx="698969" cy="699158"/>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7376300" y="680128"/>
              <a:ext cx="413142" cy="413262"/>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6"/>
          <p:cNvSpPr/>
          <p:nvPr/>
        </p:nvSpPr>
        <p:spPr>
          <a:xfrm>
            <a:off x="8278400" y="4338404"/>
            <a:ext cx="134100" cy="13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accent6"/>
        </a:solidFill>
      </p:bgPr>
    </p:bg>
    <p:spTree>
      <p:nvGrpSpPr>
        <p:cNvPr id="119" name="Shape 119"/>
        <p:cNvGrpSpPr/>
        <p:nvPr/>
      </p:nvGrpSpPr>
      <p:grpSpPr>
        <a:xfrm>
          <a:off x="0" y="0"/>
          <a:ext cx="0" cy="0"/>
          <a:chOff x="0" y="0"/>
          <a:chExt cx="0" cy="0"/>
        </a:xfrm>
      </p:grpSpPr>
      <p:sp>
        <p:nvSpPr>
          <p:cNvPr id="120" name="Google Shape;120;p17"/>
          <p:cNvSpPr txBox="1"/>
          <p:nvPr>
            <p:ph idx="1" type="body"/>
          </p:nvPr>
        </p:nvSpPr>
        <p:spPr>
          <a:xfrm>
            <a:off x="4572000" y="2114075"/>
            <a:ext cx="3784800" cy="2377800"/>
          </a:xfrm>
          <a:prstGeom prst="rect">
            <a:avLst/>
          </a:prstGeom>
        </p:spPr>
        <p:txBody>
          <a:bodyPr anchorCtr="0" anchor="t" bIns="91425" lIns="91425" spcFirstLastPara="1" rIns="91425" wrap="square" tIns="91425">
            <a:noAutofit/>
          </a:bodyPr>
          <a:lstStyle>
            <a:lvl1pPr indent="-311150" lvl="0" marL="457200" marR="50800" rtl="0">
              <a:lnSpc>
                <a:spcPct val="100000"/>
              </a:lnSpc>
              <a:spcBef>
                <a:spcPts val="0"/>
              </a:spcBef>
              <a:spcAft>
                <a:spcPts val="0"/>
              </a:spcAft>
              <a:buClr>
                <a:schemeClr val="dk1"/>
              </a:buClr>
              <a:buSzPts val="1300"/>
              <a:buChar char="●"/>
              <a:defRPr sz="1050"/>
            </a:lvl1pPr>
            <a:lvl2pPr indent="-311150" lvl="1" marL="914400" rtl="0">
              <a:spcBef>
                <a:spcPts val="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
        <p:nvSpPr>
          <p:cNvPr id="121" name="Google Shape;121;p17"/>
          <p:cNvSpPr txBox="1"/>
          <p:nvPr>
            <p:ph idx="2" type="body"/>
          </p:nvPr>
        </p:nvSpPr>
        <p:spPr>
          <a:xfrm>
            <a:off x="787200" y="2951025"/>
            <a:ext cx="3595800" cy="1540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dk1"/>
              </a:buClr>
              <a:buSzPts val="1300"/>
              <a:buChar char="●"/>
              <a:defRPr sz="1300"/>
            </a:lvl1pPr>
            <a:lvl2pPr indent="-311150" lvl="1" marL="914400" rtl="0">
              <a:spcBef>
                <a:spcPts val="1600"/>
              </a:spcBef>
              <a:spcAft>
                <a:spcPts val="0"/>
              </a:spcAft>
              <a:buClr>
                <a:schemeClr val="dk1"/>
              </a:buClr>
              <a:buSzPts val="1300"/>
              <a:buChar char="○"/>
              <a:defRPr sz="1300"/>
            </a:lvl2pPr>
            <a:lvl3pPr indent="-311150" lvl="2" marL="1371600" rtl="0">
              <a:spcBef>
                <a:spcPts val="1600"/>
              </a:spcBef>
              <a:spcAft>
                <a:spcPts val="0"/>
              </a:spcAft>
              <a:buClr>
                <a:schemeClr val="dk1"/>
              </a:buClr>
              <a:buSzPts val="1300"/>
              <a:buChar char="■"/>
              <a:defRPr sz="1300"/>
            </a:lvl3pPr>
            <a:lvl4pPr indent="-311150" lvl="3" marL="1828800" rtl="0">
              <a:spcBef>
                <a:spcPts val="1600"/>
              </a:spcBef>
              <a:spcAft>
                <a:spcPts val="0"/>
              </a:spcAft>
              <a:buClr>
                <a:schemeClr val="dk1"/>
              </a:buClr>
              <a:buSzPts val="1300"/>
              <a:buChar char="●"/>
              <a:defRPr sz="1300"/>
            </a:lvl4pPr>
            <a:lvl5pPr indent="-311150" lvl="4" marL="2286000" rtl="0">
              <a:spcBef>
                <a:spcPts val="1600"/>
              </a:spcBef>
              <a:spcAft>
                <a:spcPts val="0"/>
              </a:spcAft>
              <a:buClr>
                <a:schemeClr val="dk1"/>
              </a:buClr>
              <a:buSzPts val="1300"/>
              <a:buChar char="○"/>
              <a:defRPr sz="1300"/>
            </a:lvl5pPr>
            <a:lvl6pPr indent="-311150" lvl="5" marL="2743200" rtl="0">
              <a:spcBef>
                <a:spcPts val="1600"/>
              </a:spcBef>
              <a:spcAft>
                <a:spcPts val="0"/>
              </a:spcAft>
              <a:buClr>
                <a:schemeClr val="dk1"/>
              </a:buClr>
              <a:buSzPts val="1300"/>
              <a:buChar char="■"/>
              <a:defRPr sz="1300"/>
            </a:lvl6pPr>
            <a:lvl7pPr indent="-311150" lvl="6" marL="3200400" rtl="0">
              <a:spcBef>
                <a:spcPts val="1600"/>
              </a:spcBef>
              <a:spcAft>
                <a:spcPts val="0"/>
              </a:spcAft>
              <a:buClr>
                <a:schemeClr val="dk1"/>
              </a:buClr>
              <a:buSzPts val="1300"/>
              <a:buChar char="●"/>
              <a:defRPr sz="1300"/>
            </a:lvl7pPr>
            <a:lvl8pPr indent="-311150" lvl="7" marL="3657600" rtl="0">
              <a:spcBef>
                <a:spcPts val="1600"/>
              </a:spcBef>
              <a:spcAft>
                <a:spcPts val="0"/>
              </a:spcAft>
              <a:buClr>
                <a:schemeClr val="dk1"/>
              </a:buClr>
              <a:buSzPts val="1300"/>
              <a:buChar char="○"/>
              <a:defRPr sz="1300"/>
            </a:lvl8pPr>
            <a:lvl9pPr indent="-311150" lvl="8" marL="4114800" rtl="0">
              <a:spcBef>
                <a:spcPts val="1600"/>
              </a:spcBef>
              <a:spcAft>
                <a:spcPts val="1600"/>
              </a:spcAft>
              <a:buClr>
                <a:schemeClr val="dk1"/>
              </a:buClr>
              <a:buSzPts val="1300"/>
              <a:buChar char="■"/>
              <a:defRPr sz="1300"/>
            </a:lvl9pPr>
          </a:lstStyle>
          <a:p/>
        </p:txBody>
      </p:sp>
      <p:sp>
        <p:nvSpPr>
          <p:cNvPr id="122" name="Google Shape;122;p17"/>
          <p:cNvSpPr txBox="1"/>
          <p:nvPr>
            <p:ph type="title"/>
          </p:nvPr>
        </p:nvSpPr>
        <p:spPr>
          <a:xfrm>
            <a:off x="596850" y="495434"/>
            <a:ext cx="7941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accent4"/>
        </a:solidFill>
      </p:bgPr>
    </p:bg>
    <p:spTree>
      <p:nvGrpSpPr>
        <p:cNvPr id="123" name="Shape 123"/>
        <p:cNvGrpSpPr/>
        <p:nvPr/>
      </p:nvGrpSpPr>
      <p:grpSpPr>
        <a:xfrm>
          <a:off x="0" y="0"/>
          <a:ext cx="0" cy="0"/>
          <a:chOff x="0" y="0"/>
          <a:chExt cx="0" cy="0"/>
        </a:xfrm>
      </p:grpSpPr>
      <p:sp>
        <p:nvSpPr>
          <p:cNvPr id="124" name="Google Shape;124;p18"/>
          <p:cNvSpPr txBox="1"/>
          <p:nvPr>
            <p:ph type="title"/>
          </p:nvPr>
        </p:nvSpPr>
        <p:spPr>
          <a:xfrm>
            <a:off x="787200" y="745626"/>
            <a:ext cx="759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4"/>
        </a:solidFill>
      </p:bgPr>
    </p:bg>
    <p:spTree>
      <p:nvGrpSpPr>
        <p:cNvPr id="125" name="Shape 125"/>
        <p:cNvGrpSpPr/>
        <p:nvPr/>
      </p:nvGrpSpPr>
      <p:grpSpPr>
        <a:xfrm>
          <a:off x="0" y="0"/>
          <a:ext cx="0" cy="0"/>
          <a:chOff x="0" y="0"/>
          <a:chExt cx="0" cy="0"/>
        </a:xfrm>
      </p:grpSpPr>
      <p:sp>
        <p:nvSpPr>
          <p:cNvPr id="126" name="Google Shape;126;p19"/>
          <p:cNvSpPr txBox="1"/>
          <p:nvPr>
            <p:ph type="title"/>
          </p:nvPr>
        </p:nvSpPr>
        <p:spPr>
          <a:xfrm>
            <a:off x="5353500" y="1669251"/>
            <a:ext cx="3029700" cy="12423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 name="Google Shape;127;p19"/>
          <p:cNvSpPr txBox="1"/>
          <p:nvPr>
            <p:ph idx="1" type="body"/>
          </p:nvPr>
        </p:nvSpPr>
        <p:spPr>
          <a:xfrm>
            <a:off x="5353500" y="2860469"/>
            <a:ext cx="3029700" cy="820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solidFill>
                  <a:schemeClr val="dk1"/>
                </a:solidFill>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128" name="Shape 128"/>
        <p:cNvGrpSpPr/>
        <p:nvPr/>
      </p:nvGrpSpPr>
      <p:grpSpPr>
        <a:xfrm>
          <a:off x="0" y="0"/>
          <a:ext cx="0" cy="0"/>
          <a:chOff x="0" y="0"/>
          <a:chExt cx="0" cy="0"/>
        </a:xfrm>
      </p:grpSpPr>
      <p:sp>
        <p:nvSpPr>
          <p:cNvPr id="129" name="Google Shape;129;p20"/>
          <p:cNvSpPr txBox="1"/>
          <p:nvPr>
            <p:ph type="title"/>
          </p:nvPr>
        </p:nvSpPr>
        <p:spPr>
          <a:xfrm>
            <a:off x="708950" y="0"/>
            <a:ext cx="2563800" cy="33417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Clr>
                <a:srgbClr val="000000"/>
              </a:buClr>
              <a:buSzPts val="2500"/>
              <a:buNone/>
              <a:defRPr b="0" sz="33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accent4"/>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1228788" y="1505575"/>
            <a:ext cx="3012300" cy="7890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35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2" name="Google Shape;132;p21"/>
          <p:cNvSpPr txBox="1"/>
          <p:nvPr>
            <p:ph idx="1" type="subTitle"/>
          </p:nvPr>
        </p:nvSpPr>
        <p:spPr>
          <a:xfrm>
            <a:off x="1222713" y="2281750"/>
            <a:ext cx="3018300" cy="13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6"/>
        </a:soli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1737291" y="1976437"/>
            <a:ext cx="5669400" cy="90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4500"/>
              <a:buNone/>
              <a:defRPr sz="6000">
                <a:solidFill>
                  <a:schemeClr val="dk2"/>
                </a:solidFill>
              </a:defRPr>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p:txBody>
      </p:sp>
      <p:sp>
        <p:nvSpPr>
          <p:cNvPr id="135" name="Google Shape;135;p22"/>
          <p:cNvSpPr txBox="1"/>
          <p:nvPr>
            <p:ph idx="1" type="subTitle"/>
          </p:nvPr>
        </p:nvSpPr>
        <p:spPr>
          <a:xfrm>
            <a:off x="2679714" y="2806888"/>
            <a:ext cx="3820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6"/>
        </a:solidFill>
      </p:bgPr>
    </p:bg>
    <p:spTree>
      <p:nvGrpSpPr>
        <p:cNvPr id="136" name="Shape 136"/>
        <p:cNvGrpSpPr/>
        <p:nvPr/>
      </p:nvGrpSpPr>
      <p:grpSpPr>
        <a:xfrm>
          <a:off x="0" y="0"/>
          <a:ext cx="0" cy="0"/>
          <a:chOff x="0" y="0"/>
          <a:chExt cx="0" cy="0"/>
        </a:xfrm>
      </p:grpSpPr>
      <p:sp>
        <p:nvSpPr>
          <p:cNvPr id="137" name="Google Shape;137;p23"/>
          <p:cNvSpPr txBox="1"/>
          <p:nvPr>
            <p:ph hasCustomPrompt="1" type="title"/>
          </p:nvPr>
        </p:nvSpPr>
        <p:spPr>
          <a:xfrm>
            <a:off x="3019300" y="1082038"/>
            <a:ext cx="5529600" cy="1710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2000"/>
              <a:buNone/>
              <a:defRPr sz="9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8" name="Google Shape;138;p23"/>
          <p:cNvSpPr txBox="1"/>
          <p:nvPr>
            <p:ph idx="1" type="subTitle"/>
          </p:nvPr>
        </p:nvSpPr>
        <p:spPr>
          <a:xfrm>
            <a:off x="0" y="2811213"/>
            <a:ext cx="9145200" cy="478800"/>
          </a:xfrm>
          <a:prstGeom prst="rect">
            <a:avLst/>
          </a:prstGeom>
          <a:solidFill>
            <a:schemeClr val="accent5"/>
          </a:solidFill>
        </p:spPr>
        <p:txBody>
          <a:bodyPr anchorCtr="0" anchor="ctr" bIns="91425" lIns="91425" spcFirstLastPara="1" rIns="91425" wrap="square" tIns="91425">
            <a:noAutofit/>
          </a:bodyPr>
          <a:lstStyle>
            <a:lvl1pPr lvl="0" rtl="0" algn="r">
              <a:lnSpc>
                <a:spcPct val="100000"/>
              </a:lnSpc>
              <a:spcBef>
                <a:spcPts val="0"/>
              </a:spcBef>
              <a:spcAft>
                <a:spcPts val="0"/>
              </a:spcAft>
              <a:buClr>
                <a:srgbClr val="000000"/>
              </a:buClr>
              <a:buSzPts val="2100"/>
              <a:buNone/>
              <a:defRPr sz="1400">
                <a:solidFill>
                  <a:schemeClr val="lt2"/>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139" name="Shape 139"/>
        <p:cNvGrpSpPr/>
        <p:nvPr/>
      </p:nvGrpSpPr>
      <p:grpSpPr>
        <a:xfrm>
          <a:off x="0" y="0"/>
          <a:ext cx="0" cy="0"/>
          <a:chOff x="0" y="0"/>
          <a:chExt cx="0" cy="0"/>
        </a:xfrm>
      </p:grpSpPr>
      <p:sp>
        <p:nvSpPr>
          <p:cNvPr id="140" name="Google Shape;140;p24"/>
          <p:cNvSpPr/>
          <p:nvPr/>
        </p:nvSpPr>
        <p:spPr>
          <a:xfrm>
            <a:off x="-16800" y="-1200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olumns">
  <p:cSld name="CUSTOM_1">
    <p:bg>
      <p:bgPr>
        <a:solidFill>
          <a:schemeClr val="accent2"/>
        </a:solidFill>
      </p:bgPr>
    </p:bg>
    <p:spTree>
      <p:nvGrpSpPr>
        <p:cNvPr id="141" name="Shape 141"/>
        <p:cNvGrpSpPr/>
        <p:nvPr/>
      </p:nvGrpSpPr>
      <p:grpSpPr>
        <a:xfrm>
          <a:off x="0" y="0"/>
          <a:ext cx="0" cy="0"/>
          <a:chOff x="0" y="0"/>
          <a:chExt cx="0" cy="0"/>
        </a:xfrm>
      </p:grpSpPr>
      <p:sp>
        <p:nvSpPr>
          <p:cNvPr id="142" name="Google Shape;142;p25"/>
          <p:cNvSpPr txBox="1"/>
          <p:nvPr>
            <p:ph idx="1" type="subTitle"/>
          </p:nvPr>
        </p:nvSpPr>
        <p:spPr>
          <a:xfrm>
            <a:off x="1037275" y="1832700"/>
            <a:ext cx="1890900" cy="1017300"/>
          </a:xfrm>
          <a:prstGeom prst="rect">
            <a:avLst/>
          </a:prstGeom>
          <a:solidFill>
            <a:schemeClr val="accent4"/>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5"/>
          <p:cNvSpPr txBox="1"/>
          <p:nvPr>
            <p:ph idx="2" type="subTitle"/>
          </p:nvPr>
        </p:nvSpPr>
        <p:spPr>
          <a:xfrm>
            <a:off x="3626555" y="1832700"/>
            <a:ext cx="1890900" cy="1017300"/>
          </a:xfrm>
          <a:prstGeom prst="rect">
            <a:avLst/>
          </a:prstGeom>
          <a:solidFill>
            <a:schemeClr val="accent2"/>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5"/>
          <p:cNvSpPr txBox="1"/>
          <p:nvPr>
            <p:ph idx="3" type="subTitle"/>
          </p:nvPr>
        </p:nvSpPr>
        <p:spPr>
          <a:xfrm>
            <a:off x="6215825" y="1832700"/>
            <a:ext cx="1890900" cy="10173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5"/>
          <p:cNvSpPr txBox="1"/>
          <p:nvPr>
            <p:ph idx="4" type="subTitle"/>
          </p:nvPr>
        </p:nvSpPr>
        <p:spPr>
          <a:xfrm>
            <a:off x="1037275" y="3231275"/>
            <a:ext cx="1890900" cy="1017300"/>
          </a:xfrm>
          <a:prstGeom prst="rect">
            <a:avLst/>
          </a:prstGeom>
          <a:solidFill>
            <a:schemeClr val="accent2"/>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5"/>
          <p:cNvSpPr txBox="1"/>
          <p:nvPr>
            <p:ph idx="5" type="subTitle"/>
          </p:nvPr>
        </p:nvSpPr>
        <p:spPr>
          <a:xfrm>
            <a:off x="3626555" y="3231275"/>
            <a:ext cx="1890900" cy="10173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5"/>
          <p:cNvSpPr txBox="1"/>
          <p:nvPr>
            <p:ph idx="6" type="subTitle"/>
          </p:nvPr>
        </p:nvSpPr>
        <p:spPr>
          <a:xfrm>
            <a:off x="6215825" y="3231275"/>
            <a:ext cx="1890900" cy="1017300"/>
          </a:xfrm>
          <a:prstGeom prst="rect">
            <a:avLst/>
          </a:prstGeom>
          <a:solidFill>
            <a:schemeClr val="accent4"/>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25"/>
          <p:cNvSpPr txBox="1"/>
          <p:nvPr>
            <p:ph type="title"/>
          </p:nvPr>
        </p:nvSpPr>
        <p:spPr>
          <a:xfrm>
            <a:off x="713225" y="74587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49" name="Google Shape;149;p25"/>
          <p:cNvSpPr txBox="1"/>
          <p:nvPr>
            <p:ph idx="7" type="title"/>
          </p:nvPr>
        </p:nvSpPr>
        <p:spPr>
          <a:xfrm>
            <a:off x="844400" y="1919708"/>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0" name="Google Shape;150;p25"/>
          <p:cNvSpPr txBox="1"/>
          <p:nvPr>
            <p:ph idx="8" type="title"/>
          </p:nvPr>
        </p:nvSpPr>
        <p:spPr>
          <a:xfrm>
            <a:off x="3433643" y="1919708"/>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1" name="Google Shape;151;p25"/>
          <p:cNvSpPr txBox="1"/>
          <p:nvPr>
            <p:ph idx="9" type="title"/>
          </p:nvPr>
        </p:nvSpPr>
        <p:spPr>
          <a:xfrm>
            <a:off x="6022897" y="1919708"/>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2" name="Google Shape;152;p25"/>
          <p:cNvSpPr txBox="1"/>
          <p:nvPr>
            <p:ph idx="13" type="title"/>
          </p:nvPr>
        </p:nvSpPr>
        <p:spPr>
          <a:xfrm>
            <a:off x="844400" y="3318133"/>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3" name="Google Shape;153;p25"/>
          <p:cNvSpPr txBox="1"/>
          <p:nvPr>
            <p:ph idx="14" type="title"/>
          </p:nvPr>
        </p:nvSpPr>
        <p:spPr>
          <a:xfrm>
            <a:off x="3433643" y="3318133"/>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4" name="Google Shape;154;p25"/>
          <p:cNvSpPr txBox="1"/>
          <p:nvPr>
            <p:ph idx="15" type="title"/>
          </p:nvPr>
        </p:nvSpPr>
        <p:spPr>
          <a:xfrm>
            <a:off x="6022897" y="3318133"/>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_2">
    <p:bg>
      <p:bgPr>
        <a:solidFill>
          <a:schemeClr val="accent4"/>
        </a:solidFill>
      </p:bgPr>
    </p:bg>
    <p:spTree>
      <p:nvGrpSpPr>
        <p:cNvPr id="155" name="Shape 155"/>
        <p:cNvGrpSpPr/>
        <p:nvPr/>
      </p:nvGrpSpPr>
      <p:grpSpPr>
        <a:xfrm>
          <a:off x="0" y="0"/>
          <a:ext cx="0" cy="0"/>
          <a:chOff x="0" y="0"/>
          <a:chExt cx="0" cy="0"/>
        </a:xfrm>
      </p:grpSpPr>
      <p:sp>
        <p:nvSpPr>
          <p:cNvPr id="156" name="Google Shape;156;p26"/>
          <p:cNvSpPr txBox="1"/>
          <p:nvPr>
            <p:ph type="title"/>
          </p:nvPr>
        </p:nvSpPr>
        <p:spPr>
          <a:xfrm>
            <a:off x="787200" y="747890"/>
            <a:ext cx="759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7" name="Google Shape;157;p26"/>
          <p:cNvSpPr txBox="1"/>
          <p:nvPr>
            <p:ph idx="2" type="title"/>
          </p:nvPr>
        </p:nvSpPr>
        <p:spPr>
          <a:xfrm>
            <a:off x="1277350" y="1961518"/>
            <a:ext cx="2183700" cy="550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2500"/>
              <a:buNone/>
              <a:defRPr sz="2000">
                <a:solidFill>
                  <a:schemeClr val="accent3"/>
                </a:solidFill>
              </a:defRPr>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p:txBody>
      </p:sp>
      <p:sp>
        <p:nvSpPr>
          <p:cNvPr id="158" name="Google Shape;158;p26"/>
          <p:cNvSpPr txBox="1"/>
          <p:nvPr>
            <p:ph idx="1" type="subTitle"/>
          </p:nvPr>
        </p:nvSpPr>
        <p:spPr>
          <a:xfrm>
            <a:off x="1538950" y="2300906"/>
            <a:ext cx="1922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9" name="Google Shape;159;p26"/>
          <p:cNvSpPr txBox="1"/>
          <p:nvPr>
            <p:ph idx="3" type="title"/>
          </p:nvPr>
        </p:nvSpPr>
        <p:spPr>
          <a:xfrm>
            <a:off x="1277350" y="3283536"/>
            <a:ext cx="2183700" cy="550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2500"/>
              <a:buNone/>
              <a:defRPr sz="20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p:txBody>
      </p:sp>
      <p:sp>
        <p:nvSpPr>
          <p:cNvPr id="160" name="Google Shape;160;p26"/>
          <p:cNvSpPr txBox="1"/>
          <p:nvPr>
            <p:ph idx="4" type="subTitle"/>
          </p:nvPr>
        </p:nvSpPr>
        <p:spPr>
          <a:xfrm>
            <a:off x="1538950" y="3770323"/>
            <a:ext cx="1922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1" name="Google Shape;161;p26"/>
          <p:cNvSpPr txBox="1"/>
          <p:nvPr>
            <p:ph idx="5" type="title"/>
          </p:nvPr>
        </p:nvSpPr>
        <p:spPr>
          <a:xfrm>
            <a:off x="5683025" y="1809112"/>
            <a:ext cx="2183700" cy="55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500"/>
              <a:buNone/>
              <a:defRPr sz="2000">
                <a:solidFill>
                  <a:schemeClr val="accent5"/>
                </a:solidFill>
              </a:defRPr>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p:txBody>
      </p:sp>
      <p:sp>
        <p:nvSpPr>
          <p:cNvPr id="162" name="Google Shape;162;p26"/>
          <p:cNvSpPr txBox="1"/>
          <p:nvPr>
            <p:ph idx="6" type="subTitle"/>
          </p:nvPr>
        </p:nvSpPr>
        <p:spPr>
          <a:xfrm>
            <a:off x="5683025" y="2300900"/>
            <a:ext cx="19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3" name="Google Shape;163;p26"/>
          <p:cNvSpPr txBox="1"/>
          <p:nvPr>
            <p:ph idx="7" type="title"/>
          </p:nvPr>
        </p:nvSpPr>
        <p:spPr>
          <a:xfrm>
            <a:off x="5683025" y="3435936"/>
            <a:ext cx="2183700" cy="55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500"/>
              <a:buNone/>
              <a:defRPr sz="2000">
                <a:solidFill>
                  <a:schemeClr val="accent3"/>
                </a:solidFill>
              </a:defRPr>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p:txBody>
      </p:sp>
      <p:sp>
        <p:nvSpPr>
          <p:cNvPr id="164" name="Google Shape;164;p26"/>
          <p:cNvSpPr txBox="1"/>
          <p:nvPr>
            <p:ph idx="8" type="subTitle"/>
          </p:nvPr>
        </p:nvSpPr>
        <p:spPr>
          <a:xfrm>
            <a:off x="5683025" y="3770323"/>
            <a:ext cx="19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4">
    <p:bg>
      <p:bgPr>
        <a:solidFill>
          <a:schemeClr val="accent6"/>
        </a:solidFill>
      </p:bgPr>
    </p:bg>
    <p:spTree>
      <p:nvGrpSpPr>
        <p:cNvPr id="165" name="Shape 165"/>
        <p:cNvGrpSpPr/>
        <p:nvPr/>
      </p:nvGrpSpPr>
      <p:grpSpPr>
        <a:xfrm>
          <a:off x="0" y="0"/>
          <a:ext cx="0" cy="0"/>
          <a:chOff x="0" y="0"/>
          <a:chExt cx="0" cy="0"/>
        </a:xfrm>
      </p:grpSpPr>
      <p:sp>
        <p:nvSpPr>
          <p:cNvPr id="166" name="Google Shape;166;p27"/>
          <p:cNvSpPr txBox="1"/>
          <p:nvPr>
            <p:ph type="title"/>
          </p:nvPr>
        </p:nvSpPr>
        <p:spPr>
          <a:xfrm>
            <a:off x="787200" y="750562"/>
            <a:ext cx="759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67" name="Google Shape;167;p27"/>
          <p:cNvSpPr txBox="1"/>
          <p:nvPr>
            <p:ph idx="2" type="title"/>
          </p:nvPr>
        </p:nvSpPr>
        <p:spPr>
          <a:xfrm>
            <a:off x="852700" y="3371415"/>
            <a:ext cx="2320800" cy="50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0"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68" name="Google Shape;168;p27"/>
          <p:cNvSpPr txBox="1"/>
          <p:nvPr>
            <p:ph idx="1" type="subTitle"/>
          </p:nvPr>
        </p:nvSpPr>
        <p:spPr>
          <a:xfrm>
            <a:off x="852700" y="3775946"/>
            <a:ext cx="2320800" cy="56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27"/>
          <p:cNvSpPr txBox="1"/>
          <p:nvPr>
            <p:ph idx="3" type="title"/>
          </p:nvPr>
        </p:nvSpPr>
        <p:spPr>
          <a:xfrm>
            <a:off x="3411597" y="3371415"/>
            <a:ext cx="2320800" cy="50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0"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70" name="Google Shape;170;p27"/>
          <p:cNvSpPr txBox="1"/>
          <p:nvPr>
            <p:ph idx="4" type="subTitle"/>
          </p:nvPr>
        </p:nvSpPr>
        <p:spPr>
          <a:xfrm>
            <a:off x="3411595" y="3775946"/>
            <a:ext cx="2320800" cy="56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7"/>
          <p:cNvSpPr txBox="1"/>
          <p:nvPr>
            <p:ph idx="5" type="title"/>
          </p:nvPr>
        </p:nvSpPr>
        <p:spPr>
          <a:xfrm>
            <a:off x="5970504" y="3371415"/>
            <a:ext cx="2320800" cy="50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0"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72" name="Google Shape;172;p27"/>
          <p:cNvSpPr txBox="1"/>
          <p:nvPr>
            <p:ph idx="6" type="subTitle"/>
          </p:nvPr>
        </p:nvSpPr>
        <p:spPr>
          <a:xfrm>
            <a:off x="5970500" y="3775946"/>
            <a:ext cx="2320800" cy="56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1">
  <p:cSld name="CUSTOM_5">
    <p:bg>
      <p:bgPr>
        <a:solidFill>
          <a:schemeClr val="accent2"/>
        </a:solidFill>
      </p:bgPr>
    </p:bg>
    <p:spTree>
      <p:nvGrpSpPr>
        <p:cNvPr id="173" name="Shape 173"/>
        <p:cNvGrpSpPr/>
        <p:nvPr/>
      </p:nvGrpSpPr>
      <p:grpSpPr>
        <a:xfrm>
          <a:off x="0" y="0"/>
          <a:ext cx="0" cy="0"/>
          <a:chOff x="0" y="0"/>
          <a:chExt cx="0" cy="0"/>
        </a:xfrm>
      </p:grpSpPr>
      <p:sp>
        <p:nvSpPr>
          <p:cNvPr id="174" name="Google Shape;174;p28"/>
          <p:cNvSpPr txBox="1"/>
          <p:nvPr>
            <p:ph type="title"/>
          </p:nvPr>
        </p:nvSpPr>
        <p:spPr>
          <a:xfrm>
            <a:off x="787200" y="830295"/>
            <a:ext cx="3784800" cy="5382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000000"/>
              </a:buClr>
              <a:buSzPts val="3500"/>
              <a:buNone/>
              <a:defRPr/>
            </a:lvl1pPr>
            <a:lvl2pPr lvl="1" rtl="0">
              <a:spcBef>
                <a:spcPts val="0"/>
              </a:spcBef>
              <a:spcAft>
                <a:spcPts val="0"/>
              </a:spcAft>
              <a:buClr>
                <a:srgbClr val="000000"/>
              </a:buClr>
              <a:buSzPts val="3800"/>
              <a:buNone/>
              <a:defRPr>
                <a:solidFill>
                  <a:srgbClr val="000000"/>
                </a:solidFill>
              </a:defRPr>
            </a:lvl2pPr>
            <a:lvl3pPr lvl="2" rtl="0">
              <a:spcBef>
                <a:spcPts val="0"/>
              </a:spcBef>
              <a:spcAft>
                <a:spcPts val="0"/>
              </a:spcAft>
              <a:buClr>
                <a:srgbClr val="000000"/>
              </a:buClr>
              <a:buSzPts val="3800"/>
              <a:buNone/>
              <a:defRPr>
                <a:solidFill>
                  <a:srgbClr val="000000"/>
                </a:solidFill>
              </a:defRPr>
            </a:lvl3pPr>
            <a:lvl4pPr lvl="3" rtl="0">
              <a:spcBef>
                <a:spcPts val="0"/>
              </a:spcBef>
              <a:spcAft>
                <a:spcPts val="0"/>
              </a:spcAft>
              <a:buClr>
                <a:srgbClr val="000000"/>
              </a:buClr>
              <a:buSzPts val="3800"/>
              <a:buNone/>
              <a:defRPr>
                <a:solidFill>
                  <a:srgbClr val="000000"/>
                </a:solidFill>
              </a:defRPr>
            </a:lvl4pPr>
            <a:lvl5pPr lvl="4" rtl="0">
              <a:spcBef>
                <a:spcPts val="0"/>
              </a:spcBef>
              <a:spcAft>
                <a:spcPts val="0"/>
              </a:spcAft>
              <a:buClr>
                <a:srgbClr val="000000"/>
              </a:buClr>
              <a:buSzPts val="3800"/>
              <a:buNone/>
              <a:defRPr>
                <a:solidFill>
                  <a:srgbClr val="000000"/>
                </a:solidFill>
              </a:defRPr>
            </a:lvl5pPr>
            <a:lvl6pPr lvl="5" rtl="0">
              <a:spcBef>
                <a:spcPts val="0"/>
              </a:spcBef>
              <a:spcAft>
                <a:spcPts val="0"/>
              </a:spcAft>
              <a:buClr>
                <a:srgbClr val="000000"/>
              </a:buClr>
              <a:buSzPts val="3800"/>
              <a:buNone/>
              <a:defRPr>
                <a:solidFill>
                  <a:srgbClr val="000000"/>
                </a:solidFill>
              </a:defRPr>
            </a:lvl6pPr>
            <a:lvl7pPr lvl="6" rtl="0">
              <a:spcBef>
                <a:spcPts val="0"/>
              </a:spcBef>
              <a:spcAft>
                <a:spcPts val="0"/>
              </a:spcAft>
              <a:buClr>
                <a:srgbClr val="000000"/>
              </a:buClr>
              <a:buSzPts val="3800"/>
              <a:buNone/>
              <a:defRPr>
                <a:solidFill>
                  <a:srgbClr val="000000"/>
                </a:solidFill>
              </a:defRPr>
            </a:lvl7pPr>
            <a:lvl8pPr lvl="7" rtl="0">
              <a:spcBef>
                <a:spcPts val="0"/>
              </a:spcBef>
              <a:spcAft>
                <a:spcPts val="0"/>
              </a:spcAft>
              <a:buClr>
                <a:srgbClr val="000000"/>
              </a:buClr>
              <a:buSzPts val="3800"/>
              <a:buNone/>
              <a:defRPr>
                <a:solidFill>
                  <a:srgbClr val="000000"/>
                </a:solidFill>
              </a:defRPr>
            </a:lvl8pPr>
            <a:lvl9pPr lvl="8" rtl="0">
              <a:spcBef>
                <a:spcPts val="0"/>
              </a:spcBef>
              <a:spcAft>
                <a:spcPts val="0"/>
              </a:spcAft>
              <a:buClr>
                <a:srgbClr val="000000"/>
              </a:buClr>
              <a:buSzPts val="3800"/>
              <a:buNone/>
              <a:defRPr>
                <a:solidFill>
                  <a:srgbClr val="000000"/>
                </a:solidFill>
              </a:defRPr>
            </a:lvl9pPr>
          </a:lstStyle>
          <a:p/>
        </p:txBody>
      </p:sp>
      <p:sp>
        <p:nvSpPr>
          <p:cNvPr id="175" name="Google Shape;175;p28"/>
          <p:cNvSpPr txBox="1"/>
          <p:nvPr>
            <p:ph idx="2" type="title"/>
          </p:nvPr>
        </p:nvSpPr>
        <p:spPr>
          <a:xfrm>
            <a:off x="1278065" y="1782736"/>
            <a:ext cx="2531700" cy="420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500"/>
            </a:lvl1pPr>
            <a:lvl2pPr lvl="1" rtl="0" algn="ctr">
              <a:spcBef>
                <a:spcPts val="0"/>
              </a:spcBef>
              <a:spcAft>
                <a:spcPts val="0"/>
              </a:spcAft>
              <a:buClr>
                <a:srgbClr val="000000"/>
              </a:buClr>
              <a:buSzPts val="3800"/>
              <a:buNone/>
              <a:defRPr>
                <a:solidFill>
                  <a:srgbClr val="000000"/>
                </a:solidFill>
              </a:defRPr>
            </a:lvl2pPr>
            <a:lvl3pPr lvl="2" rtl="0" algn="ctr">
              <a:spcBef>
                <a:spcPts val="0"/>
              </a:spcBef>
              <a:spcAft>
                <a:spcPts val="0"/>
              </a:spcAft>
              <a:buClr>
                <a:srgbClr val="000000"/>
              </a:buClr>
              <a:buSzPts val="3800"/>
              <a:buNone/>
              <a:defRPr>
                <a:solidFill>
                  <a:srgbClr val="000000"/>
                </a:solidFill>
              </a:defRPr>
            </a:lvl3pPr>
            <a:lvl4pPr lvl="3" rtl="0" algn="ctr">
              <a:spcBef>
                <a:spcPts val="0"/>
              </a:spcBef>
              <a:spcAft>
                <a:spcPts val="0"/>
              </a:spcAft>
              <a:buClr>
                <a:srgbClr val="000000"/>
              </a:buClr>
              <a:buSzPts val="3800"/>
              <a:buNone/>
              <a:defRPr>
                <a:solidFill>
                  <a:srgbClr val="000000"/>
                </a:solidFill>
              </a:defRPr>
            </a:lvl4pPr>
            <a:lvl5pPr lvl="4" rtl="0" algn="ctr">
              <a:spcBef>
                <a:spcPts val="0"/>
              </a:spcBef>
              <a:spcAft>
                <a:spcPts val="0"/>
              </a:spcAft>
              <a:buClr>
                <a:srgbClr val="000000"/>
              </a:buClr>
              <a:buSzPts val="3800"/>
              <a:buNone/>
              <a:defRPr>
                <a:solidFill>
                  <a:srgbClr val="000000"/>
                </a:solidFill>
              </a:defRPr>
            </a:lvl5pPr>
            <a:lvl6pPr lvl="5" rtl="0" algn="ctr">
              <a:spcBef>
                <a:spcPts val="0"/>
              </a:spcBef>
              <a:spcAft>
                <a:spcPts val="0"/>
              </a:spcAft>
              <a:buClr>
                <a:srgbClr val="000000"/>
              </a:buClr>
              <a:buSzPts val="3800"/>
              <a:buNone/>
              <a:defRPr>
                <a:solidFill>
                  <a:srgbClr val="000000"/>
                </a:solidFill>
              </a:defRPr>
            </a:lvl6pPr>
            <a:lvl7pPr lvl="6" rtl="0" algn="ctr">
              <a:spcBef>
                <a:spcPts val="0"/>
              </a:spcBef>
              <a:spcAft>
                <a:spcPts val="0"/>
              </a:spcAft>
              <a:buClr>
                <a:srgbClr val="000000"/>
              </a:buClr>
              <a:buSzPts val="3800"/>
              <a:buNone/>
              <a:defRPr>
                <a:solidFill>
                  <a:srgbClr val="000000"/>
                </a:solidFill>
              </a:defRPr>
            </a:lvl7pPr>
            <a:lvl8pPr lvl="7" rtl="0" algn="ctr">
              <a:spcBef>
                <a:spcPts val="0"/>
              </a:spcBef>
              <a:spcAft>
                <a:spcPts val="0"/>
              </a:spcAft>
              <a:buClr>
                <a:srgbClr val="000000"/>
              </a:buClr>
              <a:buSzPts val="3800"/>
              <a:buNone/>
              <a:defRPr>
                <a:solidFill>
                  <a:srgbClr val="000000"/>
                </a:solidFill>
              </a:defRPr>
            </a:lvl8pPr>
            <a:lvl9pPr lvl="8" rtl="0" algn="ctr">
              <a:spcBef>
                <a:spcPts val="0"/>
              </a:spcBef>
              <a:spcAft>
                <a:spcPts val="0"/>
              </a:spcAft>
              <a:buClr>
                <a:srgbClr val="000000"/>
              </a:buClr>
              <a:buSzPts val="3800"/>
              <a:buNone/>
              <a:defRPr>
                <a:solidFill>
                  <a:srgbClr val="000000"/>
                </a:solidFill>
              </a:defRPr>
            </a:lvl9pPr>
          </a:lstStyle>
          <a:p/>
        </p:txBody>
      </p:sp>
      <p:sp>
        <p:nvSpPr>
          <p:cNvPr id="176" name="Google Shape;176;p28"/>
          <p:cNvSpPr txBox="1"/>
          <p:nvPr>
            <p:ph idx="1" type="subTitle"/>
          </p:nvPr>
        </p:nvSpPr>
        <p:spPr>
          <a:xfrm>
            <a:off x="1278050" y="2203031"/>
            <a:ext cx="28368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8"/>
          <p:cNvSpPr txBox="1"/>
          <p:nvPr>
            <p:ph idx="3" type="title"/>
          </p:nvPr>
        </p:nvSpPr>
        <p:spPr>
          <a:xfrm>
            <a:off x="1278055" y="2684585"/>
            <a:ext cx="2531700" cy="420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500"/>
            </a:lvl1pPr>
            <a:lvl2pPr lvl="1" rtl="0" algn="ctr">
              <a:spcBef>
                <a:spcPts val="0"/>
              </a:spcBef>
              <a:spcAft>
                <a:spcPts val="0"/>
              </a:spcAft>
              <a:buClr>
                <a:srgbClr val="000000"/>
              </a:buClr>
              <a:buSzPts val="3800"/>
              <a:buNone/>
              <a:defRPr>
                <a:solidFill>
                  <a:srgbClr val="000000"/>
                </a:solidFill>
              </a:defRPr>
            </a:lvl2pPr>
            <a:lvl3pPr lvl="2" rtl="0" algn="ctr">
              <a:spcBef>
                <a:spcPts val="0"/>
              </a:spcBef>
              <a:spcAft>
                <a:spcPts val="0"/>
              </a:spcAft>
              <a:buClr>
                <a:srgbClr val="000000"/>
              </a:buClr>
              <a:buSzPts val="3800"/>
              <a:buNone/>
              <a:defRPr>
                <a:solidFill>
                  <a:srgbClr val="000000"/>
                </a:solidFill>
              </a:defRPr>
            </a:lvl3pPr>
            <a:lvl4pPr lvl="3" rtl="0" algn="ctr">
              <a:spcBef>
                <a:spcPts val="0"/>
              </a:spcBef>
              <a:spcAft>
                <a:spcPts val="0"/>
              </a:spcAft>
              <a:buClr>
                <a:srgbClr val="000000"/>
              </a:buClr>
              <a:buSzPts val="3800"/>
              <a:buNone/>
              <a:defRPr>
                <a:solidFill>
                  <a:srgbClr val="000000"/>
                </a:solidFill>
              </a:defRPr>
            </a:lvl4pPr>
            <a:lvl5pPr lvl="4" rtl="0" algn="ctr">
              <a:spcBef>
                <a:spcPts val="0"/>
              </a:spcBef>
              <a:spcAft>
                <a:spcPts val="0"/>
              </a:spcAft>
              <a:buClr>
                <a:srgbClr val="000000"/>
              </a:buClr>
              <a:buSzPts val="3800"/>
              <a:buNone/>
              <a:defRPr>
                <a:solidFill>
                  <a:srgbClr val="000000"/>
                </a:solidFill>
              </a:defRPr>
            </a:lvl5pPr>
            <a:lvl6pPr lvl="5" rtl="0" algn="ctr">
              <a:spcBef>
                <a:spcPts val="0"/>
              </a:spcBef>
              <a:spcAft>
                <a:spcPts val="0"/>
              </a:spcAft>
              <a:buClr>
                <a:srgbClr val="000000"/>
              </a:buClr>
              <a:buSzPts val="3800"/>
              <a:buNone/>
              <a:defRPr>
                <a:solidFill>
                  <a:srgbClr val="000000"/>
                </a:solidFill>
              </a:defRPr>
            </a:lvl6pPr>
            <a:lvl7pPr lvl="6" rtl="0" algn="ctr">
              <a:spcBef>
                <a:spcPts val="0"/>
              </a:spcBef>
              <a:spcAft>
                <a:spcPts val="0"/>
              </a:spcAft>
              <a:buClr>
                <a:srgbClr val="000000"/>
              </a:buClr>
              <a:buSzPts val="3800"/>
              <a:buNone/>
              <a:defRPr>
                <a:solidFill>
                  <a:srgbClr val="000000"/>
                </a:solidFill>
              </a:defRPr>
            </a:lvl7pPr>
            <a:lvl8pPr lvl="7" rtl="0" algn="ctr">
              <a:spcBef>
                <a:spcPts val="0"/>
              </a:spcBef>
              <a:spcAft>
                <a:spcPts val="0"/>
              </a:spcAft>
              <a:buClr>
                <a:srgbClr val="000000"/>
              </a:buClr>
              <a:buSzPts val="3800"/>
              <a:buNone/>
              <a:defRPr>
                <a:solidFill>
                  <a:srgbClr val="000000"/>
                </a:solidFill>
              </a:defRPr>
            </a:lvl8pPr>
            <a:lvl9pPr lvl="8" rtl="0" algn="ctr">
              <a:spcBef>
                <a:spcPts val="0"/>
              </a:spcBef>
              <a:spcAft>
                <a:spcPts val="0"/>
              </a:spcAft>
              <a:buClr>
                <a:srgbClr val="000000"/>
              </a:buClr>
              <a:buSzPts val="3800"/>
              <a:buNone/>
              <a:defRPr>
                <a:solidFill>
                  <a:srgbClr val="000000"/>
                </a:solidFill>
              </a:defRPr>
            </a:lvl9pPr>
          </a:lstStyle>
          <a:p/>
        </p:txBody>
      </p:sp>
      <p:sp>
        <p:nvSpPr>
          <p:cNvPr id="178" name="Google Shape;178;p28"/>
          <p:cNvSpPr txBox="1"/>
          <p:nvPr>
            <p:ph idx="4" type="subTitle"/>
          </p:nvPr>
        </p:nvSpPr>
        <p:spPr>
          <a:xfrm>
            <a:off x="1278050" y="3082875"/>
            <a:ext cx="28368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28"/>
          <p:cNvSpPr txBox="1"/>
          <p:nvPr>
            <p:ph idx="5" type="title"/>
          </p:nvPr>
        </p:nvSpPr>
        <p:spPr>
          <a:xfrm>
            <a:off x="1278065" y="3564437"/>
            <a:ext cx="2531700" cy="420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500"/>
            </a:lvl1pPr>
            <a:lvl2pPr lvl="1" rtl="0" algn="ctr">
              <a:spcBef>
                <a:spcPts val="0"/>
              </a:spcBef>
              <a:spcAft>
                <a:spcPts val="0"/>
              </a:spcAft>
              <a:buClr>
                <a:srgbClr val="000000"/>
              </a:buClr>
              <a:buSzPts val="3800"/>
              <a:buNone/>
              <a:defRPr>
                <a:solidFill>
                  <a:srgbClr val="000000"/>
                </a:solidFill>
              </a:defRPr>
            </a:lvl2pPr>
            <a:lvl3pPr lvl="2" rtl="0" algn="ctr">
              <a:spcBef>
                <a:spcPts val="0"/>
              </a:spcBef>
              <a:spcAft>
                <a:spcPts val="0"/>
              </a:spcAft>
              <a:buClr>
                <a:srgbClr val="000000"/>
              </a:buClr>
              <a:buSzPts val="3800"/>
              <a:buNone/>
              <a:defRPr>
                <a:solidFill>
                  <a:srgbClr val="000000"/>
                </a:solidFill>
              </a:defRPr>
            </a:lvl3pPr>
            <a:lvl4pPr lvl="3" rtl="0" algn="ctr">
              <a:spcBef>
                <a:spcPts val="0"/>
              </a:spcBef>
              <a:spcAft>
                <a:spcPts val="0"/>
              </a:spcAft>
              <a:buClr>
                <a:srgbClr val="000000"/>
              </a:buClr>
              <a:buSzPts val="3800"/>
              <a:buNone/>
              <a:defRPr>
                <a:solidFill>
                  <a:srgbClr val="000000"/>
                </a:solidFill>
              </a:defRPr>
            </a:lvl4pPr>
            <a:lvl5pPr lvl="4" rtl="0" algn="ctr">
              <a:spcBef>
                <a:spcPts val="0"/>
              </a:spcBef>
              <a:spcAft>
                <a:spcPts val="0"/>
              </a:spcAft>
              <a:buClr>
                <a:srgbClr val="000000"/>
              </a:buClr>
              <a:buSzPts val="3800"/>
              <a:buNone/>
              <a:defRPr>
                <a:solidFill>
                  <a:srgbClr val="000000"/>
                </a:solidFill>
              </a:defRPr>
            </a:lvl5pPr>
            <a:lvl6pPr lvl="5" rtl="0" algn="ctr">
              <a:spcBef>
                <a:spcPts val="0"/>
              </a:spcBef>
              <a:spcAft>
                <a:spcPts val="0"/>
              </a:spcAft>
              <a:buClr>
                <a:srgbClr val="000000"/>
              </a:buClr>
              <a:buSzPts val="3800"/>
              <a:buNone/>
              <a:defRPr>
                <a:solidFill>
                  <a:srgbClr val="000000"/>
                </a:solidFill>
              </a:defRPr>
            </a:lvl6pPr>
            <a:lvl7pPr lvl="6" rtl="0" algn="ctr">
              <a:spcBef>
                <a:spcPts val="0"/>
              </a:spcBef>
              <a:spcAft>
                <a:spcPts val="0"/>
              </a:spcAft>
              <a:buClr>
                <a:srgbClr val="000000"/>
              </a:buClr>
              <a:buSzPts val="3800"/>
              <a:buNone/>
              <a:defRPr>
                <a:solidFill>
                  <a:srgbClr val="000000"/>
                </a:solidFill>
              </a:defRPr>
            </a:lvl7pPr>
            <a:lvl8pPr lvl="7" rtl="0" algn="ctr">
              <a:spcBef>
                <a:spcPts val="0"/>
              </a:spcBef>
              <a:spcAft>
                <a:spcPts val="0"/>
              </a:spcAft>
              <a:buClr>
                <a:srgbClr val="000000"/>
              </a:buClr>
              <a:buSzPts val="3800"/>
              <a:buNone/>
              <a:defRPr>
                <a:solidFill>
                  <a:srgbClr val="000000"/>
                </a:solidFill>
              </a:defRPr>
            </a:lvl8pPr>
            <a:lvl9pPr lvl="8" rtl="0" algn="ctr">
              <a:spcBef>
                <a:spcPts val="0"/>
              </a:spcBef>
              <a:spcAft>
                <a:spcPts val="0"/>
              </a:spcAft>
              <a:buClr>
                <a:srgbClr val="000000"/>
              </a:buClr>
              <a:buSzPts val="3800"/>
              <a:buNone/>
              <a:defRPr>
                <a:solidFill>
                  <a:srgbClr val="000000"/>
                </a:solidFill>
              </a:defRPr>
            </a:lvl9pPr>
          </a:lstStyle>
          <a:p/>
        </p:txBody>
      </p:sp>
      <p:sp>
        <p:nvSpPr>
          <p:cNvPr id="180" name="Google Shape;180;p28"/>
          <p:cNvSpPr txBox="1"/>
          <p:nvPr>
            <p:ph idx="6" type="subTitle"/>
          </p:nvPr>
        </p:nvSpPr>
        <p:spPr>
          <a:xfrm>
            <a:off x="1278050" y="3984731"/>
            <a:ext cx="28368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
  <p:cSld name="CUSTOM_6">
    <p:bg>
      <p:bgPr>
        <a:solidFill>
          <a:schemeClr val="accent6"/>
        </a:solidFill>
      </p:bgPr>
    </p:bg>
    <p:spTree>
      <p:nvGrpSpPr>
        <p:cNvPr id="181" name="Shape 181"/>
        <p:cNvGrpSpPr/>
        <p:nvPr/>
      </p:nvGrpSpPr>
      <p:grpSpPr>
        <a:xfrm>
          <a:off x="0" y="0"/>
          <a:ext cx="0" cy="0"/>
          <a:chOff x="0" y="0"/>
          <a:chExt cx="0" cy="0"/>
        </a:xfrm>
      </p:grpSpPr>
      <p:sp>
        <p:nvSpPr>
          <p:cNvPr id="182" name="Google Shape;182;p29"/>
          <p:cNvSpPr txBox="1"/>
          <p:nvPr>
            <p:ph type="title"/>
          </p:nvPr>
        </p:nvSpPr>
        <p:spPr>
          <a:xfrm>
            <a:off x="1278625" y="2773059"/>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solidFill>
                  <a:schemeClr val="lt2"/>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83" name="Google Shape;183;p29"/>
          <p:cNvSpPr txBox="1"/>
          <p:nvPr>
            <p:ph idx="2" type="title"/>
          </p:nvPr>
        </p:nvSpPr>
        <p:spPr>
          <a:xfrm>
            <a:off x="5144725" y="2773066"/>
            <a:ext cx="2784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solidFill>
                  <a:schemeClr val="lt2"/>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84" name="Google Shape;184;p29"/>
          <p:cNvSpPr txBox="1"/>
          <p:nvPr>
            <p:ph idx="1" type="subTitle"/>
          </p:nvPr>
        </p:nvSpPr>
        <p:spPr>
          <a:xfrm>
            <a:off x="1236975" y="2592559"/>
            <a:ext cx="2784900" cy="16530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solidFill>
                  <a:srgbClr val="FFFFFF"/>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29"/>
          <p:cNvSpPr txBox="1"/>
          <p:nvPr>
            <p:ph idx="3" type="subTitle"/>
          </p:nvPr>
        </p:nvSpPr>
        <p:spPr>
          <a:xfrm>
            <a:off x="5130375" y="2592566"/>
            <a:ext cx="2784900" cy="16530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solidFill>
                  <a:srgbClr val="FFFFFF"/>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9"/>
          <p:cNvSpPr txBox="1"/>
          <p:nvPr>
            <p:ph idx="4" type="title"/>
          </p:nvPr>
        </p:nvSpPr>
        <p:spPr>
          <a:xfrm>
            <a:off x="774000" y="828175"/>
            <a:ext cx="75960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1">
  <p:cSld name="CUSTOM_7">
    <p:bg>
      <p:bgPr>
        <a:solidFill>
          <a:schemeClr val="accent2"/>
        </a:solidFill>
      </p:bgPr>
    </p:bg>
    <p:spTree>
      <p:nvGrpSpPr>
        <p:cNvPr id="187" name="Shape 187"/>
        <p:cNvGrpSpPr/>
        <p:nvPr/>
      </p:nvGrpSpPr>
      <p:grpSpPr>
        <a:xfrm>
          <a:off x="0" y="0"/>
          <a:ext cx="0" cy="0"/>
          <a:chOff x="0" y="0"/>
          <a:chExt cx="0" cy="0"/>
        </a:xfrm>
      </p:grpSpPr>
      <p:sp>
        <p:nvSpPr>
          <p:cNvPr id="188" name="Google Shape;188;p30"/>
          <p:cNvSpPr txBox="1"/>
          <p:nvPr>
            <p:ph idx="1" type="subTitle"/>
          </p:nvPr>
        </p:nvSpPr>
        <p:spPr>
          <a:xfrm>
            <a:off x="1864500" y="1815375"/>
            <a:ext cx="2121900" cy="1755300"/>
          </a:xfrm>
          <a:prstGeom prst="rect">
            <a:avLst/>
          </a:prstGeom>
          <a:solidFill>
            <a:schemeClr val="accent4"/>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30"/>
          <p:cNvSpPr txBox="1"/>
          <p:nvPr>
            <p:ph idx="2" type="subTitle"/>
          </p:nvPr>
        </p:nvSpPr>
        <p:spPr>
          <a:xfrm>
            <a:off x="5157600" y="2492945"/>
            <a:ext cx="2121900" cy="17553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30"/>
          <p:cNvSpPr txBox="1"/>
          <p:nvPr>
            <p:ph type="title"/>
          </p:nvPr>
        </p:nvSpPr>
        <p:spPr>
          <a:xfrm>
            <a:off x="787200" y="748600"/>
            <a:ext cx="759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91" name="Google Shape;191;p30"/>
          <p:cNvSpPr txBox="1"/>
          <p:nvPr>
            <p:ph idx="3" type="title"/>
          </p:nvPr>
        </p:nvSpPr>
        <p:spPr>
          <a:xfrm>
            <a:off x="2089489" y="1967769"/>
            <a:ext cx="175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3"/>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92" name="Google Shape;192;p30"/>
          <p:cNvSpPr txBox="1"/>
          <p:nvPr>
            <p:ph idx="4" type="title"/>
          </p:nvPr>
        </p:nvSpPr>
        <p:spPr>
          <a:xfrm>
            <a:off x="5363100" y="2645334"/>
            <a:ext cx="175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8">
    <p:bg>
      <p:bgPr>
        <a:solidFill>
          <a:schemeClr val="accent4"/>
        </a:solidFill>
      </p:bgPr>
    </p:bg>
    <p:spTree>
      <p:nvGrpSpPr>
        <p:cNvPr id="193" name="Shape 193"/>
        <p:cNvGrpSpPr/>
        <p:nvPr/>
      </p:nvGrpSpPr>
      <p:grpSpPr>
        <a:xfrm>
          <a:off x="0" y="0"/>
          <a:ext cx="0" cy="0"/>
          <a:chOff x="0" y="0"/>
          <a:chExt cx="0" cy="0"/>
        </a:xfrm>
      </p:grpSpPr>
      <p:sp>
        <p:nvSpPr>
          <p:cNvPr id="194" name="Google Shape;194;p31"/>
          <p:cNvSpPr txBox="1"/>
          <p:nvPr>
            <p:ph type="title"/>
          </p:nvPr>
        </p:nvSpPr>
        <p:spPr>
          <a:xfrm>
            <a:off x="3032925" y="3873337"/>
            <a:ext cx="3078300" cy="465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2300"/>
            </a:lvl1pPr>
            <a:lvl2pPr lvl="1" rtl="0" algn="ctr">
              <a:spcBef>
                <a:spcPts val="0"/>
              </a:spcBef>
              <a:spcAft>
                <a:spcPts val="0"/>
              </a:spcAft>
              <a:buNone/>
              <a:defRPr b="0" sz="2300"/>
            </a:lvl2pPr>
            <a:lvl3pPr lvl="2" rtl="0" algn="ctr">
              <a:spcBef>
                <a:spcPts val="0"/>
              </a:spcBef>
              <a:spcAft>
                <a:spcPts val="0"/>
              </a:spcAft>
              <a:buNone/>
              <a:defRPr b="0" sz="2300"/>
            </a:lvl3pPr>
            <a:lvl4pPr lvl="3" rtl="0" algn="ctr">
              <a:spcBef>
                <a:spcPts val="0"/>
              </a:spcBef>
              <a:spcAft>
                <a:spcPts val="0"/>
              </a:spcAft>
              <a:buNone/>
              <a:defRPr b="0" sz="2300"/>
            </a:lvl4pPr>
            <a:lvl5pPr lvl="4" rtl="0" algn="ctr">
              <a:spcBef>
                <a:spcPts val="0"/>
              </a:spcBef>
              <a:spcAft>
                <a:spcPts val="0"/>
              </a:spcAft>
              <a:buNone/>
              <a:defRPr b="0" sz="2300"/>
            </a:lvl5pPr>
            <a:lvl6pPr lvl="5" rtl="0" algn="ctr">
              <a:spcBef>
                <a:spcPts val="0"/>
              </a:spcBef>
              <a:spcAft>
                <a:spcPts val="0"/>
              </a:spcAft>
              <a:buNone/>
              <a:defRPr b="0" sz="2300"/>
            </a:lvl6pPr>
            <a:lvl7pPr lvl="6" rtl="0" algn="ctr">
              <a:spcBef>
                <a:spcPts val="0"/>
              </a:spcBef>
              <a:spcAft>
                <a:spcPts val="0"/>
              </a:spcAft>
              <a:buNone/>
              <a:defRPr b="0" sz="2300"/>
            </a:lvl7pPr>
            <a:lvl8pPr lvl="7" rtl="0" algn="ctr">
              <a:spcBef>
                <a:spcPts val="0"/>
              </a:spcBef>
              <a:spcAft>
                <a:spcPts val="0"/>
              </a:spcAft>
              <a:buNone/>
              <a:defRPr b="0" sz="2300"/>
            </a:lvl8pPr>
            <a:lvl9pPr lvl="8" rtl="0" algn="ctr">
              <a:spcBef>
                <a:spcPts val="0"/>
              </a:spcBef>
              <a:spcAft>
                <a:spcPts val="0"/>
              </a:spcAft>
              <a:buNone/>
              <a:defRPr b="0" sz="2300"/>
            </a:lvl9pPr>
          </a:lstStyle>
          <a:p/>
        </p:txBody>
      </p:sp>
      <p:sp>
        <p:nvSpPr>
          <p:cNvPr id="195" name="Google Shape;195;p31"/>
          <p:cNvSpPr txBox="1"/>
          <p:nvPr>
            <p:ph idx="1" type="subTitle"/>
          </p:nvPr>
        </p:nvSpPr>
        <p:spPr>
          <a:xfrm>
            <a:off x="2271225" y="1713691"/>
            <a:ext cx="4601700" cy="16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9">
    <p:bg>
      <p:bgPr>
        <a:solidFill>
          <a:schemeClr val="accent6"/>
        </a:solidFill>
      </p:bgPr>
    </p:bg>
    <p:spTree>
      <p:nvGrpSpPr>
        <p:cNvPr id="196" name="Shape 196"/>
        <p:cNvGrpSpPr/>
        <p:nvPr/>
      </p:nvGrpSpPr>
      <p:grpSpPr>
        <a:xfrm>
          <a:off x="0" y="0"/>
          <a:ext cx="0" cy="0"/>
          <a:chOff x="0" y="0"/>
          <a:chExt cx="0" cy="0"/>
        </a:xfrm>
      </p:grpSpPr>
      <p:sp>
        <p:nvSpPr>
          <p:cNvPr id="197" name="Google Shape;197;p32"/>
          <p:cNvSpPr txBox="1"/>
          <p:nvPr>
            <p:ph type="title"/>
          </p:nvPr>
        </p:nvSpPr>
        <p:spPr>
          <a:xfrm>
            <a:off x="2392100" y="746469"/>
            <a:ext cx="4386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8" name="Google Shape;198;p32"/>
          <p:cNvSpPr txBox="1"/>
          <p:nvPr>
            <p:ph idx="1" type="subTitle"/>
          </p:nvPr>
        </p:nvSpPr>
        <p:spPr>
          <a:xfrm>
            <a:off x="4644935" y="3432753"/>
            <a:ext cx="1754100" cy="63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9" name="Google Shape;199;p32"/>
          <p:cNvSpPr txBox="1"/>
          <p:nvPr>
            <p:ph idx="2" type="subTitle"/>
          </p:nvPr>
        </p:nvSpPr>
        <p:spPr>
          <a:xfrm>
            <a:off x="6563530" y="3432753"/>
            <a:ext cx="1754100" cy="63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0" name="Google Shape;200;p32"/>
          <p:cNvSpPr txBox="1"/>
          <p:nvPr>
            <p:ph hasCustomPrompt="1" idx="3" type="title"/>
          </p:nvPr>
        </p:nvSpPr>
        <p:spPr>
          <a:xfrm>
            <a:off x="941960" y="2304533"/>
            <a:ext cx="15498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1" name="Google Shape;201;p32"/>
          <p:cNvSpPr txBox="1"/>
          <p:nvPr>
            <p:ph hasCustomPrompt="1" idx="4" type="title"/>
          </p:nvPr>
        </p:nvSpPr>
        <p:spPr>
          <a:xfrm>
            <a:off x="2838614" y="2303046"/>
            <a:ext cx="15498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2" name="Google Shape;202;p32"/>
          <p:cNvSpPr txBox="1"/>
          <p:nvPr>
            <p:ph hasCustomPrompt="1" idx="5" type="title"/>
          </p:nvPr>
        </p:nvSpPr>
        <p:spPr>
          <a:xfrm>
            <a:off x="4733228" y="2304537"/>
            <a:ext cx="15498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3" name="Google Shape;203;p32"/>
          <p:cNvSpPr txBox="1"/>
          <p:nvPr>
            <p:ph hasCustomPrompt="1" idx="6" type="title"/>
          </p:nvPr>
        </p:nvSpPr>
        <p:spPr>
          <a:xfrm>
            <a:off x="6652735" y="2304537"/>
            <a:ext cx="15498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4" name="Google Shape;204;p32"/>
          <p:cNvSpPr txBox="1"/>
          <p:nvPr>
            <p:ph idx="7" type="subTitle"/>
          </p:nvPr>
        </p:nvSpPr>
        <p:spPr>
          <a:xfrm>
            <a:off x="787197" y="3026340"/>
            <a:ext cx="18852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accent1"/>
                </a:solidFill>
                <a:latin typeface="Ranchers"/>
                <a:ea typeface="Ranchers"/>
                <a:cs typeface="Ranchers"/>
                <a:sym typeface="Ranchers"/>
              </a:defRPr>
            </a:lvl1pPr>
            <a:lvl2pPr lvl="1" rtl="0" algn="ctr">
              <a:lnSpc>
                <a:spcPct val="100000"/>
              </a:lnSpc>
              <a:spcBef>
                <a:spcPts val="0"/>
              </a:spcBef>
              <a:spcAft>
                <a:spcPts val="0"/>
              </a:spcAft>
              <a:buNone/>
              <a:defRPr sz="1800">
                <a:solidFill>
                  <a:schemeClr val="accent1"/>
                </a:solidFill>
                <a:latin typeface="Ranchers"/>
                <a:ea typeface="Ranchers"/>
                <a:cs typeface="Ranchers"/>
                <a:sym typeface="Ranchers"/>
              </a:defRPr>
            </a:lvl2pPr>
            <a:lvl3pPr lvl="2" rtl="0" algn="ctr">
              <a:lnSpc>
                <a:spcPct val="100000"/>
              </a:lnSpc>
              <a:spcBef>
                <a:spcPts val="0"/>
              </a:spcBef>
              <a:spcAft>
                <a:spcPts val="0"/>
              </a:spcAft>
              <a:buNone/>
              <a:defRPr sz="1800">
                <a:solidFill>
                  <a:schemeClr val="accent1"/>
                </a:solidFill>
                <a:latin typeface="Ranchers"/>
                <a:ea typeface="Ranchers"/>
                <a:cs typeface="Ranchers"/>
                <a:sym typeface="Ranchers"/>
              </a:defRPr>
            </a:lvl3pPr>
            <a:lvl4pPr lvl="3" rtl="0" algn="ctr">
              <a:lnSpc>
                <a:spcPct val="100000"/>
              </a:lnSpc>
              <a:spcBef>
                <a:spcPts val="0"/>
              </a:spcBef>
              <a:spcAft>
                <a:spcPts val="0"/>
              </a:spcAft>
              <a:buNone/>
              <a:defRPr sz="1800">
                <a:solidFill>
                  <a:schemeClr val="accent1"/>
                </a:solidFill>
                <a:latin typeface="Ranchers"/>
                <a:ea typeface="Ranchers"/>
                <a:cs typeface="Ranchers"/>
                <a:sym typeface="Ranchers"/>
              </a:defRPr>
            </a:lvl4pPr>
            <a:lvl5pPr lvl="4" rtl="0" algn="ctr">
              <a:lnSpc>
                <a:spcPct val="100000"/>
              </a:lnSpc>
              <a:spcBef>
                <a:spcPts val="0"/>
              </a:spcBef>
              <a:spcAft>
                <a:spcPts val="0"/>
              </a:spcAft>
              <a:buNone/>
              <a:defRPr sz="1800">
                <a:solidFill>
                  <a:schemeClr val="accent1"/>
                </a:solidFill>
                <a:latin typeface="Ranchers"/>
                <a:ea typeface="Ranchers"/>
                <a:cs typeface="Ranchers"/>
                <a:sym typeface="Ranchers"/>
              </a:defRPr>
            </a:lvl5pPr>
            <a:lvl6pPr lvl="5" rtl="0" algn="ctr">
              <a:lnSpc>
                <a:spcPct val="100000"/>
              </a:lnSpc>
              <a:spcBef>
                <a:spcPts val="0"/>
              </a:spcBef>
              <a:spcAft>
                <a:spcPts val="0"/>
              </a:spcAft>
              <a:buNone/>
              <a:defRPr sz="1800">
                <a:solidFill>
                  <a:schemeClr val="accent1"/>
                </a:solidFill>
                <a:latin typeface="Ranchers"/>
                <a:ea typeface="Ranchers"/>
                <a:cs typeface="Ranchers"/>
                <a:sym typeface="Ranchers"/>
              </a:defRPr>
            </a:lvl6pPr>
            <a:lvl7pPr lvl="6" rtl="0" algn="ctr">
              <a:lnSpc>
                <a:spcPct val="100000"/>
              </a:lnSpc>
              <a:spcBef>
                <a:spcPts val="0"/>
              </a:spcBef>
              <a:spcAft>
                <a:spcPts val="0"/>
              </a:spcAft>
              <a:buNone/>
              <a:defRPr sz="1800">
                <a:solidFill>
                  <a:schemeClr val="accent1"/>
                </a:solidFill>
                <a:latin typeface="Ranchers"/>
                <a:ea typeface="Ranchers"/>
                <a:cs typeface="Ranchers"/>
                <a:sym typeface="Ranchers"/>
              </a:defRPr>
            </a:lvl7pPr>
            <a:lvl8pPr lvl="7" rtl="0" algn="ctr">
              <a:lnSpc>
                <a:spcPct val="100000"/>
              </a:lnSpc>
              <a:spcBef>
                <a:spcPts val="0"/>
              </a:spcBef>
              <a:spcAft>
                <a:spcPts val="0"/>
              </a:spcAft>
              <a:buNone/>
              <a:defRPr sz="1800">
                <a:solidFill>
                  <a:schemeClr val="accent1"/>
                </a:solidFill>
                <a:latin typeface="Ranchers"/>
                <a:ea typeface="Ranchers"/>
                <a:cs typeface="Ranchers"/>
                <a:sym typeface="Ranchers"/>
              </a:defRPr>
            </a:lvl8pPr>
            <a:lvl9pPr lvl="8" rtl="0" algn="ctr">
              <a:lnSpc>
                <a:spcPct val="100000"/>
              </a:lnSpc>
              <a:spcBef>
                <a:spcPts val="0"/>
              </a:spcBef>
              <a:spcAft>
                <a:spcPts val="0"/>
              </a:spcAft>
              <a:buNone/>
              <a:defRPr sz="1800">
                <a:solidFill>
                  <a:schemeClr val="accent1"/>
                </a:solidFill>
                <a:latin typeface="Ranchers"/>
                <a:ea typeface="Ranchers"/>
                <a:cs typeface="Ranchers"/>
                <a:sym typeface="Ranchers"/>
              </a:defRPr>
            </a:lvl9pPr>
          </a:lstStyle>
          <a:p/>
        </p:txBody>
      </p:sp>
      <p:sp>
        <p:nvSpPr>
          <p:cNvPr id="205" name="Google Shape;205;p32"/>
          <p:cNvSpPr txBox="1"/>
          <p:nvPr>
            <p:ph idx="8" type="subTitle"/>
          </p:nvPr>
        </p:nvSpPr>
        <p:spPr>
          <a:xfrm>
            <a:off x="2705791" y="3026340"/>
            <a:ext cx="18402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accent1"/>
                </a:solidFill>
                <a:latin typeface="Ranchers"/>
                <a:ea typeface="Ranchers"/>
                <a:cs typeface="Ranchers"/>
                <a:sym typeface="Ranchers"/>
              </a:defRPr>
            </a:lvl1pPr>
            <a:lvl2pPr lvl="1" rtl="0" algn="ctr">
              <a:lnSpc>
                <a:spcPct val="100000"/>
              </a:lnSpc>
              <a:spcBef>
                <a:spcPts val="0"/>
              </a:spcBef>
              <a:spcAft>
                <a:spcPts val="0"/>
              </a:spcAft>
              <a:buNone/>
              <a:defRPr sz="1800">
                <a:solidFill>
                  <a:schemeClr val="accent1"/>
                </a:solidFill>
                <a:latin typeface="Ranchers"/>
                <a:ea typeface="Ranchers"/>
                <a:cs typeface="Ranchers"/>
                <a:sym typeface="Ranchers"/>
              </a:defRPr>
            </a:lvl2pPr>
            <a:lvl3pPr lvl="2" rtl="0" algn="ctr">
              <a:lnSpc>
                <a:spcPct val="100000"/>
              </a:lnSpc>
              <a:spcBef>
                <a:spcPts val="0"/>
              </a:spcBef>
              <a:spcAft>
                <a:spcPts val="0"/>
              </a:spcAft>
              <a:buNone/>
              <a:defRPr sz="1800">
                <a:solidFill>
                  <a:schemeClr val="accent1"/>
                </a:solidFill>
                <a:latin typeface="Ranchers"/>
                <a:ea typeface="Ranchers"/>
                <a:cs typeface="Ranchers"/>
                <a:sym typeface="Ranchers"/>
              </a:defRPr>
            </a:lvl3pPr>
            <a:lvl4pPr lvl="3" rtl="0" algn="ctr">
              <a:lnSpc>
                <a:spcPct val="100000"/>
              </a:lnSpc>
              <a:spcBef>
                <a:spcPts val="0"/>
              </a:spcBef>
              <a:spcAft>
                <a:spcPts val="0"/>
              </a:spcAft>
              <a:buNone/>
              <a:defRPr sz="1800">
                <a:solidFill>
                  <a:schemeClr val="accent1"/>
                </a:solidFill>
                <a:latin typeface="Ranchers"/>
                <a:ea typeface="Ranchers"/>
                <a:cs typeface="Ranchers"/>
                <a:sym typeface="Ranchers"/>
              </a:defRPr>
            </a:lvl4pPr>
            <a:lvl5pPr lvl="4" rtl="0" algn="ctr">
              <a:lnSpc>
                <a:spcPct val="100000"/>
              </a:lnSpc>
              <a:spcBef>
                <a:spcPts val="0"/>
              </a:spcBef>
              <a:spcAft>
                <a:spcPts val="0"/>
              </a:spcAft>
              <a:buNone/>
              <a:defRPr sz="1800">
                <a:solidFill>
                  <a:schemeClr val="accent1"/>
                </a:solidFill>
                <a:latin typeface="Ranchers"/>
                <a:ea typeface="Ranchers"/>
                <a:cs typeface="Ranchers"/>
                <a:sym typeface="Ranchers"/>
              </a:defRPr>
            </a:lvl5pPr>
            <a:lvl6pPr lvl="5" rtl="0" algn="ctr">
              <a:lnSpc>
                <a:spcPct val="100000"/>
              </a:lnSpc>
              <a:spcBef>
                <a:spcPts val="0"/>
              </a:spcBef>
              <a:spcAft>
                <a:spcPts val="0"/>
              </a:spcAft>
              <a:buNone/>
              <a:defRPr sz="1800">
                <a:solidFill>
                  <a:schemeClr val="accent1"/>
                </a:solidFill>
                <a:latin typeface="Ranchers"/>
                <a:ea typeface="Ranchers"/>
                <a:cs typeface="Ranchers"/>
                <a:sym typeface="Ranchers"/>
              </a:defRPr>
            </a:lvl6pPr>
            <a:lvl7pPr lvl="6" rtl="0" algn="ctr">
              <a:lnSpc>
                <a:spcPct val="100000"/>
              </a:lnSpc>
              <a:spcBef>
                <a:spcPts val="0"/>
              </a:spcBef>
              <a:spcAft>
                <a:spcPts val="0"/>
              </a:spcAft>
              <a:buNone/>
              <a:defRPr sz="1800">
                <a:solidFill>
                  <a:schemeClr val="accent1"/>
                </a:solidFill>
                <a:latin typeface="Ranchers"/>
                <a:ea typeface="Ranchers"/>
                <a:cs typeface="Ranchers"/>
                <a:sym typeface="Ranchers"/>
              </a:defRPr>
            </a:lvl7pPr>
            <a:lvl8pPr lvl="7" rtl="0" algn="ctr">
              <a:lnSpc>
                <a:spcPct val="100000"/>
              </a:lnSpc>
              <a:spcBef>
                <a:spcPts val="0"/>
              </a:spcBef>
              <a:spcAft>
                <a:spcPts val="0"/>
              </a:spcAft>
              <a:buNone/>
              <a:defRPr sz="1800">
                <a:solidFill>
                  <a:schemeClr val="accent1"/>
                </a:solidFill>
                <a:latin typeface="Ranchers"/>
                <a:ea typeface="Ranchers"/>
                <a:cs typeface="Ranchers"/>
                <a:sym typeface="Ranchers"/>
              </a:defRPr>
            </a:lvl8pPr>
            <a:lvl9pPr lvl="8" rtl="0" algn="ctr">
              <a:lnSpc>
                <a:spcPct val="100000"/>
              </a:lnSpc>
              <a:spcBef>
                <a:spcPts val="0"/>
              </a:spcBef>
              <a:spcAft>
                <a:spcPts val="0"/>
              </a:spcAft>
              <a:buNone/>
              <a:defRPr sz="1800">
                <a:solidFill>
                  <a:schemeClr val="accent1"/>
                </a:solidFill>
                <a:latin typeface="Ranchers"/>
                <a:ea typeface="Ranchers"/>
                <a:cs typeface="Ranchers"/>
                <a:sym typeface="Ranchers"/>
              </a:defRPr>
            </a:lvl9pPr>
          </a:lstStyle>
          <a:p/>
        </p:txBody>
      </p:sp>
      <p:sp>
        <p:nvSpPr>
          <p:cNvPr id="206" name="Google Shape;206;p32"/>
          <p:cNvSpPr txBox="1"/>
          <p:nvPr>
            <p:ph idx="9" type="subTitle"/>
          </p:nvPr>
        </p:nvSpPr>
        <p:spPr>
          <a:xfrm>
            <a:off x="6497980" y="3030949"/>
            <a:ext cx="18852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accent1"/>
                </a:solidFill>
                <a:latin typeface="Ranchers"/>
                <a:ea typeface="Ranchers"/>
                <a:cs typeface="Ranchers"/>
                <a:sym typeface="Ranchers"/>
              </a:defRPr>
            </a:lvl1pPr>
            <a:lvl2pPr lvl="1" rtl="0" algn="ctr">
              <a:lnSpc>
                <a:spcPct val="100000"/>
              </a:lnSpc>
              <a:spcBef>
                <a:spcPts val="0"/>
              </a:spcBef>
              <a:spcAft>
                <a:spcPts val="0"/>
              </a:spcAft>
              <a:buNone/>
              <a:defRPr sz="1800">
                <a:solidFill>
                  <a:schemeClr val="accent1"/>
                </a:solidFill>
                <a:latin typeface="Ranchers"/>
                <a:ea typeface="Ranchers"/>
                <a:cs typeface="Ranchers"/>
                <a:sym typeface="Ranchers"/>
              </a:defRPr>
            </a:lvl2pPr>
            <a:lvl3pPr lvl="2" rtl="0" algn="ctr">
              <a:lnSpc>
                <a:spcPct val="100000"/>
              </a:lnSpc>
              <a:spcBef>
                <a:spcPts val="0"/>
              </a:spcBef>
              <a:spcAft>
                <a:spcPts val="0"/>
              </a:spcAft>
              <a:buNone/>
              <a:defRPr sz="1800">
                <a:solidFill>
                  <a:schemeClr val="accent1"/>
                </a:solidFill>
                <a:latin typeface="Ranchers"/>
                <a:ea typeface="Ranchers"/>
                <a:cs typeface="Ranchers"/>
                <a:sym typeface="Ranchers"/>
              </a:defRPr>
            </a:lvl3pPr>
            <a:lvl4pPr lvl="3" rtl="0" algn="ctr">
              <a:lnSpc>
                <a:spcPct val="100000"/>
              </a:lnSpc>
              <a:spcBef>
                <a:spcPts val="0"/>
              </a:spcBef>
              <a:spcAft>
                <a:spcPts val="0"/>
              </a:spcAft>
              <a:buNone/>
              <a:defRPr sz="1800">
                <a:solidFill>
                  <a:schemeClr val="accent1"/>
                </a:solidFill>
                <a:latin typeface="Ranchers"/>
                <a:ea typeface="Ranchers"/>
                <a:cs typeface="Ranchers"/>
                <a:sym typeface="Ranchers"/>
              </a:defRPr>
            </a:lvl4pPr>
            <a:lvl5pPr lvl="4" rtl="0" algn="ctr">
              <a:lnSpc>
                <a:spcPct val="100000"/>
              </a:lnSpc>
              <a:spcBef>
                <a:spcPts val="0"/>
              </a:spcBef>
              <a:spcAft>
                <a:spcPts val="0"/>
              </a:spcAft>
              <a:buNone/>
              <a:defRPr sz="1800">
                <a:solidFill>
                  <a:schemeClr val="accent1"/>
                </a:solidFill>
                <a:latin typeface="Ranchers"/>
                <a:ea typeface="Ranchers"/>
                <a:cs typeface="Ranchers"/>
                <a:sym typeface="Ranchers"/>
              </a:defRPr>
            </a:lvl5pPr>
            <a:lvl6pPr lvl="5" rtl="0" algn="ctr">
              <a:lnSpc>
                <a:spcPct val="100000"/>
              </a:lnSpc>
              <a:spcBef>
                <a:spcPts val="0"/>
              </a:spcBef>
              <a:spcAft>
                <a:spcPts val="0"/>
              </a:spcAft>
              <a:buNone/>
              <a:defRPr sz="1800">
                <a:solidFill>
                  <a:schemeClr val="accent1"/>
                </a:solidFill>
                <a:latin typeface="Ranchers"/>
                <a:ea typeface="Ranchers"/>
                <a:cs typeface="Ranchers"/>
                <a:sym typeface="Ranchers"/>
              </a:defRPr>
            </a:lvl6pPr>
            <a:lvl7pPr lvl="6" rtl="0" algn="ctr">
              <a:lnSpc>
                <a:spcPct val="100000"/>
              </a:lnSpc>
              <a:spcBef>
                <a:spcPts val="0"/>
              </a:spcBef>
              <a:spcAft>
                <a:spcPts val="0"/>
              </a:spcAft>
              <a:buNone/>
              <a:defRPr sz="1800">
                <a:solidFill>
                  <a:schemeClr val="accent1"/>
                </a:solidFill>
                <a:latin typeface="Ranchers"/>
                <a:ea typeface="Ranchers"/>
                <a:cs typeface="Ranchers"/>
                <a:sym typeface="Ranchers"/>
              </a:defRPr>
            </a:lvl7pPr>
            <a:lvl8pPr lvl="7" rtl="0" algn="ctr">
              <a:lnSpc>
                <a:spcPct val="100000"/>
              </a:lnSpc>
              <a:spcBef>
                <a:spcPts val="0"/>
              </a:spcBef>
              <a:spcAft>
                <a:spcPts val="0"/>
              </a:spcAft>
              <a:buNone/>
              <a:defRPr sz="1800">
                <a:solidFill>
                  <a:schemeClr val="accent1"/>
                </a:solidFill>
                <a:latin typeface="Ranchers"/>
                <a:ea typeface="Ranchers"/>
                <a:cs typeface="Ranchers"/>
                <a:sym typeface="Ranchers"/>
              </a:defRPr>
            </a:lvl8pPr>
            <a:lvl9pPr lvl="8" rtl="0" algn="ctr">
              <a:lnSpc>
                <a:spcPct val="100000"/>
              </a:lnSpc>
              <a:spcBef>
                <a:spcPts val="0"/>
              </a:spcBef>
              <a:spcAft>
                <a:spcPts val="0"/>
              </a:spcAft>
              <a:buNone/>
              <a:defRPr sz="1800">
                <a:solidFill>
                  <a:schemeClr val="accent1"/>
                </a:solidFill>
                <a:latin typeface="Ranchers"/>
                <a:ea typeface="Ranchers"/>
                <a:cs typeface="Ranchers"/>
                <a:sym typeface="Ranchers"/>
              </a:defRPr>
            </a:lvl9pPr>
          </a:lstStyle>
          <a:p/>
        </p:txBody>
      </p:sp>
      <p:sp>
        <p:nvSpPr>
          <p:cNvPr id="207" name="Google Shape;207;p32"/>
          <p:cNvSpPr txBox="1"/>
          <p:nvPr>
            <p:ph idx="13" type="subTitle"/>
          </p:nvPr>
        </p:nvSpPr>
        <p:spPr>
          <a:xfrm>
            <a:off x="852747" y="3439146"/>
            <a:ext cx="1754100" cy="63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8" name="Google Shape;208;p32"/>
          <p:cNvSpPr txBox="1"/>
          <p:nvPr>
            <p:ph idx="14" type="subTitle"/>
          </p:nvPr>
        </p:nvSpPr>
        <p:spPr>
          <a:xfrm>
            <a:off x="2748841" y="3439146"/>
            <a:ext cx="1754100" cy="63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9" name="Google Shape;209;p32"/>
          <p:cNvSpPr txBox="1"/>
          <p:nvPr>
            <p:ph idx="15" type="subTitle"/>
          </p:nvPr>
        </p:nvSpPr>
        <p:spPr>
          <a:xfrm>
            <a:off x="4579385" y="3030949"/>
            <a:ext cx="18852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accent1"/>
                </a:solidFill>
                <a:latin typeface="Ranchers"/>
                <a:ea typeface="Ranchers"/>
                <a:cs typeface="Ranchers"/>
                <a:sym typeface="Ranchers"/>
              </a:defRPr>
            </a:lvl1pPr>
            <a:lvl2pPr lvl="1" rtl="0" algn="ctr">
              <a:lnSpc>
                <a:spcPct val="100000"/>
              </a:lnSpc>
              <a:spcBef>
                <a:spcPts val="0"/>
              </a:spcBef>
              <a:spcAft>
                <a:spcPts val="0"/>
              </a:spcAft>
              <a:buNone/>
              <a:defRPr sz="1800">
                <a:solidFill>
                  <a:schemeClr val="accent1"/>
                </a:solidFill>
                <a:latin typeface="Ranchers"/>
                <a:ea typeface="Ranchers"/>
                <a:cs typeface="Ranchers"/>
                <a:sym typeface="Ranchers"/>
              </a:defRPr>
            </a:lvl2pPr>
            <a:lvl3pPr lvl="2" rtl="0" algn="ctr">
              <a:lnSpc>
                <a:spcPct val="100000"/>
              </a:lnSpc>
              <a:spcBef>
                <a:spcPts val="0"/>
              </a:spcBef>
              <a:spcAft>
                <a:spcPts val="0"/>
              </a:spcAft>
              <a:buNone/>
              <a:defRPr sz="1800">
                <a:solidFill>
                  <a:schemeClr val="accent1"/>
                </a:solidFill>
                <a:latin typeface="Ranchers"/>
                <a:ea typeface="Ranchers"/>
                <a:cs typeface="Ranchers"/>
                <a:sym typeface="Ranchers"/>
              </a:defRPr>
            </a:lvl3pPr>
            <a:lvl4pPr lvl="3" rtl="0" algn="ctr">
              <a:lnSpc>
                <a:spcPct val="100000"/>
              </a:lnSpc>
              <a:spcBef>
                <a:spcPts val="0"/>
              </a:spcBef>
              <a:spcAft>
                <a:spcPts val="0"/>
              </a:spcAft>
              <a:buNone/>
              <a:defRPr sz="1800">
                <a:solidFill>
                  <a:schemeClr val="accent1"/>
                </a:solidFill>
                <a:latin typeface="Ranchers"/>
                <a:ea typeface="Ranchers"/>
                <a:cs typeface="Ranchers"/>
                <a:sym typeface="Ranchers"/>
              </a:defRPr>
            </a:lvl4pPr>
            <a:lvl5pPr lvl="4" rtl="0" algn="ctr">
              <a:lnSpc>
                <a:spcPct val="100000"/>
              </a:lnSpc>
              <a:spcBef>
                <a:spcPts val="0"/>
              </a:spcBef>
              <a:spcAft>
                <a:spcPts val="0"/>
              </a:spcAft>
              <a:buNone/>
              <a:defRPr sz="1800">
                <a:solidFill>
                  <a:schemeClr val="accent1"/>
                </a:solidFill>
                <a:latin typeface="Ranchers"/>
                <a:ea typeface="Ranchers"/>
                <a:cs typeface="Ranchers"/>
                <a:sym typeface="Ranchers"/>
              </a:defRPr>
            </a:lvl5pPr>
            <a:lvl6pPr lvl="5" rtl="0" algn="ctr">
              <a:lnSpc>
                <a:spcPct val="100000"/>
              </a:lnSpc>
              <a:spcBef>
                <a:spcPts val="0"/>
              </a:spcBef>
              <a:spcAft>
                <a:spcPts val="0"/>
              </a:spcAft>
              <a:buNone/>
              <a:defRPr sz="1800">
                <a:solidFill>
                  <a:schemeClr val="accent1"/>
                </a:solidFill>
                <a:latin typeface="Ranchers"/>
                <a:ea typeface="Ranchers"/>
                <a:cs typeface="Ranchers"/>
                <a:sym typeface="Ranchers"/>
              </a:defRPr>
            </a:lvl6pPr>
            <a:lvl7pPr lvl="6" rtl="0" algn="ctr">
              <a:lnSpc>
                <a:spcPct val="100000"/>
              </a:lnSpc>
              <a:spcBef>
                <a:spcPts val="0"/>
              </a:spcBef>
              <a:spcAft>
                <a:spcPts val="0"/>
              </a:spcAft>
              <a:buNone/>
              <a:defRPr sz="1800">
                <a:solidFill>
                  <a:schemeClr val="accent1"/>
                </a:solidFill>
                <a:latin typeface="Ranchers"/>
                <a:ea typeface="Ranchers"/>
                <a:cs typeface="Ranchers"/>
                <a:sym typeface="Ranchers"/>
              </a:defRPr>
            </a:lvl7pPr>
            <a:lvl8pPr lvl="7" rtl="0" algn="ctr">
              <a:lnSpc>
                <a:spcPct val="100000"/>
              </a:lnSpc>
              <a:spcBef>
                <a:spcPts val="0"/>
              </a:spcBef>
              <a:spcAft>
                <a:spcPts val="0"/>
              </a:spcAft>
              <a:buNone/>
              <a:defRPr sz="1800">
                <a:solidFill>
                  <a:schemeClr val="accent1"/>
                </a:solidFill>
                <a:latin typeface="Ranchers"/>
                <a:ea typeface="Ranchers"/>
                <a:cs typeface="Ranchers"/>
                <a:sym typeface="Ranchers"/>
              </a:defRPr>
            </a:lvl8pPr>
            <a:lvl9pPr lvl="8" rtl="0" algn="ctr">
              <a:lnSpc>
                <a:spcPct val="100000"/>
              </a:lnSpc>
              <a:spcBef>
                <a:spcPts val="0"/>
              </a:spcBef>
              <a:spcAft>
                <a:spcPts val="0"/>
              </a:spcAft>
              <a:buNone/>
              <a:defRPr sz="1800">
                <a:solidFill>
                  <a:schemeClr val="accent1"/>
                </a:solidFill>
                <a:latin typeface="Ranchers"/>
                <a:ea typeface="Ranchers"/>
                <a:cs typeface="Ranchers"/>
                <a:sym typeface="Ranchers"/>
              </a:defRPr>
            </a:lvl9pPr>
          </a:lstStyle>
          <a:p/>
        </p:txBody>
      </p:sp>
      <p:grpSp>
        <p:nvGrpSpPr>
          <p:cNvPr id="210" name="Google Shape;210;p32"/>
          <p:cNvGrpSpPr/>
          <p:nvPr/>
        </p:nvGrpSpPr>
        <p:grpSpPr>
          <a:xfrm>
            <a:off x="578802" y="793500"/>
            <a:ext cx="750223" cy="600349"/>
            <a:chOff x="578802" y="793500"/>
            <a:chExt cx="750223" cy="600349"/>
          </a:xfrm>
        </p:grpSpPr>
        <p:sp>
          <p:nvSpPr>
            <p:cNvPr id="211" name="Google Shape;211;p32"/>
            <p:cNvSpPr/>
            <p:nvPr/>
          </p:nvSpPr>
          <p:spPr>
            <a:xfrm>
              <a:off x="578802" y="821152"/>
              <a:ext cx="572560" cy="572698"/>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2"/>
            <p:cNvSpPr/>
            <p:nvPr/>
          </p:nvSpPr>
          <p:spPr>
            <a:xfrm>
              <a:off x="1086325" y="793500"/>
              <a:ext cx="242700" cy="2427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32"/>
          <p:cNvGrpSpPr/>
          <p:nvPr/>
        </p:nvGrpSpPr>
        <p:grpSpPr>
          <a:xfrm rot="10800000">
            <a:off x="7841477" y="732650"/>
            <a:ext cx="750223" cy="600349"/>
            <a:chOff x="578802" y="793500"/>
            <a:chExt cx="750223" cy="600349"/>
          </a:xfrm>
        </p:grpSpPr>
        <p:sp>
          <p:nvSpPr>
            <p:cNvPr id="214" name="Google Shape;214;p32"/>
            <p:cNvSpPr/>
            <p:nvPr/>
          </p:nvSpPr>
          <p:spPr>
            <a:xfrm>
              <a:off x="578802" y="821152"/>
              <a:ext cx="572560" cy="572698"/>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p:nvPr/>
          </p:nvSpPr>
          <p:spPr>
            <a:xfrm>
              <a:off x="1086325" y="793500"/>
              <a:ext cx="242700" cy="2427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numbers">
  <p:cSld name="CUSTOM_10">
    <p:bg>
      <p:bgPr>
        <a:solidFill>
          <a:schemeClr val="accent6"/>
        </a:solidFill>
      </p:bgPr>
    </p:bg>
    <p:spTree>
      <p:nvGrpSpPr>
        <p:cNvPr id="216" name="Shape 216"/>
        <p:cNvGrpSpPr/>
        <p:nvPr/>
      </p:nvGrpSpPr>
      <p:grpSpPr>
        <a:xfrm>
          <a:off x="0" y="0"/>
          <a:ext cx="0" cy="0"/>
          <a:chOff x="0" y="0"/>
          <a:chExt cx="0" cy="0"/>
        </a:xfrm>
      </p:grpSpPr>
      <p:sp>
        <p:nvSpPr>
          <p:cNvPr id="217" name="Google Shape;217;p33"/>
          <p:cNvSpPr txBox="1"/>
          <p:nvPr>
            <p:ph hasCustomPrompt="1" type="title"/>
          </p:nvPr>
        </p:nvSpPr>
        <p:spPr>
          <a:xfrm>
            <a:off x="1277589" y="891562"/>
            <a:ext cx="3008100" cy="69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5000"/>
              <a:buNone/>
              <a:defRPr sz="4000"/>
            </a:lvl1pPr>
            <a:lvl2pPr lvl="1" rtl="0" algn="ctr">
              <a:spcBef>
                <a:spcPts val="0"/>
              </a:spcBef>
              <a:spcAft>
                <a:spcPts val="0"/>
              </a:spcAft>
              <a:buClr>
                <a:srgbClr val="000000"/>
              </a:buClr>
              <a:buSzPts val="12000"/>
              <a:buNone/>
              <a:defRPr sz="12000">
                <a:solidFill>
                  <a:srgbClr val="000000"/>
                </a:solidFill>
              </a:defRPr>
            </a:lvl2pPr>
            <a:lvl3pPr lvl="2" rtl="0" algn="ctr">
              <a:spcBef>
                <a:spcPts val="0"/>
              </a:spcBef>
              <a:spcAft>
                <a:spcPts val="0"/>
              </a:spcAft>
              <a:buClr>
                <a:srgbClr val="000000"/>
              </a:buClr>
              <a:buSzPts val="12000"/>
              <a:buNone/>
              <a:defRPr sz="12000">
                <a:solidFill>
                  <a:srgbClr val="000000"/>
                </a:solidFill>
              </a:defRPr>
            </a:lvl3pPr>
            <a:lvl4pPr lvl="3" rtl="0" algn="ctr">
              <a:spcBef>
                <a:spcPts val="0"/>
              </a:spcBef>
              <a:spcAft>
                <a:spcPts val="0"/>
              </a:spcAft>
              <a:buClr>
                <a:srgbClr val="000000"/>
              </a:buClr>
              <a:buSzPts val="12000"/>
              <a:buNone/>
              <a:defRPr sz="12000">
                <a:solidFill>
                  <a:srgbClr val="000000"/>
                </a:solidFill>
              </a:defRPr>
            </a:lvl4pPr>
            <a:lvl5pPr lvl="4" rtl="0" algn="ctr">
              <a:spcBef>
                <a:spcPts val="0"/>
              </a:spcBef>
              <a:spcAft>
                <a:spcPts val="0"/>
              </a:spcAft>
              <a:buClr>
                <a:srgbClr val="000000"/>
              </a:buClr>
              <a:buSzPts val="12000"/>
              <a:buNone/>
              <a:defRPr sz="12000">
                <a:solidFill>
                  <a:srgbClr val="000000"/>
                </a:solidFill>
              </a:defRPr>
            </a:lvl5pPr>
            <a:lvl6pPr lvl="5" rtl="0" algn="ctr">
              <a:spcBef>
                <a:spcPts val="0"/>
              </a:spcBef>
              <a:spcAft>
                <a:spcPts val="0"/>
              </a:spcAft>
              <a:buClr>
                <a:srgbClr val="000000"/>
              </a:buClr>
              <a:buSzPts val="12000"/>
              <a:buNone/>
              <a:defRPr sz="12000">
                <a:solidFill>
                  <a:srgbClr val="000000"/>
                </a:solidFill>
              </a:defRPr>
            </a:lvl6pPr>
            <a:lvl7pPr lvl="6" rtl="0" algn="ctr">
              <a:spcBef>
                <a:spcPts val="0"/>
              </a:spcBef>
              <a:spcAft>
                <a:spcPts val="0"/>
              </a:spcAft>
              <a:buClr>
                <a:srgbClr val="000000"/>
              </a:buClr>
              <a:buSzPts val="12000"/>
              <a:buNone/>
              <a:defRPr sz="12000">
                <a:solidFill>
                  <a:srgbClr val="000000"/>
                </a:solidFill>
              </a:defRPr>
            </a:lvl7pPr>
            <a:lvl8pPr lvl="7" rtl="0" algn="ctr">
              <a:spcBef>
                <a:spcPts val="0"/>
              </a:spcBef>
              <a:spcAft>
                <a:spcPts val="0"/>
              </a:spcAft>
              <a:buClr>
                <a:srgbClr val="000000"/>
              </a:buClr>
              <a:buSzPts val="12000"/>
              <a:buNone/>
              <a:defRPr sz="12000">
                <a:solidFill>
                  <a:srgbClr val="000000"/>
                </a:solidFill>
              </a:defRPr>
            </a:lvl8pPr>
            <a:lvl9pPr lvl="8" rtl="0" algn="ctr">
              <a:spcBef>
                <a:spcPts val="0"/>
              </a:spcBef>
              <a:spcAft>
                <a:spcPts val="0"/>
              </a:spcAft>
              <a:buClr>
                <a:srgbClr val="000000"/>
              </a:buClr>
              <a:buSzPts val="12000"/>
              <a:buNone/>
              <a:defRPr sz="12000">
                <a:solidFill>
                  <a:srgbClr val="000000"/>
                </a:solidFill>
              </a:defRPr>
            </a:lvl9pPr>
          </a:lstStyle>
          <a:p>
            <a:r>
              <a:t>xx%</a:t>
            </a:r>
          </a:p>
        </p:txBody>
      </p:sp>
      <p:sp>
        <p:nvSpPr>
          <p:cNvPr id="218" name="Google Shape;218;p33"/>
          <p:cNvSpPr txBox="1"/>
          <p:nvPr>
            <p:ph idx="1" type="subTitle"/>
          </p:nvPr>
        </p:nvSpPr>
        <p:spPr>
          <a:xfrm>
            <a:off x="1277597" y="1404791"/>
            <a:ext cx="3008100" cy="37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6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219" name="Google Shape;219;p33"/>
          <p:cNvSpPr txBox="1"/>
          <p:nvPr>
            <p:ph hasCustomPrompt="1" idx="2" type="title"/>
          </p:nvPr>
        </p:nvSpPr>
        <p:spPr>
          <a:xfrm>
            <a:off x="3257963" y="2096675"/>
            <a:ext cx="3008100" cy="69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5000"/>
              <a:buNone/>
              <a:defRPr sz="4000"/>
            </a:lvl1pPr>
            <a:lvl2pPr lvl="1" rtl="0" algn="ctr">
              <a:spcBef>
                <a:spcPts val="0"/>
              </a:spcBef>
              <a:spcAft>
                <a:spcPts val="0"/>
              </a:spcAft>
              <a:buClr>
                <a:srgbClr val="000000"/>
              </a:buClr>
              <a:buSzPts val="12000"/>
              <a:buNone/>
              <a:defRPr sz="12000">
                <a:solidFill>
                  <a:srgbClr val="000000"/>
                </a:solidFill>
              </a:defRPr>
            </a:lvl2pPr>
            <a:lvl3pPr lvl="2" rtl="0" algn="ctr">
              <a:spcBef>
                <a:spcPts val="0"/>
              </a:spcBef>
              <a:spcAft>
                <a:spcPts val="0"/>
              </a:spcAft>
              <a:buClr>
                <a:srgbClr val="000000"/>
              </a:buClr>
              <a:buSzPts val="12000"/>
              <a:buNone/>
              <a:defRPr sz="12000">
                <a:solidFill>
                  <a:srgbClr val="000000"/>
                </a:solidFill>
              </a:defRPr>
            </a:lvl3pPr>
            <a:lvl4pPr lvl="3" rtl="0" algn="ctr">
              <a:spcBef>
                <a:spcPts val="0"/>
              </a:spcBef>
              <a:spcAft>
                <a:spcPts val="0"/>
              </a:spcAft>
              <a:buClr>
                <a:srgbClr val="000000"/>
              </a:buClr>
              <a:buSzPts val="12000"/>
              <a:buNone/>
              <a:defRPr sz="12000">
                <a:solidFill>
                  <a:srgbClr val="000000"/>
                </a:solidFill>
              </a:defRPr>
            </a:lvl4pPr>
            <a:lvl5pPr lvl="4" rtl="0" algn="ctr">
              <a:spcBef>
                <a:spcPts val="0"/>
              </a:spcBef>
              <a:spcAft>
                <a:spcPts val="0"/>
              </a:spcAft>
              <a:buClr>
                <a:srgbClr val="000000"/>
              </a:buClr>
              <a:buSzPts val="12000"/>
              <a:buNone/>
              <a:defRPr sz="12000">
                <a:solidFill>
                  <a:srgbClr val="000000"/>
                </a:solidFill>
              </a:defRPr>
            </a:lvl5pPr>
            <a:lvl6pPr lvl="5" rtl="0" algn="ctr">
              <a:spcBef>
                <a:spcPts val="0"/>
              </a:spcBef>
              <a:spcAft>
                <a:spcPts val="0"/>
              </a:spcAft>
              <a:buClr>
                <a:srgbClr val="000000"/>
              </a:buClr>
              <a:buSzPts val="12000"/>
              <a:buNone/>
              <a:defRPr sz="12000">
                <a:solidFill>
                  <a:srgbClr val="000000"/>
                </a:solidFill>
              </a:defRPr>
            </a:lvl6pPr>
            <a:lvl7pPr lvl="6" rtl="0" algn="ctr">
              <a:spcBef>
                <a:spcPts val="0"/>
              </a:spcBef>
              <a:spcAft>
                <a:spcPts val="0"/>
              </a:spcAft>
              <a:buClr>
                <a:srgbClr val="000000"/>
              </a:buClr>
              <a:buSzPts val="12000"/>
              <a:buNone/>
              <a:defRPr sz="12000">
                <a:solidFill>
                  <a:srgbClr val="000000"/>
                </a:solidFill>
              </a:defRPr>
            </a:lvl7pPr>
            <a:lvl8pPr lvl="7" rtl="0" algn="ctr">
              <a:spcBef>
                <a:spcPts val="0"/>
              </a:spcBef>
              <a:spcAft>
                <a:spcPts val="0"/>
              </a:spcAft>
              <a:buClr>
                <a:srgbClr val="000000"/>
              </a:buClr>
              <a:buSzPts val="12000"/>
              <a:buNone/>
              <a:defRPr sz="12000">
                <a:solidFill>
                  <a:srgbClr val="000000"/>
                </a:solidFill>
              </a:defRPr>
            </a:lvl8pPr>
            <a:lvl9pPr lvl="8" rtl="0" algn="ctr">
              <a:spcBef>
                <a:spcPts val="0"/>
              </a:spcBef>
              <a:spcAft>
                <a:spcPts val="0"/>
              </a:spcAft>
              <a:buClr>
                <a:srgbClr val="000000"/>
              </a:buClr>
              <a:buSzPts val="12000"/>
              <a:buNone/>
              <a:defRPr sz="12000">
                <a:solidFill>
                  <a:srgbClr val="000000"/>
                </a:solidFill>
              </a:defRPr>
            </a:lvl9pPr>
          </a:lstStyle>
          <a:p>
            <a:r>
              <a:t>xx%</a:t>
            </a:r>
          </a:p>
        </p:txBody>
      </p:sp>
      <p:sp>
        <p:nvSpPr>
          <p:cNvPr id="220" name="Google Shape;220;p33"/>
          <p:cNvSpPr txBox="1"/>
          <p:nvPr>
            <p:ph idx="3" type="subTitle"/>
          </p:nvPr>
        </p:nvSpPr>
        <p:spPr>
          <a:xfrm>
            <a:off x="3257935" y="2609803"/>
            <a:ext cx="3008100" cy="37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6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221" name="Google Shape;221;p33"/>
          <p:cNvSpPr txBox="1"/>
          <p:nvPr>
            <p:ph hasCustomPrompt="1" idx="4" type="title"/>
          </p:nvPr>
        </p:nvSpPr>
        <p:spPr>
          <a:xfrm>
            <a:off x="5080612" y="3359625"/>
            <a:ext cx="3008100" cy="69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5000"/>
              <a:buNone/>
              <a:defRPr sz="4000"/>
            </a:lvl1pPr>
            <a:lvl2pPr lvl="1" rtl="0" algn="ctr">
              <a:spcBef>
                <a:spcPts val="0"/>
              </a:spcBef>
              <a:spcAft>
                <a:spcPts val="0"/>
              </a:spcAft>
              <a:buClr>
                <a:srgbClr val="000000"/>
              </a:buClr>
              <a:buSzPts val="12000"/>
              <a:buNone/>
              <a:defRPr sz="12000">
                <a:solidFill>
                  <a:srgbClr val="000000"/>
                </a:solidFill>
              </a:defRPr>
            </a:lvl2pPr>
            <a:lvl3pPr lvl="2" rtl="0" algn="ctr">
              <a:spcBef>
                <a:spcPts val="0"/>
              </a:spcBef>
              <a:spcAft>
                <a:spcPts val="0"/>
              </a:spcAft>
              <a:buClr>
                <a:srgbClr val="000000"/>
              </a:buClr>
              <a:buSzPts val="12000"/>
              <a:buNone/>
              <a:defRPr sz="12000">
                <a:solidFill>
                  <a:srgbClr val="000000"/>
                </a:solidFill>
              </a:defRPr>
            </a:lvl3pPr>
            <a:lvl4pPr lvl="3" rtl="0" algn="ctr">
              <a:spcBef>
                <a:spcPts val="0"/>
              </a:spcBef>
              <a:spcAft>
                <a:spcPts val="0"/>
              </a:spcAft>
              <a:buClr>
                <a:srgbClr val="000000"/>
              </a:buClr>
              <a:buSzPts val="12000"/>
              <a:buNone/>
              <a:defRPr sz="12000">
                <a:solidFill>
                  <a:srgbClr val="000000"/>
                </a:solidFill>
              </a:defRPr>
            </a:lvl4pPr>
            <a:lvl5pPr lvl="4" rtl="0" algn="ctr">
              <a:spcBef>
                <a:spcPts val="0"/>
              </a:spcBef>
              <a:spcAft>
                <a:spcPts val="0"/>
              </a:spcAft>
              <a:buClr>
                <a:srgbClr val="000000"/>
              </a:buClr>
              <a:buSzPts val="12000"/>
              <a:buNone/>
              <a:defRPr sz="12000">
                <a:solidFill>
                  <a:srgbClr val="000000"/>
                </a:solidFill>
              </a:defRPr>
            </a:lvl5pPr>
            <a:lvl6pPr lvl="5" rtl="0" algn="ctr">
              <a:spcBef>
                <a:spcPts val="0"/>
              </a:spcBef>
              <a:spcAft>
                <a:spcPts val="0"/>
              </a:spcAft>
              <a:buClr>
                <a:srgbClr val="000000"/>
              </a:buClr>
              <a:buSzPts val="12000"/>
              <a:buNone/>
              <a:defRPr sz="12000">
                <a:solidFill>
                  <a:srgbClr val="000000"/>
                </a:solidFill>
              </a:defRPr>
            </a:lvl6pPr>
            <a:lvl7pPr lvl="6" rtl="0" algn="ctr">
              <a:spcBef>
                <a:spcPts val="0"/>
              </a:spcBef>
              <a:spcAft>
                <a:spcPts val="0"/>
              </a:spcAft>
              <a:buClr>
                <a:srgbClr val="000000"/>
              </a:buClr>
              <a:buSzPts val="12000"/>
              <a:buNone/>
              <a:defRPr sz="12000">
                <a:solidFill>
                  <a:srgbClr val="000000"/>
                </a:solidFill>
              </a:defRPr>
            </a:lvl7pPr>
            <a:lvl8pPr lvl="7" rtl="0" algn="ctr">
              <a:spcBef>
                <a:spcPts val="0"/>
              </a:spcBef>
              <a:spcAft>
                <a:spcPts val="0"/>
              </a:spcAft>
              <a:buClr>
                <a:srgbClr val="000000"/>
              </a:buClr>
              <a:buSzPts val="12000"/>
              <a:buNone/>
              <a:defRPr sz="12000">
                <a:solidFill>
                  <a:srgbClr val="000000"/>
                </a:solidFill>
              </a:defRPr>
            </a:lvl8pPr>
            <a:lvl9pPr lvl="8" rtl="0" algn="ctr">
              <a:spcBef>
                <a:spcPts val="0"/>
              </a:spcBef>
              <a:spcAft>
                <a:spcPts val="0"/>
              </a:spcAft>
              <a:buClr>
                <a:srgbClr val="000000"/>
              </a:buClr>
              <a:buSzPts val="12000"/>
              <a:buNone/>
              <a:defRPr sz="12000">
                <a:solidFill>
                  <a:srgbClr val="000000"/>
                </a:solidFill>
              </a:defRPr>
            </a:lvl9pPr>
          </a:lstStyle>
          <a:p>
            <a:r>
              <a:t>xx%</a:t>
            </a:r>
          </a:p>
        </p:txBody>
      </p:sp>
      <p:sp>
        <p:nvSpPr>
          <p:cNvPr id="222" name="Google Shape;222;p33"/>
          <p:cNvSpPr txBox="1"/>
          <p:nvPr>
            <p:ph idx="5" type="subTitle"/>
          </p:nvPr>
        </p:nvSpPr>
        <p:spPr>
          <a:xfrm>
            <a:off x="5080610" y="3872750"/>
            <a:ext cx="3008100" cy="37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6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of Text 1">
  <p:cSld name="CUSTOM_11">
    <p:bg>
      <p:bgPr>
        <a:solidFill>
          <a:schemeClr val="accent2"/>
        </a:solidFill>
      </p:bgPr>
    </p:bg>
    <p:spTree>
      <p:nvGrpSpPr>
        <p:cNvPr id="223" name="Shape 223"/>
        <p:cNvGrpSpPr/>
        <p:nvPr/>
      </p:nvGrpSpPr>
      <p:grpSpPr>
        <a:xfrm>
          <a:off x="0" y="0"/>
          <a:ext cx="0" cy="0"/>
          <a:chOff x="0" y="0"/>
          <a:chExt cx="0" cy="0"/>
        </a:xfrm>
      </p:grpSpPr>
      <p:sp>
        <p:nvSpPr>
          <p:cNvPr id="224" name="Google Shape;224;p34"/>
          <p:cNvSpPr txBox="1"/>
          <p:nvPr>
            <p:ph type="title"/>
          </p:nvPr>
        </p:nvSpPr>
        <p:spPr>
          <a:xfrm>
            <a:off x="787200" y="1661289"/>
            <a:ext cx="3029700" cy="12423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3500"/>
              <a:buNone/>
              <a:defRPr>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5" name="Google Shape;225;p34"/>
          <p:cNvSpPr txBox="1"/>
          <p:nvPr>
            <p:ph idx="1" type="body"/>
          </p:nvPr>
        </p:nvSpPr>
        <p:spPr>
          <a:xfrm>
            <a:off x="787200" y="2852507"/>
            <a:ext cx="3029700" cy="820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solidFill>
                  <a:schemeClr val="dk1"/>
                </a:solidFill>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and Credits">
  <p:cSld name="CUSTOM_12">
    <p:spTree>
      <p:nvGrpSpPr>
        <p:cNvPr id="226" name="Shape 226"/>
        <p:cNvGrpSpPr/>
        <p:nvPr/>
      </p:nvGrpSpPr>
      <p:grpSpPr>
        <a:xfrm>
          <a:off x="0" y="0"/>
          <a:ext cx="0" cy="0"/>
          <a:chOff x="0" y="0"/>
          <a:chExt cx="0" cy="0"/>
        </a:xfrm>
      </p:grpSpPr>
      <p:sp>
        <p:nvSpPr>
          <p:cNvPr id="227" name="Google Shape;227;p35"/>
          <p:cNvSpPr txBox="1"/>
          <p:nvPr>
            <p:ph type="title"/>
          </p:nvPr>
        </p:nvSpPr>
        <p:spPr>
          <a:xfrm>
            <a:off x="789425" y="844372"/>
            <a:ext cx="3503100" cy="841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000000"/>
              </a:buClr>
              <a:buSzPts val="4800"/>
              <a:buNone/>
              <a:defRPr sz="6000"/>
            </a:lvl1pPr>
            <a:lvl2pPr lvl="1" rtl="0" algn="ctr">
              <a:spcBef>
                <a:spcPts val="0"/>
              </a:spcBef>
              <a:spcAft>
                <a:spcPts val="0"/>
              </a:spcAft>
              <a:buClr>
                <a:srgbClr val="000000"/>
              </a:buClr>
              <a:buSzPts val="3600"/>
              <a:buNone/>
              <a:defRPr sz="3600">
                <a:solidFill>
                  <a:srgbClr val="000000"/>
                </a:solidFill>
              </a:defRPr>
            </a:lvl2pPr>
            <a:lvl3pPr lvl="2" rtl="0" algn="ctr">
              <a:spcBef>
                <a:spcPts val="0"/>
              </a:spcBef>
              <a:spcAft>
                <a:spcPts val="0"/>
              </a:spcAft>
              <a:buClr>
                <a:srgbClr val="000000"/>
              </a:buClr>
              <a:buSzPts val="3600"/>
              <a:buNone/>
              <a:defRPr sz="3600">
                <a:solidFill>
                  <a:srgbClr val="000000"/>
                </a:solidFill>
              </a:defRPr>
            </a:lvl3pPr>
            <a:lvl4pPr lvl="3" rtl="0" algn="ctr">
              <a:spcBef>
                <a:spcPts val="0"/>
              </a:spcBef>
              <a:spcAft>
                <a:spcPts val="0"/>
              </a:spcAft>
              <a:buClr>
                <a:srgbClr val="000000"/>
              </a:buClr>
              <a:buSzPts val="3600"/>
              <a:buNone/>
              <a:defRPr sz="3600">
                <a:solidFill>
                  <a:srgbClr val="000000"/>
                </a:solidFill>
              </a:defRPr>
            </a:lvl4pPr>
            <a:lvl5pPr lvl="4" rtl="0" algn="ctr">
              <a:spcBef>
                <a:spcPts val="0"/>
              </a:spcBef>
              <a:spcAft>
                <a:spcPts val="0"/>
              </a:spcAft>
              <a:buClr>
                <a:srgbClr val="000000"/>
              </a:buClr>
              <a:buSzPts val="3600"/>
              <a:buNone/>
              <a:defRPr sz="3600">
                <a:solidFill>
                  <a:srgbClr val="000000"/>
                </a:solidFill>
              </a:defRPr>
            </a:lvl5pPr>
            <a:lvl6pPr lvl="5" rtl="0" algn="ctr">
              <a:spcBef>
                <a:spcPts val="0"/>
              </a:spcBef>
              <a:spcAft>
                <a:spcPts val="0"/>
              </a:spcAft>
              <a:buClr>
                <a:srgbClr val="000000"/>
              </a:buClr>
              <a:buSzPts val="3600"/>
              <a:buNone/>
              <a:defRPr sz="3600">
                <a:solidFill>
                  <a:srgbClr val="000000"/>
                </a:solidFill>
              </a:defRPr>
            </a:lvl6pPr>
            <a:lvl7pPr lvl="6" rtl="0" algn="ctr">
              <a:spcBef>
                <a:spcPts val="0"/>
              </a:spcBef>
              <a:spcAft>
                <a:spcPts val="0"/>
              </a:spcAft>
              <a:buClr>
                <a:srgbClr val="000000"/>
              </a:buClr>
              <a:buSzPts val="3600"/>
              <a:buNone/>
              <a:defRPr sz="3600">
                <a:solidFill>
                  <a:srgbClr val="000000"/>
                </a:solidFill>
              </a:defRPr>
            </a:lvl7pPr>
            <a:lvl8pPr lvl="7" rtl="0" algn="ctr">
              <a:spcBef>
                <a:spcPts val="0"/>
              </a:spcBef>
              <a:spcAft>
                <a:spcPts val="0"/>
              </a:spcAft>
              <a:buClr>
                <a:srgbClr val="000000"/>
              </a:buClr>
              <a:buSzPts val="3600"/>
              <a:buNone/>
              <a:defRPr sz="3600">
                <a:solidFill>
                  <a:srgbClr val="000000"/>
                </a:solidFill>
              </a:defRPr>
            </a:lvl8pPr>
            <a:lvl9pPr lvl="8" rtl="0" algn="ctr">
              <a:spcBef>
                <a:spcPts val="0"/>
              </a:spcBef>
              <a:spcAft>
                <a:spcPts val="0"/>
              </a:spcAft>
              <a:buClr>
                <a:srgbClr val="000000"/>
              </a:buClr>
              <a:buSzPts val="3600"/>
              <a:buNone/>
              <a:defRPr sz="3600">
                <a:solidFill>
                  <a:srgbClr val="000000"/>
                </a:solidFill>
              </a:defRPr>
            </a:lvl9pPr>
          </a:lstStyle>
          <a:p/>
        </p:txBody>
      </p:sp>
      <p:sp>
        <p:nvSpPr>
          <p:cNvPr id="228" name="Google Shape;228;p35"/>
          <p:cNvSpPr txBox="1"/>
          <p:nvPr>
            <p:ph idx="1" type="subTitle"/>
          </p:nvPr>
        </p:nvSpPr>
        <p:spPr>
          <a:xfrm>
            <a:off x="787200" y="1686168"/>
            <a:ext cx="2876400" cy="10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9" name="Google Shape;229;p35"/>
          <p:cNvSpPr txBox="1"/>
          <p:nvPr/>
        </p:nvSpPr>
        <p:spPr>
          <a:xfrm>
            <a:off x="791784" y="3485700"/>
            <a:ext cx="3148800" cy="715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latin typeface="Open Sans"/>
                <a:ea typeface="Open Sans"/>
                <a:cs typeface="Open Sans"/>
                <a:sym typeface="Open Sans"/>
              </a:rPr>
              <a:t>CREDITS: This presentation template was created by </a:t>
            </a:r>
            <a:r>
              <a:rPr b="1" lang="en" sz="1000">
                <a:uFill>
                  <a:noFill/>
                </a:uFill>
                <a:latin typeface="Open Sans"/>
                <a:ea typeface="Open Sans"/>
                <a:cs typeface="Open Sans"/>
                <a:sym typeface="Open Sans"/>
                <a:hlinkClick r:id="rId2"/>
              </a:rPr>
              <a:t>Slidesgo</a:t>
            </a:r>
            <a:r>
              <a:rPr lang="en" sz="1000">
                <a:latin typeface="Open Sans"/>
                <a:ea typeface="Open Sans"/>
                <a:cs typeface="Open Sans"/>
                <a:sym typeface="Open Sans"/>
              </a:rPr>
              <a:t>, including icons by </a:t>
            </a:r>
            <a:r>
              <a:rPr b="1" lang="en" sz="1000">
                <a:uFill>
                  <a:noFill/>
                </a:uFill>
                <a:latin typeface="Open Sans"/>
                <a:ea typeface="Open Sans"/>
                <a:cs typeface="Open Sans"/>
                <a:sym typeface="Open Sans"/>
                <a:hlinkClick r:id="rId3"/>
              </a:rPr>
              <a:t>Flaticon</a:t>
            </a:r>
            <a:r>
              <a:rPr lang="en" sz="1000">
                <a:latin typeface="Open Sans"/>
                <a:ea typeface="Open Sans"/>
                <a:cs typeface="Open Sans"/>
                <a:sym typeface="Open Sans"/>
              </a:rPr>
              <a:t>, and infographics &amp; images by </a:t>
            </a:r>
            <a:r>
              <a:rPr b="1" lang="en" sz="1000">
                <a:uFill>
                  <a:noFill/>
                </a:uFill>
                <a:latin typeface="Open Sans"/>
                <a:ea typeface="Open Sans"/>
                <a:cs typeface="Open Sans"/>
                <a:sym typeface="Open Sans"/>
                <a:hlinkClick r:id="rId4"/>
              </a:rPr>
              <a:t>Freepik</a:t>
            </a:r>
            <a:r>
              <a:rPr lang="en" sz="1000">
                <a:latin typeface="Open Sans"/>
                <a:ea typeface="Open Sans"/>
                <a:cs typeface="Open Sans"/>
                <a:sym typeface="Open Sans"/>
              </a:rPr>
              <a:t>. </a:t>
            </a:r>
            <a:endParaRPr sz="1000">
              <a:latin typeface="Open Sans"/>
              <a:ea typeface="Open Sans"/>
              <a:cs typeface="Open Sans"/>
              <a:sym typeface="Open Sans"/>
            </a:endParaRPr>
          </a:p>
          <a:p>
            <a:pPr indent="0" lvl="0" marL="0" rtl="0" algn="l">
              <a:spcBef>
                <a:spcPts val="300"/>
              </a:spcBef>
              <a:spcAft>
                <a:spcPts val="0"/>
              </a:spcAft>
              <a:buNone/>
            </a:pPr>
            <a:r>
              <a:t/>
            </a:r>
            <a:endParaRPr b="1" sz="1000">
              <a:latin typeface="Open Sans"/>
              <a:ea typeface="Open Sans"/>
              <a:cs typeface="Open Sans"/>
              <a:sym typeface="Open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1">
  <p:cSld name="CUSTOM_13">
    <p:bg>
      <p:bgPr>
        <a:solidFill>
          <a:schemeClr val="accent2"/>
        </a:solidFill>
      </p:bgPr>
    </p:bg>
    <p:spTree>
      <p:nvGrpSpPr>
        <p:cNvPr id="230" name="Shape 230"/>
        <p:cNvGrpSpPr/>
        <p:nvPr/>
      </p:nvGrpSpPr>
      <p:grpSpPr>
        <a:xfrm>
          <a:off x="0" y="0"/>
          <a:ext cx="0" cy="0"/>
          <a:chOff x="0" y="0"/>
          <a:chExt cx="0" cy="0"/>
        </a:xfrm>
      </p:grpSpPr>
      <p:sp>
        <p:nvSpPr>
          <p:cNvPr id="231" name="Google Shape;231;p36"/>
          <p:cNvSpPr txBox="1"/>
          <p:nvPr>
            <p:ph type="title"/>
          </p:nvPr>
        </p:nvSpPr>
        <p:spPr>
          <a:xfrm>
            <a:off x="2414250" y="2368484"/>
            <a:ext cx="4315500" cy="1384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500"/>
              <a:buNone/>
              <a:defRPr sz="8000">
                <a:solidFill>
                  <a:schemeClr val="accent2"/>
                </a:solidFill>
              </a:defRPr>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p:txBody>
      </p:sp>
      <p:sp>
        <p:nvSpPr>
          <p:cNvPr id="232" name="Google Shape;232;p36"/>
          <p:cNvSpPr txBox="1"/>
          <p:nvPr>
            <p:ph idx="1" type="subTitle"/>
          </p:nvPr>
        </p:nvSpPr>
        <p:spPr>
          <a:xfrm>
            <a:off x="2500400" y="3618384"/>
            <a:ext cx="41433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chemeClr val="lt2"/>
                </a:solidFill>
              </a:defRPr>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33" name="Google Shape;233;p36"/>
          <p:cNvGrpSpPr/>
          <p:nvPr/>
        </p:nvGrpSpPr>
        <p:grpSpPr>
          <a:xfrm>
            <a:off x="603289" y="562457"/>
            <a:ext cx="8022032" cy="3804345"/>
            <a:chOff x="603289" y="562457"/>
            <a:chExt cx="8022032" cy="3804345"/>
          </a:xfrm>
        </p:grpSpPr>
        <p:sp>
          <p:nvSpPr>
            <p:cNvPr id="234" name="Google Shape;234;p36"/>
            <p:cNvSpPr/>
            <p:nvPr/>
          </p:nvSpPr>
          <p:spPr>
            <a:xfrm>
              <a:off x="6562317" y="763432"/>
              <a:ext cx="416806" cy="416906"/>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p:nvPr/>
          </p:nvSpPr>
          <p:spPr>
            <a:xfrm>
              <a:off x="7992950" y="2287350"/>
              <a:ext cx="252000" cy="252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6"/>
            <p:cNvSpPr/>
            <p:nvPr/>
          </p:nvSpPr>
          <p:spPr>
            <a:xfrm>
              <a:off x="603289" y="562457"/>
              <a:ext cx="294000" cy="2940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6"/>
            <p:cNvSpPr/>
            <p:nvPr/>
          </p:nvSpPr>
          <p:spPr>
            <a:xfrm rot="5400000">
              <a:off x="2065925" y="1193400"/>
              <a:ext cx="194700" cy="1686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p:nvPr/>
          </p:nvSpPr>
          <p:spPr>
            <a:xfrm>
              <a:off x="8358595" y="562462"/>
              <a:ext cx="226800" cy="226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p:nvPr/>
          </p:nvSpPr>
          <p:spPr>
            <a:xfrm>
              <a:off x="1200125" y="1893728"/>
              <a:ext cx="137100" cy="137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6"/>
            <p:cNvSpPr/>
            <p:nvPr/>
          </p:nvSpPr>
          <p:spPr>
            <a:xfrm>
              <a:off x="867867" y="1926857"/>
              <a:ext cx="416806" cy="416906"/>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8244950" y="2657428"/>
              <a:ext cx="137100" cy="137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p:nvPr/>
          </p:nvSpPr>
          <p:spPr>
            <a:xfrm>
              <a:off x="3511200" y="674248"/>
              <a:ext cx="226800" cy="226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6"/>
            <p:cNvSpPr/>
            <p:nvPr/>
          </p:nvSpPr>
          <p:spPr>
            <a:xfrm>
              <a:off x="8431521" y="4173002"/>
              <a:ext cx="193800" cy="1938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6"/>
            <p:cNvSpPr/>
            <p:nvPr/>
          </p:nvSpPr>
          <p:spPr>
            <a:xfrm rot="5400000">
              <a:off x="777875" y="3740675"/>
              <a:ext cx="148500" cy="1284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p:nvPr/>
          </p:nvSpPr>
          <p:spPr>
            <a:xfrm>
              <a:off x="4966369" y="893654"/>
              <a:ext cx="145500" cy="1455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CUSTOM_18">
    <p:bg>
      <p:bgPr>
        <a:solidFill>
          <a:schemeClr val="accent1"/>
        </a:solidFill>
      </p:bgPr>
    </p:bg>
    <p:spTree>
      <p:nvGrpSpPr>
        <p:cNvPr id="246" name="Shape 246"/>
        <p:cNvGrpSpPr/>
        <p:nvPr/>
      </p:nvGrpSpPr>
      <p:grpSpPr>
        <a:xfrm>
          <a:off x="0" y="0"/>
          <a:ext cx="0" cy="0"/>
          <a:chOff x="0" y="0"/>
          <a:chExt cx="0" cy="0"/>
        </a:xfrm>
      </p:grpSpPr>
      <p:sp>
        <p:nvSpPr>
          <p:cNvPr id="247" name="Google Shape;247;p37"/>
          <p:cNvSpPr txBox="1"/>
          <p:nvPr>
            <p:ph type="title"/>
          </p:nvPr>
        </p:nvSpPr>
        <p:spPr>
          <a:xfrm>
            <a:off x="2930825" y="2952750"/>
            <a:ext cx="32826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Clr>
                <a:schemeClr val="accent1"/>
              </a:buClr>
              <a:buSzPts val="4200"/>
              <a:buNone/>
              <a:defRPr sz="4200">
                <a:solidFill>
                  <a:schemeClr val="accent1"/>
                </a:solidFill>
              </a:defRPr>
            </a:lvl2pPr>
            <a:lvl3pPr lvl="2" rtl="0" algn="ctr">
              <a:spcBef>
                <a:spcPts val="0"/>
              </a:spcBef>
              <a:spcAft>
                <a:spcPts val="0"/>
              </a:spcAft>
              <a:buClr>
                <a:schemeClr val="accent1"/>
              </a:buClr>
              <a:buSzPts val="4200"/>
              <a:buNone/>
              <a:defRPr sz="4200">
                <a:solidFill>
                  <a:schemeClr val="accent1"/>
                </a:solidFill>
              </a:defRPr>
            </a:lvl3pPr>
            <a:lvl4pPr lvl="3" rtl="0" algn="ctr">
              <a:spcBef>
                <a:spcPts val="0"/>
              </a:spcBef>
              <a:spcAft>
                <a:spcPts val="0"/>
              </a:spcAft>
              <a:buClr>
                <a:schemeClr val="accent1"/>
              </a:buClr>
              <a:buSzPts val="4200"/>
              <a:buNone/>
              <a:defRPr sz="4200">
                <a:solidFill>
                  <a:schemeClr val="accent1"/>
                </a:solidFill>
              </a:defRPr>
            </a:lvl4pPr>
            <a:lvl5pPr lvl="4" rtl="0" algn="ctr">
              <a:spcBef>
                <a:spcPts val="0"/>
              </a:spcBef>
              <a:spcAft>
                <a:spcPts val="0"/>
              </a:spcAft>
              <a:buClr>
                <a:schemeClr val="accent1"/>
              </a:buClr>
              <a:buSzPts val="4200"/>
              <a:buNone/>
              <a:defRPr sz="4200">
                <a:solidFill>
                  <a:schemeClr val="accent1"/>
                </a:solidFill>
              </a:defRPr>
            </a:lvl5pPr>
            <a:lvl6pPr lvl="5" rtl="0" algn="ctr">
              <a:spcBef>
                <a:spcPts val="0"/>
              </a:spcBef>
              <a:spcAft>
                <a:spcPts val="0"/>
              </a:spcAft>
              <a:buClr>
                <a:schemeClr val="accent1"/>
              </a:buClr>
              <a:buSzPts val="4200"/>
              <a:buNone/>
              <a:defRPr sz="4200">
                <a:solidFill>
                  <a:schemeClr val="accent1"/>
                </a:solidFill>
              </a:defRPr>
            </a:lvl6pPr>
            <a:lvl7pPr lvl="6" rtl="0" algn="ctr">
              <a:spcBef>
                <a:spcPts val="0"/>
              </a:spcBef>
              <a:spcAft>
                <a:spcPts val="0"/>
              </a:spcAft>
              <a:buClr>
                <a:schemeClr val="accent1"/>
              </a:buClr>
              <a:buSzPts val="4200"/>
              <a:buNone/>
              <a:defRPr sz="4200">
                <a:solidFill>
                  <a:schemeClr val="accent1"/>
                </a:solidFill>
              </a:defRPr>
            </a:lvl7pPr>
            <a:lvl8pPr lvl="7" rtl="0" algn="ctr">
              <a:spcBef>
                <a:spcPts val="0"/>
              </a:spcBef>
              <a:spcAft>
                <a:spcPts val="0"/>
              </a:spcAft>
              <a:buClr>
                <a:schemeClr val="accent1"/>
              </a:buClr>
              <a:buSzPts val="4200"/>
              <a:buNone/>
              <a:defRPr sz="4200">
                <a:solidFill>
                  <a:schemeClr val="accent1"/>
                </a:solidFill>
              </a:defRPr>
            </a:lvl8pPr>
            <a:lvl9pPr lvl="8" rtl="0" algn="ctr">
              <a:spcBef>
                <a:spcPts val="0"/>
              </a:spcBef>
              <a:spcAft>
                <a:spcPts val="0"/>
              </a:spcAft>
              <a:buClr>
                <a:schemeClr val="accent1"/>
              </a:buClr>
              <a:buSzPts val="4200"/>
              <a:buNone/>
              <a:defRPr sz="4200">
                <a:solidFill>
                  <a:schemeClr val="accent1"/>
                </a:solidFill>
              </a:defRPr>
            </a:lvl9pPr>
          </a:lstStyle>
          <a:p/>
        </p:txBody>
      </p:sp>
      <p:sp>
        <p:nvSpPr>
          <p:cNvPr id="248" name="Google Shape;248;p37"/>
          <p:cNvSpPr txBox="1"/>
          <p:nvPr>
            <p:ph idx="1" type="subTitle"/>
          </p:nvPr>
        </p:nvSpPr>
        <p:spPr>
          <a:xfrm>
            <a:off x="3431325" y="3775977"/>
            <a:ext cx="2281200" cy="5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4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249" name="Google Shape;249;p37"/>
          <p:cNvSpPr/>
          <p:nvPr/>
        </p:nvSpPr>
        <p:spPr>
          <a:xfrm>
            <a:off x="889525" y="1158100"/>
            <a:ext cx="731100" cy="73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p:nvPr/>
        </p:nvSpPr>
        <p:spPr>
          <a:xfrm>
            <a:off x="7854350" y="700350"/>
            <a:ext cx="401400" cy="40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7071525" y="2170350"/>
            <a:ext cx="258900" cy="25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p:nvPr/>
        </p:nvSpPr>
        <p:spPr>
          <a:xfrm>
            <a:off x="691991" y="4103250"/>
            <a:ext cx="285000" cy="28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a:off x="1729800" y="2759100"/>
            <a:ext cx="511500" cy="51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7652100" y="3791950"/>
            <a:ext cx="731100" cy="73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p:nvPr/>
        </p:nvSpPr>
        <p:spPr>
          <a:xfrm>
            <a:off x="3625900" y="642150"/>
            <a:ext cx="258900" cy="25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7"/>
          <p:cNvSpPr txBox="1"/>
          <p:nvPr>
            <p:ph hasCustomPrompt="1" idx="2" type="title"/>
          </p:nvPr>
        </p:nvSpPr>
        <p:spPr>
          <a:xfrm>
            <a:off x="3770175" y="1795950"/>
            <a:ext cx="16035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grpSp>
        <p:nvGrpSpPr>
          <p:cNvPr id="257" name="Google Shape;257;p37"/>
          <p:cNvGrpSpPr/>
          <p:nvPr/>
        </p:nvGrpSpPr>
        <p:grpSpPr>
          <a:xfrm>
            <a:off x="759975" y="595778"/>
            <a:ext cx="7450925" cy="3540534"/>
            <a:chOff x="759975" y="595778"/>
            <a:chExt cx="7450925" cy="3540534"/>
          </a:xfrm>
        </p:grpSpPr>
        <p:sp>
          <p:nvSpPr>
            <p:cNvPr id="258" name="Google Shape;258;p37"/>
            <p:cNvSpPr/>
            <p:nvPr/>
          </p:nvSpPr>
          <p:spPr>
            <a:xfrm>
              <a:off x="1115120" y="259565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p:nvPr/>
          </p:nvSpPr>
          <p:spPr>
            <a:xfrm rot="5400000">
              <a:off x="7061550" y="3688287"/>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p:nvPr/>
          </p:nvSpPr>
          <p:spPr>
            <a:xfrm rot="5400000">
              <a:off x="2037600" y="1730737"/>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p:nvPr/>
          </p:nvSpPr>
          <p:spPr>
            <a:xfrm>
              <a:off x="2930820" y="595778"/>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p:nvPr/>
          </p:nvSpPr>
          <p:spPr>
            <a:xfrm>
              <a:off x="759975" y="792129"/>
              <a:ext cx="121500" cy="12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p:nvPr/>
          </p:nvSpPr>
          <p:spPr>
            <a:xfrm>
              <a:off x="8089400" y="2799404"/>
              <a:ext cx="121500" cy="12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7"/>
            <p:cNvSpPr/>
            <p:nvPr/>
          </p:nvSpPr>
          <p:spPr>
            <a:xfrm>
              <a:off x="7440670" y="132240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
            <p:cNvSpPr/>
            <p:nvPr/>
          </p:nvSpPr>
          <p:spPr>
            <a:xfrm>
              <a:off x="5642250" y="814654"/>
              <a:ext cx="121500" cy="12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7"/>
            <p:cNvSpPr/>
            <p:nvPr/>
          </p:nvSpPr>
          <p:spPr>
            <a:xfrm rot="5400000">
              <a:off x="1641775" y="3997562"/>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2">
  <p:cSld name="CUSTOM_19">
    <p:bg>
      <p:bgPr>
        <a:solidFill>
          <a:schemeClr val="accent1"/>
        </a:solidFill>
      </p:bgPr>
    </p:bg>
    <p:spTree>
      <p:nvGrpSpPr>
        <p:cNvPr id="267" name="Shape 267"/>
        <p:cNvGrpSpPr/>
        <p:nvPr/>
      </p:nvGrpSpPr>
      <p:grpSpPr>
        <a:xfrm>
          <a:off x="0" y="0"/>
          <a:ext cx="0" cy="0"/>
          <a:chOff x="0" y="0"/>
          <a:chExt cx="0" cy="0"/>
        </a:xfrm>
      </p:grpSpPr>
      <p:grpSp>
        <p:nvGrpSpPr>
          <p:cNvPr id="268" name="Google Shape;268;p38"/>
          <p:cNvGrpSpPr/>
          <p:nvPr/>
        </p:nvGrpSpPr>
        <p:grpSpPr>
          <a:xfrm>
            <a:off x="787200" y="569100"/>
            <a:ext cx="7475375" cy="3711175"/>
            <a:chOff x="787200" y="569100"/>
            <a:chExt cx="7475375" cy="3711175"/>
          </a:xfrm>
        </p:grpSpPr>
        <p:sp>
          <p:nvSpPr>
            <p:cNvPr id="269" name="Google Shape;269;p38"/>
            <p:cNvSpPr/>
            <p:nvPr/>
          </p:nvSpPr>
          <p:spPr>
            <a:xfrm>
              <a:off x="787200" y="775125"/>
              <a:ext cx="942600" cy="9426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a:off x="787200" y="3586800"/>
              <a:ext cx="411000" cy="41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7168950" y="2053625"/>
              <a:ext cx="942600" cy="9426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8"/>
            <p:cNvSpPr/>
            <p:nvPr/>
          </p:nvSpPr>
          <p:spPr>
            <a:xfrm>
              <a:off x="5554825" y="569100"/>
              <a:ext cx="666600" cy="6666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p:nvPr/>
          </p:nvSpPr>
          <p:spPr>
            <a:xfrm>
              <a:off x="7851575" y="3869275"/>
              <a:ext cx="411000" cy="41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7638050" y="937050"/>
              <a:ext cx="411000" cy="41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a:off x="1313350" y="2532400"/>
              <a:ext cx="608700" cy="6087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2581450" y="1306725"/>
              <a:ext cx="411000" cy="41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38"/>
          <p:cNvSpPr txBox="1"/>
          <p:nvPr>
            <p:ph type="title"/>
          </p:nvPr>
        </p:nvSpPr>
        <p:spPr>
          <a:xfrm>
            <a:off x="3043125" y="2952750"/>
            <a:ext cx="30579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Clr>
                <a:schemeClr val="accent1"/>
              </a:buClr>
              <a:buSzPts val="4200"/>
              <a:buNone/>
              <a:defRPr sz="4200">
                <a:solidFill>
                  <a:schemeClr val="accent1"/>
                </a:solidFill>
              </a:defRPr>
            </a:lvl2pPr>
            <a:lvl3pPr lvl="2" rtl="0" algn="ctr">
              <a:spcBef>
                <a:spcPts val="0"/>
              </a:spcBef>
              <a:spcAft>
                <a:spcPts val="0"/>
              </a:spcAft>
              <a:buClr>
                <a:schemeClr val="accent1"/>
              </a:buClr>
              <a:buSzPts val="4200"/>
              <a:buNone/>
              <a:defRPr sz="4200">
                <a:solidFill>
                  <a:schemeClr val="accent1"/>
                </a:solidFill>
              </a:defRPr>
            </a:lvl3pPr>
            <a:lvl4pPr lvl="3" rtl="0" algn="ctr">
              <a:spcBef>
                <a:spcPts val="0"/>
              </a:spcBef>
              <a:spcAft>
                <a:spcPts val="0"/>
              </a:spcAft>
              <a:buClr>
                <a:schemeClr val="accent1"/>
              </a:buClr>
              <a:buSzPts val="4200"/>
              <a:buNone/>
              <a:defRPr sz="4200">
                <a:solidFill>
                  <a:schemeClr val="accent1"/>
                </a:solidFill>
              </a:defRPr>
            </a:lvl4pPr>
            <a:lvl5pPr lvl="4" rtl="0" algn="ctr">
              <a:spcBef>
                <a:spcPts val="0"/>
              </a:spcBef>
              <a:spcAft>
                <a:spcPts val="0"/>
              </a:spcAft>
              <a:buClr>
                <a:schemeClr val="accent1"/>
              </a:buClr>
              <a:buSzPts val="4200"/>
              <a:buNone/>
              <a:defRPr sz="4200">
                <a:solidFill>
                  <a:schemeClr val="accent1"/>
                </a:solidFill>
              </a:defRPr>
            </a:lvl5pPr>
            <a:lvl6pPr lvl="5" rtl="0" algn="ctr">
              <a:spcBef>
                <a:spcPts val="0"/>
              </a:spcBef>
              <a:spcAft>
                <a:spcPts val="0"/>
              </a:spcAft>
              <a:buClr>
                <a:schemeClr val="accent1"/>
              </a:buClr>
              <a:buSzPts val="4200"/>
              <a:buNone/>
              <a:defRPr sz="4200">
                <a:solidFill>
                  <a:schemeClr val="accent1"/>
                </a:solidFill>
              </a:defRPr>
            </a:lvl6pPr>
            <a:lvl7pPr lvl="6" rtl="0" algn="ctr">
              <a:spcBef>
                <a:spcPts val="0"/>
              </a:spcBef>
              <a:spcAft>
                <a:spcPts val="0"/>
              </a:spcAft>
              <a:buClr>
                <a:schemeClr val="accent1"/>
              </a:buClr>
              <a:buSzPts val="4200"/>
              <a:buNone/>
              <a:defRPr sz="4200">
                <a:solidFill>
                  <a:schemeClr val="accent1"/>
                </a:solidFill>
              </a:defRPr>
            </a:lvl7pPr>
            <a:lvl8pPr lvl="7" rtl="0" algn="ctr">
              <a:spcBef>
                <a:spcPts val="0"/>
              </a:spcBef>
              <a:spcAft>
                <a:spcPts val="0"/>
              </a:spcAft>
              <a:buClr>
                <a:schemeClr val="accent1"/>
              </a:buClr>
              <a:buSzPts val="4200"/>
              <a:buNone/>
              <a:defRPr sz="4200">
                <a:solidFill>
                  <a:schemeClr val="accent1"/>
                </a:solidFill>
              </a:defRPr>
            </a:lvl8pPr>
            <a:lvl9pPr lvl="8" rtl="0" algn="ctr">
              <a:spcBef>
                <a:spcPts val="0"/>
              </a:spcBef>
              <a:spcAft>
                <a:spcPts val="0"/>
              </a:spcAft>
              <a:buClr>
                <a:schemeClr val="accent1"/>
              </a:buClr>
              <a:buSzPts val="4200"/>
              <a:buNone/>
              <a:defRPr sz="4200">
                <a:solidFill>
                  <a:schemeClr val="accent1"/>
                </a:solidFill>
              </a:defRPr>
            </a:lvl9pPr>
          </a:lstStyle>
          <a:p/>
        </p:txBody>
      </p:sp>
      <p:sp>
        <p:nvSpPr>
          <p:cNvPr id="278" name="Google Shape;278;p38"/>
          <p:cNvSpPr txBox="1"/>
          <p:nvPr>
            <p:ph idx="1" type="subTitle"/>
          </p:nvPr>
        </p:nvSpPr>
        <p:spPr>
          <a:xfrm>
            <a:off x="3431325" y="3775977"/>
            <a:ext cx="2281200" cy="5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4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279" name="Google Shape;279;p38"/>
          <p:cNvSpPr txBox="1"/>
          <p:nvPr>
            <p:ph hasCustomPrompt="1" idx="2" type="title"/>
          </p:nvPr>
        </p:nvSpPr>
        <p:spPr>
          <a:xfrm>
            <a:off x="3770175" y="1795950"/>
            <a:ext cx="16035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grpSp>
        <p:nvGrpSpPr>
          <p:cNvPr id="280" name="Google Shape;280;p38"/>
          <p:cNvGrpSpPr/>
          <p:nvPr/>
        </p:nvGrpSpPr>
        <p:grpSpPr>
          <a:xfrm>
            <a:off x="1022475" y="768737"/>
            <a:ext cx="7373450" cy="3473742"/>
            <a:chOff x="1022475" y="768737"/>
            <a:chExt cx="7373450" cy="3473742"/>
          </a:xfrm>
        </p:grpSpPr>
        <p:sp>
          <p:nvSpPr>
            <p:cNvPr id="281" name="Google Shape;281;p38"/>
            <p:cNvSpPr/>
            <p:nvPr/>
          </p:nvSpPr>
          <p:spPr>
            <a:xfrm rot="5400000">
              <a:off x="8257175" y="3383562"/>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7115925" y="193812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rot="5400000">
              <a:off x="2340900" y="778787"/>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1598800" y="408872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a:off x="1022475" y="2357704"/>
              <a:ext cx="109500" cy="109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5495625" y="1323004"/>
              <a:ext cx="109500" cy="109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7289450" y="4132979"/>
              <a:ext cx="109500" cy="109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2456425" y="217862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rot="5400000">
              <a:off x="7158900" y="882462"/>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730">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3">
  <p:cSld name="CUSTOM_20">
    <p:bg>
      <p:bgPr>
        <a:solidFill>
          <a:schemeClr val="accent1"/>
        </a:solidFill>
      </p:bgPr>
    </p:bg>
    <p:spTree>
      <p:nvGrpSpPr>
        <p:cNvPr id="290" name="Shape 290"/>
        <p:cNvGrpSpPr/>
        <p:nvPr/>
      </p:nvGrpSpPr>
      <p:grpSpPr>
        <a:xfrm>
          <a:off x="0" y="0"/>
          <a:ext cx="0" cy="0"/>
          <a:chOff x="0" y="0"/>
          <a:chExt cx="0" cy="0"/>
        </a:xfrm>
      </p:grpSpPr>
      <p:grpSp>
        <p:nvGrpSpPr>
          <p:cNvPr id="291" name="Google Shape;291;p39"/>
          <p:cNvGrpSpPr/>
          <p:nvPr/>
        </p:nvGrpSpPr>
        <p:grpSpPr>
          <a:xfrm>
            <a:off x="1113950" y="661175"/>
            <a:ext cx="7196800" cy="3861775"/>
            <a:chOff x="1113950" y="661175"/>
            <a:chExt cx="7196800" cy="3861775"/>
          </a:xfrm>
        </p:grpSpPr>
        <p:sp>
          <p:nvSpPr>
            <p:cNvPr id="292" name="Google Shape;292;p39"/>
            <p:cNvSpPr/>
            <p:nvPr/>
          </p:nvSpPr>
          <p:spPr>
            <a:xfrm rot="5400000">
              <a:off x="1041500" y="733625"/>
              <a:ext cx="1072200" cy="9273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p:nvPr/>
          </p:nvSpPr>
          <p:spPr>
            <a:xfrm rot="5400000">
              <a:off x="2043900" y="2083900"/>
              <a:ext cx="762300" cy="6594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p:nvPr/>
          </p:nvSpPr>
          <p:spPr>
            <a:xfrm rot="5400000">
              <a:off x="7055250" y="733625"/>
              <a:ext cx="762300" cy="6594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rot="5400000">
              <a:off x="6773700" y="2056450"/>
              <a:ext cx="357000" cy="309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
            <p:cNvSpPr/>
            <p:nvPr/>
          </p:nvSpPr>
          <p:spPr>
            <a:xfrm rot="5400000">
              <a:off x="7505700" y="3717900"/>
              <a:ext cx="863400" cy="7467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rot="5400000">
              <a:off x="1272475" y="2944900"/>
              <a:ext cx="357000" cy="309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rot="5400000">
              <a:off x="4319488" y="734900"/>
              <a:ext cx="357000" cy="309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39"/>
          <p:cNvSpPr txBox="1"/>
          <p:nvPr>
            <p:ph type="title"/>
          </p:nvPr>
        </p:nvSpPr>
        <p:spPr>
          <a:xfrm>
            <a:off x="2557875" y="2952750"/>
            <a:ext cx="40284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Clr>
                <a:schemeClr val="accent1"/>
              </a:buClr>
              <a:buSzPts val="4200"/>
              <a:buNone/>
              <a:defRPr sz="4200">
                <a:solidFill>
                  <a:schemeClr val="accent1"/>
                </a:solidFill>
              </a:defRPr>
            </a:lvl2pPr>
            <a:lvl3pPr lvl="2" rtl="0" algn="ctr">
              <a:spcBef>
                <a:spcPts val="0"/>
              </a:spcBef>
              <a:spcAft>
                <a:spcPts val="0"/>
              </a:spcAft>
              <a:buClr>
                <a:schemeClr val="accent1"/>
              </a:buClr>
              <a:buSzPts val="4200"/>
              <a:buNone/>
              <a:defRPr sz="4200">
                <a:solidFill>
                  <a:schemeClr val="accent1"/>
                </a:solidFill>
              </a:defRPr>
            </a:lvl3pPr>
            <a:lvl4pPr lvl="3" rtl="0" algn="ctr">
              <a:spcBef>
                <a:spcPts val="0"/>
              </a:spcBef>
              <a:spcAft>
                <a:spcPts val="0"/>
              </a:spcAft>
              <a:buClr>
                <a:schemeClr val="accent1"/>
              </a:buClr>
              <a:buSzPts val="4200"/>
              <a:buNone/>
              <a:defRPr sz="4200">
                <a:solidFill>
                  <a:schemeClr val="accent1"/>
                </a:solidFill>
              </a:defRPr>
            </a:lvl4pPr>
            <a:lvl5pPr lvl="4" rtl="0" algn="ctr">
              <a:spcBef>
                <a:spcPts val="0"/>
              </a:spcBef>
              <a:spcAft>
                <a:spcPts val="0"/>
              </a:spcAft>
              <a:buClr>
                <a:schemeClr val="accent1"/>
              </a:buClr>
              <a:buSzPts val="4200"/>
              <a:buNone/>
              <a:defRPr sz="4200">
                <a:solidFill>
                  <a:schemeClr val="accent1"/>
                </a:solidFill>
              </a:defRPr>
            </a:lvl5pPr>
            <a:lvl6pPr lvl="5" rtl="0" algn="ctr">
              <a:spcBef>
                <a:spcPts val="0"/>
              </a:spcBef>
              <a:spcAft>
                <a:spcPts val="0"/>
              </a:spcAft>
              <a:buClr>
                <a:schemeClr val="accent1"/>
              </a:buClr>
              <a:buSzPts val="4200"/>
              <a:buNone/>
              <a:defRPr sz="4200">
                <a:solidFill>
                  <a:schemeClr val="accent1"/>
                </a:solidFill>
              </a:defRPr>
            </a:lvl6pPr>
            <a:lvl7pPr lvl="6" rtl="0" algn="ctr">
              <a:spcBef>
                <a:spcPts val="0"/>
              </a:spcBef>
              <a:spcAft>
                <a:spcPts val="0"/>
              </a:spcAft>
              <a:buClr>
                <a:schemeClr val="accent1"/>
              </a:buClr>
              <a:buSzPts val="4200"/>
              <a:buNone/>
              <a:defRPr sz="4200">
                <a:solidFill>
                  <a:schemeClr val="accent1"/>
                </a:solidFill>
              </a:defRPr>
            </a:lvl7pPr>
            <a:lvl8pPr lvl="7" rtl="0" algn="ctr">
              <a:spcBef>
                <a:spcPts val="0"/>
              </a:spcBef>
              <a:spcAft>
                <a:spcPts val="0"/>
              </a:spcAft>
              <a:buClr>
                <a:schemeClr val="accent1"/>
              </a:buClr>
              <a:buSzPts val="4200"/>
              <a:buNone/>
              <a:defRPr sz="4200">
                <a:solidFill>
                  <a:schemeClr val="accent1"/>
                </a:solidFill>
              </a:defRPr>
            </a:lvl8pPr>
            <a:lvl9pPr lvl="8" rtl="0" algn="ctr">
              <a:spcBef>
                <a:spcPts val="0"/>
              </a:spcBef>
              <a:spcAft>
                <a:spcPts val="0"/>
              </a:spcAft>
              <a:buClr>
                <a:schemeClr val="accent1"/>
              </a:buClr>
              <a:buSzPts val="4200"/>
              <a:buNone/>
              <a:defRPr sz="4200">
                <a:solidFill>
                  <a:schemeClr val="accent1"/>
                </a:solidFill>
              </a:defRPr>
            </a:lvl9pPr>
          </a:lstStyle>
          <a:p/>
        </p:txBody>
      </p:sp>
      <p:sp>
        <p:nvSpPr>
          <p:cNvPr id="300" name="Google Shape;300;p39"/>
          <p:cNvSpPr txBox="1"/>
          <p:nvPr>
            <p:ph idx="1" type="subTitle"/>
          </p:nvPr>
        </p:nvSpPr>
        <p:spPr>
          <a:xfrm>
            <a:off x="3431325" y="3781009"/>
            <a:ext cx="2281200" cy="5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4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301" name="Google Shape;301;p39"/>
          <p:cNvSpPr txBox="1"/>
          <p:nvPr>
            <p:ph hasCustomPrompt="1" idx="2" type="title"/>
          </p:nvPr>
        </p:nvSpPr>
        <p:spPr>
          <a:xfrm>
            <a:off x="3770175" y="1795950"/>
            <a:ext cx="16035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302" name="Google Shape;302;p39"/>
          <p:cNvSpPr/>
          <p:nvPr/>
        </p:nvSpPr>
        <p:spPr>
          <a:xfrm rot="5400000">
            <a:off x="5484825" y="1210875"/>
            <a:ext cx="762300" cy="6594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p:nvPr/>
        </p:nvSpPr>
        <p:spPr>
          <a:xfrm rot="5400000">
            <a:off x="735750" y="3534900"/>
            <a:ext cx="762300" cy="6594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9"/>
          <p:cNvSpPr/>
          <p:nvPr/>
        </p:nvSpPr>
        <p:spPr>
          <a:xfrm rot="5400000">
            <a:off x="7977750" y="2695950"/>
            <a:ext cx="357000" cy="309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39"/>
          <p:cNvGrpSpPr/>
          <p:nvPr/>
        </p:nvGrpSpPr>
        <p:grpSpPr>
          <a:xfrm>
            <a:off x="906150" y="613803"/>
            <a:ext cx="7440225" cy="3674875"/>
            <a:chOff x="906150" y="613803"/>
            <a:chExt cx="7440225" cy="3674875"/>
          </a:xfrm>
        </p:grpSpPr>
        <p:sp>
          <p:nvSpPr>
            <p:cNvPr id="306" name="Google Shape;306;p39"/>
            <p:cNvSpPr/>
            <p:nvPr/>
          </p:nvSpPr>
          <p:spPr>
            <a:xfrm>
              <a:off x="2402270" y="3321878"/>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9"/>
            <p:cNvSpPr/>
            <p:nvPr/>
          </p:nvSpPr>
          <p:spPr>
            <a:xfrm>
              <a:off x="7685125" y="1795950"/>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
            <p:cNvSpPr/>
            <p:nvPr/>
          </p:nvSpPr>
          <p:spPr>
            <a:xfrm>
              <a:off x="5275770" y="61380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
            <p:cNvSpPr/>
            <p:nvPr/>
          </p:nvSpPr>
          <p:spPr>
            <a:xfrm>
              <a:off x="1580750" y="401657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p:nvPr/>
          </p:nvSpPr>
          <p:spPr>
            <a:xfrm>
              <a:off x="2402275" y="1159425"/>
              <a:ext cx="116400" cy="11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9"/>
            <p:cNvSpPr/>
            <p:nvPr/>
          </p:nvSpPr>
          <p:spPr>
            <a:xfrm>
              <a:off x="8229975" y="882050"/>
              <a:ext cx="116400" cy="11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9"/>
            <p:cNvSpPr/>
            <p:nvPr/>
          </p:nvSpPr>
          <p:spPr>
            <a:xfrm>
              <a:off x="6430570" y="4132978"/>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9"/>
            <p:cNvSpPr/>
            <p:nvPr/>
          </p:nvSpPr>
          <p:spPr>
            <a:xfrm>
              <a:off x="906150" y="2245150"/>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730">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f section + Description 1">
  <p:cSld name="CUSTOM_14">
    <p:bg>
      <p:bgPr>
        <a:solidFill>
          <a:schemeClr val="accent2"/>
        </a:solidFill>
      </p:bgPr>
    </p:bg>
    <p:spTree>
      <p:nvGrpSpPr>
        <p:cNvPr id="314" name="Shape 314"/>
        <p:cNvGrpSpPr/>
        <p:nvPr/>
      </p:nvGrpSpPr>
      <p:grpSpPr>
        <a:xfrm>
          <a:off x="0" y="0"/>
          <a:ext cx="0" cy="0"/>
          <a:chOff x="0" y="0"/>
          <a:chExt cx="0" cy="0"/>
        </a:xfrm>
      </p:grpSpPr>
      <p:sp>
        <p:nvSpPr>
          <p:cNvPr id="315" name="Google Shape;315;p40"/>
          <p:cNvSpPr txBox="1"/>
          <p:nvPr>
            <p:ph type="title"/>
          </p:nvPr>
        </p:nvSpPr>
        <p:spPr>
          <a:xfrm>
            <a:off x="792125" y="2406782"/>
            <a:ext cx="2850600" cy="12708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2500"/>
              <a:buNone/>
              <a:defRPr sz="2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16" name="Google Shape;316;p40"/>
          <p:cNvSpPr txBox="1"/>
          <p:nvPr>
            <p:ph idx="1" type="subTitle"/>
          </p:nvPr>
        </p:nvSpPr>
        <p:spPr>
          <a:xfrm>
            <a:off x="796372" y="3562473"/>
            <a:ext cx="2850600" cy="8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solidFill>
                  <a:schemeClr val="dk1"/>
                </a:solidFill>
              </a:defRPr>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f section + Description 2">
  <p:cSld name="CUSTOM_15">
    <p:bg>
      <p:bgPr>
        <a:solidFill>
          <a:schemeClr val="accent6"/>
        </a:solidFill>
      </p:bgPr>
    </p:bg>
    <p:spTree>
      <p:nvGrpSpPr>
        <p:cNvPr id="317" name="Shape 317"/>
        <p:cNvGrpSpPr/>
        <p:nvPr/>
      </p:nvGrpSpPr>
      <p:grpSpPr>
        <a:xfrm>
          <a:off x="0" y="0"/>
          <a:ext cx="0" cy="0"/>
          <a:chOff x="0" y="0"/>
          <a:chExt cx="0" cy="0"/>
        </a:xfrm>
      </p:grpSpPr>
      <p:sp>
        <p:nvSpPr>
          <p:cNvPr id="318" name="Google Shape;318;p41"/>
          <p:cNvSpPr txBox="1"/>
          <p:nvPr>
            <p:ph type="title"/>
          </p:nvPr>
        </p:nvSpPr>
        <p:spPr>
          <a:xfrm>
            <a:off x="787200" y="747850"/>
            <a:ext cx="37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319" name="Google Shape;319;p41"/>
          <p:cNvSpPr txBox="1"/>
          <p:nvPr>
            <p:ph idx="1" type="body"/>
          </p:nvPr>
        </p:nvSpPr>
        <p:spPr>
          <a:xfrm>
            <a:off x="787200" y="1964013"/>
            <a:ext cx="2964000" cy="1541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000000"/>
              </a:buClr>
              <a:buSzPts val="1400"/>
              <a:buChar char="●"/>
              <a:defRPr sz="1600">
                <a:solidFill>
                  <a:schemeClr val="dk1"/>
                </a:solidFill>
              </a:defRPr>
            </a:lvl1pPr>
            <a:lvl2pPr indent="-317500" lvl="1" marL="914400" rtl="0">
              <a:spcBef>
                <a:spcPts val="1600"/>
              </a:spcBef>
              <a:spcAft>
                <a:spcPts val="0"/>
              </a:spcAft>
              <a:buClr>
                <a:srgbClr val="000000"/>
              </a:buClr>
              <a:buSzPts val="1400"/>
              <a:buChar char="○"/>
              <a:defRPr>
                <a:solidFill>
                  <a:srgbClr val="000000"/>
                </a:solidFill>
              </a:defRPr>
            </a:lvl2pPr>
            <a:lvl3pPr indent="-317500" lvl="2" marL="1371600" rtl="0">
              <a:spcBef>
                <a:spcPts val="1600"/>
              </a:spcBef>
              <a:spcAft>
                <a:spcPts val="0"/>
              </a:spcAft>
              <a:buClr>
                <a:srgbClr val="000000"/>
              </a:buClr>
              <a:buSzPts val="1400"/>
              <a:buChar char="■"/>
              <a:defRPr>
                <a:solidFill>
                  <a:srgbClr val="000000"/>
                </a:solidFill>
              </a:defRPr>
            </a:lvl3pPr>
            <a:lvl4pPr indent="-317500" lvl="3" marL="1828800" rtl="0">
              <a:spcBef>
                <a:spcPts val="1600"/>
              </a:spcBef>
              <a:spcAft>
                <a:spcPts val="0"/>
              </a:spcAft>
              <a:buClr>
                <a:srgbClr val="000000"/>
              </a:buClr>
              <a:buSzPts val="1400"/>
              <a:buChar char="●"/>
              <a:defRPr>
                <a:solidFill>
                  <a:srgbClr val="000000"/>
                </a:solidFill>
              </a:defRPr>
            </a:lvl4pPr>
            <a:lvl5pPr indent="-317500" lvl="4" marL="2286000" rtl="0">
              <a:spcBef>
                <a:spcPts val="1600"/>
              </a:spcBef>
              <a:spcAft>
                <a:spcPts val="0"/>
              </a:spcAft>
              <a:buClr>
                <a:srgbClr val="000000"/>
              </a:buClr>
              <a:buSzPts val="1400"/>
              <a:buChar char="○"/>
              <a:defRPr>
                <a:solidFill>
                  <a:srgbClr val="000000"/>
                </a:solidFill>
              </a:defRPr>
            </a:lvl5pPr>
            <a:lvl6pPr indent="-317500" lvl="5" marL="2743200" rtl="0">
              <a:spcBef>
                <a:spcPts val="1600"/>
              </a:spcBef>
              <a:spcAft>
                <a:spcPts val="0"/>
              </a:spcAft>
              <a:buClr>
                <a:srgbClr val="000000"/>
              </a:buClr>
              <a:buSzPts val="1400"/>
              <a:buChar char="■"/>
              <a:defRPr>
                <a:solidFill>
                  <a:srgbClr val="000000"/>
                </a:solidFill>
              </a:defRPr>
            </a:lvl6pPr>
            <a:lvl7pPr indent="-317500" lvl="6" marL="3200400" rtl="0">
              <a:spcBef>
                <a:spcPts val="1600"/>
              </a:spcBef>
              <a:spcAft>
                <a:spcPts val="0"/>
              </a:spcAft>
              <a:buClr>
                <a:srgbClr val="000000"/>
              </a:buClr>
              <a:buSzPts val="1400"/>
              <a:buChar char="●"/>
              <a:defRPr>
                <a:solidFill>
                  <a:srgbClr val="000000"/>
                </a:solidFill>
              </a:defRPr>
            </a:lvl7pPr>
            <a:lvl8pPr indent="-317500" lvl="7" marL="3657600" rtl="0">
              <a:spcBef>
                <a:spcPts val="1600"/>
              </a:spcBef>
              <a:spcAft>
                <a:spcPts val="0"/>
              </a:spcAft>
              <a:buClr>
                <a:srgbClr val="000000"/>
              </a:buClr>
              <a:buSzPts val="1400"/>
              <a:buChar char="○"/>
              <a:defRPr>
                <a:solidFill>
                  <a:srgbClr val="000000"/>
                </a:solidFill>
              </a:defRPr>
            </a:lvl8pPr>
            <a:lvl9pPr indent="-317500" lvl="8" marL="4114800" rtl="0">
              <a:spcBef>
                <a:spcPts val="1600"/>
              </a:spcBef>
              <a:spcAft>
                <a:spcPts val="1600"/>
              </a:spcAft>
              <a:buClr>
                <a:srgbClr val="000000"/>
              </a:buClr>
              <a:buSzPts val="1400"/>
              <a:buChar char="■"/>
              <a:defRPr>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ly Title 1">
  <p:cSld name="CUSTOM_17">
    <p:bg>
      <p:bgPr>
        <a:solidFill>
          <a:schemeClr val="accent2"/>
        </a:solidFill>
      </p:bgPr>
    </p:bg>
    <p:spTree>
      <p:nvGrpSpPr>
        <p:cNvPr id="320" name="Shape 320"/>
        <p:cNvGrpSpPr/>
        <p:nvPr/>
      </p:nvGrpSpPr>
      <p:grpSpPr>
        <a:xfrm>
          <a:off x="0" y="0"/>
          <a:ext cx="0" cy="0"/>
          <a:chOff x="0" y="0"/>
          <a:chExt cx="0" cy="0"/>
        </a:xfrm>
      </p:grpSpPr>
      <p:sp>
        <p:nvSpPr>
          <p:cNvPr id="321" name="Google Shape;321;p42"/>
          <p:cNvSpPr txBox="1"/>
          <p:nvPr>
            <p:ph type="title"/>
          </p:nvPr>
        </p:nvSpPr>
        <p:spPr>
          <a:xfrm>
            <a:off x="787200" y="745837"/>
            <a:ext cx="759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ly Title 2">
  <p:cSld name="CUSTOM_17_1">
    <p:bg>
      <p:bgPr>
        <a:solidFill>
          <a:schemeClr val="accent6"/>
        </a:solidFill>
      </p:bgPr>
    </p:bg>
    <p:spTree>
      <p:nvGrpSpPr>
        <p:cNvPr id="322" name="Shape 322"/>
        <p:cNvGrpSpPr/>
        <p:nvPr/>
      </p:nvGrpSpPr>
      <p:grpSpPr>
        <a:xfrm>
          <a:off x="0" y="0"/>
          <a:ext cx="0" cy="0"/>
          <a:chOff x="0" y="0"/>
          <a:chExt cx="0" cy="0"/>
        </a:xfrm>
      </p:grpSpPr>
      <p:sp>
        <p:nvSpPr>
          <p:cNvPr id="323" name="Google Shape;323;p43"/>
          <p:cNvSpPr txBox="1"/>
          <p:nvPr>
            <p:ph type="title"/>
          </p:nvPr>
        </p:nvSpPr>
        <p:spPr>
          <a:xfrm>
            <a:off x="787200" y="789881"/>
            <a:ext cx="7596000" cy="572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21">
    <p:spTree>
      <p:nvGrpSpPr>
        <p:cNvPr id="324" name="Shape 324"/>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1">
  <p:cSld name="CUSTOM_22">
    <p:bg>
      <p:bgPr>
        <a:solidFill>
          <a:schemeClr val="accent2"/>
        </a:solidFill>
      </p:bgPr>
    </p:bg>
    <p:spTree>
      <p:nvGrpSpPr>
        <p:cNvPr id="325" name="Shape 325"/>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2">
  <p:cSld name="CUSTOM_23">
    <p:bg>
      <p:bgPr>
        <a:solidFill>
          <a:schemeClr val="accent6"/>
        </a:solidFill>
      </p:bgPr>
    </p:bg>
    <p:spTree>
      <p:nvGrpSpPr>
        <p:cNvPr id="326" name="Shape 3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accent3"/>
        </a:solidFill>
      </p:bgPr>
    </p:bg>
    <p:spTree>
      <p:nvGrpSpPr>
        <p:cNvPr id="82" name="Shape 82"/>
        <p:cNvGrpSpPr/>
        <p:nvPr/>
      </p:nvGrpSpPr>
      <p:grpSpPr>
        <a:xfrm>
          <a:off x="0" y="0"/>
          <a:ext cx="0" cy="0"/>
          <a:chOff x="0" y="0"/>
          <a:chExt cx="0" cy="0"/>
        </a:xfrm>
      </p:grpSpPr>
      <p:sp>
        <p:nvSpPr>
          <p:cNvPr id="83" name="Google Shape;83;p13"/>
          <p:cNvSpPr/>
          <p:nvPr/>
        </p:nvSpPr>
        <p:spPr>
          <a:xfrm>
            <a:off x="355200" y="353250"/>
            <a:ext cx="8433600" cy="44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type="title"/>
          </p:nvPr>
        </p:nvSpPr>
        <p:spPr>
          <a:xfrm>
            <a:off x="787200" y="541025"/>
            <a:ext cx="7596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500"/>
              <a:buFont typeface="Ranchers"/>
              <a:buNone/>
              <a:defRPr sz="3500">
                <a:solidFill>
                  <a:schemeClr val="accent1"/>
                </a:solidFill>
                <a:latin typeface="Ranchers"/>
                <a:ea typeface="Ranchers"/>
                <a:cs typeface="Ranchers"/>
                <a:sym typeface="Ranchers"/>
              </a:defRPr>
            </a:lvl1pPr>
            <a:lvl2pPr lvl="1"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2pPr>
            <a:lvl3pPr lvl="2"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3pPr>
            <a:lvl4pPr lvl="3"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4pPr>
            <a:lvl5pPr lvl="4"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5pPr>
            <a:lvl6pPr lvl="5"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6pPr>
            <a:lvl7pPr lvl="6"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7pPr>
            <a:lvl8pPr lvl="7"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8pPr>
            <a:lvl9pPr lvl="8"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9pPr>
          </a:lstStyle>
          <a:p/>
        </p:txBody>
      </p:sp>
      <p:sp>
        <p:nvSpPr>
          <p:cNvPr id="85" name="Google Shape;85;p13"/>
          <p:cNvSpPr txBox="1"/>
          <p:nvPr>
            <p:ph idx="1" type="body"/>
          </p:nvPr>
        </p:nvSpPr>
        <p:spPr>
          <a:xfrm>
            <a:off x="727200" y="1152475"/>
            <a:ext cx="76899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Lato"/>
              <a:buChar char="●"/>
              <a:defRPr>
                <a:latin typeface="Lato"/>
                <a:ea typeface="Lato"/>
                <a:cs typeface="Lato"/>
                <a:sym typeface="Lato"/>
              </a:defRPr>
            </a:lvl1pPr>
            <a:lvl2pPr indent="-317500" lvl="1" marL="914400" rtl="0">
              <a:lnSpc>
                <a:spcPct val="115000"/>
              </a:lnSpc>
              <a:spcBef>
                <a:spcPts val="1600"/>
              </a:spcBef>
              <a:spcAft>
                <a:spcPts val="0"/>
              </a:spcAft>
              <a:buSzPts val="1400"/>
              <a:buFont typeface="Lato"/>
              <a:buChar char="○"/>
              <a:defRPr>
                <a:latin typeface="Lato"/>
                <a:ea typeface="Lato"/>
                <a:cs typeface="Lato"/>
                <a:sym typeface="Lato"/>
              </a:defRPr>
            </a:lvl2pPr>
            <a:lvl3pPr indent="-317500" lvl="2" marL="1371600" rtl="0">
              <a:lnSpc>
                <a:spcPct val="115000"/>
              </a:lnSpc>
              <a:spcBef>
                <a:spcPts val="1600"/>
              </a:spcBef>
              <a:spcAft>
                <a:spcPts val="0"/>
              </a:spcAft>
              <a:buSzPts val="1400"/>
              <a:buFont typeface="Lato"/>
              <a:buChar char="■"/>
              <a:defRPr>
                <a:latin typeface="Lato"/>
                <a:ea typeface="Lato"/>
                <a:cs typeface="Lato"/>
                <a:sym typeface="Lato"/>
              </a:defRPr>
            </a:lvl3pPr>
            <a:lvl4pPr indent="-317500" lvl="3" marL="1828800" rtl="0">
              <a:lnSpc>
                <a:spcPct val="115000"/>
              </a:lnSpc>
              <a:spcBef>
                <a:spcPts val="1600"/>
              </a:spcBef>
              <a:spcAft>
                <a:spcPts val="0"/>
              </a:spcAft>
              <a:buSzPts val="1400"/>
              <a:buFont typeface="Lato"/>
              <a:buChar char="●"/>
              <a:defRPr>
                <a:latin typeface="Lato"/>
                <a:ea typeface="Lato"/>
                <a:cs typeface="Lato"/>
                <a:sym typeface="Lato"/>
              </a:defRPr>
            </a:lvl4pPr>
            <a:lvl5pPr indent="-317500" lvl="4" marL="2286000" rtl="0">
              <a:lnSpc>
                <a:spcPct val="115000"/>
              </a:lnSpc>
              <a:spcBef>
                <a:spcPts val="1600"/>
              </a:spcBef>
              <a:spcAft>
                <a:spcPts val="0"/>
              </a:spcAft>
              <a:buSzPts val="1400"/>
              <a:buFont typeface="Lato"/>
              <a:buChar char="○"/>
              <a:defRPr>
                <a:latin typeface="Lato"/>
                <a:ea typeface="Lato"/>
                <a:cs typeface="Lato"/>
                <a:sym typeface="Lato"/>
              </a:defRPr>
            </a:lvl5pPr>
            <a:lvl6pPr indent="-317500" lvl="5" marL="2743200" rtl="0">
              <a:lnSpc>
                <a:spcPct val="115000"/>
              </a:lnSpc>
              <a:spcBef>
                <a:spcPts val="1600"/>
              </a:spcBef>
              <a:spcAft>
                <a:spcPts val="0"/>
              </a:spcAft>
              <a:buSzPts val="1400"/>
              <a:buFont typeface="Lato"/>
              <a:buChar char="■"/>
              <a:defRPr>
                <a:latin typeface="Lato"/>
                <a:ea typeface="Lato"/>
                <a:cs typeface="Lato"/>
                <a:sym typeface="Lato"/>
              </a:defRPr>
            </a:lvl6pPr>
            <a:lvl7pPr indent="-317500" lvl="6" marL="3200400" rtl="0">
              <a:lnSpc>
                <a:spcPct val="115000"/>
              </a:lnSpc>
              <a:spcBef>
                <a:spcPts val="1600"/>
              </a:spcBef>
              <a:spcAft>
                <a:spcPts val="0"/>
              </a:spcAft>
              <a:buSzPts val="1400"/>
              <a:buFont typeface="Lato"/>
              <a:buChar char="●"/>
              <a:defRPr>
                <a:latin typeface="Lato"/>
                <a:ea typeface="Lato"/>
                <a:cs typeface="Lato"/>
                <a:sym typeface="Lato"/>
              </a:defRPr>
            </a:lvl7pPr>
            <a:lvl8pPr indent="-317500" lvl="7" marL="3657600" rtl="0">
              <a:lnSpc>
                <a:spcPct val="115000"/>
              </a:lnSpc>
              <a:spcBef>
                <a:spcPts val="1600"/>
              </a:spcBef>
              <a:spcAft>
                <a:spcPts val="0"/>
              </a:spcAft>
              <a:buSzPts val="1400"/>
              <a:buFont typeface="Lato"/>
              <a:buChar char="○"/>
              <a:defRPr>
                <a:latin typeface="Lato"/>
                <a:ea typeface="Lato"/>
                <a:cs typeface="Lato"/>
                <a:sym typeface="Lato"/>
              </a:defRPr>
            </a:lvl8pPr>
            <a:lvl9pPr indent="-317500" lvl="8" marL="4114800" rtl="0">
              <a:lnSpc>
                <a:spcPct val="115000"/>
              </a:lnSpc>
              <a:spcBef>
                <a:spcPts val="1600"/>
              </a:spcBef>
              <a:spcAft>
                <a:spcPts val="1600"/>
              </a:spcAft>
              <a:buSzPts val="1400"/>
              <a:buFont typeface="Lato"/>
              <a:buChar char="■"/>
              <a:defRPr>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jp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ctrTitle"/>
          </p:nvPr>
        </p:nvSpPr>
        <p:spPr>
          <a:xfrm>
            <a:off x="787200" y="1588300"/>
            <a:ext cx="3754500" cy="178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DIGITAL</a:t>
            </a:r>
            <a:endParaRPr sz="4800"/>
          </a:p>
          <a:p>
            <a:pPr indent="0" lvl="0" marL="0" rtl="0" algn="l">
              <a:spcBef>
                <a:spcPts val="0"/>
              </a:spcBef>
              <a:spcAft>
                <a:spcPts val="0"/>
              </a:spcAft>
              <a:buNone/>
            </a:pPr>
            <a:r>
              <a:rPr lang="en" sz="4800"/>
              <a:t>Humanities</a:t>
            </a:r>
            <a:endParaRPr sz="4800"/>
          </a:p>
          <a:p>
            <a:pPr indent="0" lvl="0" marL="0" rtl="0" algn="l">
              <a:spcBef>
                <a:spcPts val="0"/>
              </a:spcBef>
              <a:spcAft>
                <a:spcPts val="0"/>
              </a:spcAft>
              <a:buNone/>
            </a:pPr>
            <a:r>
              <a:rPr lang="en" sz="2850">
                <a:solidFill>
                  <a:schemeClr val="accent5"/>
                </a:solidFill>
              </a:rPr>
              <a:t>Close &amp; Distant Reading</a:t>
            </a:r>
            <a:endParaRPr sz="2850">
              <a:solidFill>
                <a:schemeClr val="accent5"/>
              </a:solidFill>
            </a:endParaRPr>
          </a:p>
        </p:txBody>
      </p:sp>
      <p:sp>
        <p:nvSpPr>
          <p:cNvPr id="332" name="Google Shape;332;p47"/>
          <p:cNvSpPr txBox="1"/>
          <p:nvPr>
            <p:ph idx="1" type="subTitle"/>
          </p:nvPr>
        </p:nvSpPr>
        <p:spPr>
          <a:xfrm>
            <a:off x="787200" y="3305600"/>
            <a:ext cx="3462900" cy="4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Harold Cha </a:t>
            </a:r>
            <a:endParaRPr/>
          </a:p>
          <a:p>
            <a:pPr indent="0" lvl="0" marL="0" rtl="0" algn="l">
              <a:spcBef>
                <a:spcPts val="0"/>
              </a:spcBef>
              <a:spcAft>
                <a:spcPts val="0"/>
              </a:spcAft>
              <a:buNone/>
            </a:pPr>
            <a:r>
              <a:rPr lang="en"/>
              <a:t>Michelle Li </a:t>
            </a:r>
            <a:endParaRPr/>
          </a:p>
          <a:p>
            <a:pPr indent="0" lvl="0" marL="0" rtl="0" algn="l">
              <a:spcBef>
                <a:spcPts val="0"/>
              </a:spcBef>
              <a:spcAft>
                <a:spcPts val="0"/>
              </a:spcAft>
              <a:buNone/>
            </a:pPr>
            <a:r>
              <a:rPr lang="en"/>
              <a:t>Latosha Sanchez</a:t>
            </a:r>
            <a:endParaRPr/>
          </a:p>
        </p:txBody>
      </p:sp>
      <p:sp>
        <p:nvSpPr>
          <p:cNvPr id="333" name="Google Shape;333;p47"/>
          <p:cNvSpPr/>
          <p:nvPr/>
        </p:nvSpPr>
        <p:spPr>
          <a:xfrm>
            <a:off x="-1239575" y="4194300"/>
            <a:ext cx="140250" cy="39700"/>
          </a:xfrm>
          <a:custGeom>
            <a:rect b="b" l="l" r="r" t="t"/>
            <a:pathLst>
              <a:path extrusionOk="0" h="1588" w="5610">
                <a:moveTo>
                  <a:pt x="1" y="1352"/>
                </a:moveTo>
                <a:cubicBezTo>
                  <a:pt x="1" y="1415"/>
                  <a:pt x="16" y="1477"/>
                  <a:pt x="63" y="1525"/>
                </a:cubicBezTo>
                <a:cubicBezTo>
                  <a:pt x="110" y="1572"/>
                  <a:pt x="173" y="1587"/>
                  <a:pt x="236" y="1587"/>
                </a:cubicBezTo>
                <a:lnTo>
                  <a:pt x="5358" y="1587"/>
                </a:lnTo>
                <a:cubicBezTo>
                  <a:pt x="5499" y="1587"/>
                  <a:pt x="5609" y="1477"/>
                  <a:pt x="5609" y="1352"/>
                </a:cubicBezTo>
                <a:cubicBezTo>
                  <a:pt x="5609" y="1289"/>
                  <a:pt x="5578" y="1226"/>
                  <a:pt x="5531" y="1179"/>
                </a:cubicBezTo>
                <a:cubicBezTo>
                  <a:pt x="5484" y="1148"/>
                  <a:pt x="5436" y="1116"/>
                  <a:pt x="5358" y="1116"/>
                </a:cubicBezTo>
                <a:lnTo>
                  <a:pt x="5122" y="1116"/>
                </a:lnTo>
                <a:cubicBezTo>
                  <a:pt x="5028" y="896"/>
                  <a:pt x="4808" y="739"/>
                  <a:pt x="4541" y="739"/>
                </a:cubicBezTo>
                <a:cubicBezTo>
                  <a:pt x="4368" y="739"/>
                  <a:pt x="4211" y="802"/>
                  <a:pt x="4101" y="912"/>
                </a:cubicBezTo>
                <a:cubicBezTo>
                  <a:pt x="3944" y="660"/>
                  <a:pt x="3677" y="488"/>
                  <a:pt x="3347" y="488"/>
                </a:cubicBezTo>
                <a:cubicBezTo>
                  <a:pt x="3268" y="488"/>
                  <a:pt x="3174" y="503"/>
                  <a:pt x="3096" y="535"/>
                </a:cubicBezTo>
                <a:cubicBezTo>
                  <a:pt x="2938" y="221"/>
                  <a:pt x="2609" y="1"/>
                  <a:pt x="2216" y="1"/>
                </a:cubicBezTo>
                <a:cubicBezTo>
                  <a:pt x="1760" y="1"/>
                  <a:pt x="1383" y="315"/>
                  <a:pt x="1273" y="723"/>
                </a:cubicBezTo>
                <a:cubicBezTo>
                  <a:pt x="1179" y="692"/>
                  <a:pt x="1085" y="660"/>
                  <a:pt x="990" y="660"/>
                </a:cubicBezTo>
                <a:cubicBezTo>
                  <a:pt x="708" y="660"/>
                  <a:pt x="456" y="849"/>
                  <a:pt x="378" y="1116"/>
                </a:cubicBezTo>
                <a:lnTo>
                  <a:pt x="236" y="1116"/>
                </a:lnTo>
                <a:cubicBezTo>
                  <a:pt x="95" y="1116"/>
                  <a:pt x="1" y="1226"/>
                  <a:pt x="1" y="135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47"/>
          <p:cNvGrpSpPr/>
          <p:nvPr/>
        </p:nvGrpSpPr>
        <p:grpSpPr>
          <a:xfrm>
            <a:off x="890054" y="4023218"/>
            <a:ext cx="410638" cy="327985"/>
            <a:chOff x="986304" y="3905918"/>
            <a:chExt cx="410638" cy="327985"/>
          </a:xfrm>
        </p:grpSpPr>
        <p:sp>
          <p:nvSpPr>
            <p:cNvPr id="335" name="Google Shape;335;p47"/>
            <p:cNvSpPr/>
            <p:nvPr/>
          </p:nvSpPr>
          <p:spPr>
            <a:xfrm>
              <a:off x="986304" y="4021204"/>
              <a:ext cx="212700" cy="21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7"/>
            <p:cNvSpPr/>
            <p:nvPr/>
          </p:nvSpPr>
          <p:spPr>
            <a:xfrm>
              <a:off x="1263742" y="3905918"/>
              <a:ext cx="133200" cy="133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47"/>
          <p:cNvGrpSpPr/>
          <p:nvPr/>
        </p:nvGrpSpPr>
        <p:grpSpPr>
          <a:xfrm>
            <a:off x="2944900" y="783800"/>
            <a:ext cx="5478869" cy="3501754"/>
            <a:chOff x="2944900" y="783800"/>
            <a:chExt cx="5478869" cy="3501754"/>
          </a:xfrm>
        </p:grpSpPr>
        <p:grpSp>
          <p:nvGrpSpPr>
            <p:cNvPr id="338" name="Google Shape;338;p47"/>
            <p:cNvGrpSpPr/>
            <p:nvPr/>
          </p:nvGrpSpPr>
          <p:grpSpPr>
            <a:xfrm>
              <a:off x="4363958" y="1400034"/>
              <a:ext cx="4059811" cy="2845200"/>
              <a:chOff x="9164418" y="1581373"/>
              <a:chExt cx="3859136" cy="2704563"/>
            </a:xfrm>
          </p:grpSpPr>
          <p:sp>
            <p:nvSpPr>
              <p:cNvPr id="339" name="Google Shape;339;p47"/>
              <p:cNvSpPr/>
              <p:nvPr/>
            </p:nvSpPr>
            <p:spPr>
              <a:xfrm>
                <a:off x="9164418" y="3411589"/>
                <a:ext cx="199579" cy="199579"/>
              </a:xfrm>
              <a:custGeom>
                <a:rect b="b" l="l" r="r" t="t"/>
                <a:pathLst>
                  <a:path extrusionOk="0" h="2829" w="2829">
                    <a:moveTo>
                      <a:pt x="1415" y="0"/>
                    </a:moveTo>
                    <a:cubicBezTo>
                      <a:pt x="1305" y="1210"/>
                      <a:pt x="1210" y="1304"/>
                      <a:pt x="1" y="1414"/>
                    </a:cubicBezTo>
                    <a:cubicBezTo>
                      <a:pt x="1210" y="1509"/>
                      <a:pt x="1305" y="1603"/>
                      <a:pt x="1415" y="2828"/>
                    </a:cubicBezTo>
                    <a:cubicBezTo>
                      <a:pt x="1509" y="1603"/>
                      <a:pt x="1603" y="1509"/>
                      <a:pt x="2829" y="1414"/>
                    </a:cubicBezTo>
                    <a:cubicBezTo>
                      <a:pt x="1603" y="1304"/>
                      <a:pt x="1525" y="1210"/>
                      <a:pt x="14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7"/>
              <p:cNvSpPr/>
              <p:nvPr/>
            </p:nvSpPr>
            <p:spPr>
              <a:xfrm>
                <a:off x="11406402" y="1588146"/>
                <a:ext cx="199579" cy="199579"/>
              </a:xfrm>
              <a:custGeom>
                <a:rect b="b" l="l" r="r" t="t"/>
                <a:pathLst>
                  <a:path extrusionOk="0" h="2829" w="2829">
                    <a:moveTo>
                      <a:pt x="1414" y="0"/>
                    </a:moveTo>
                    <a:cubicBezTo>
                      <a:pt x="1320" y="1226"/>
                      <a:pt x="1226" y="1320"/>
                      <a:pt x="0" y="1414"/>
                    </a:cubicBezTo>
                    <a:cubicBezTo>
                      <a:pt x="1226" y="1524"/>
                      <a:pt x="1320" y="1619"/>
                      <a:pt x="1414" y="2828"/>
                    </a:cubicBezTo>
                    <a:cubicBezTo>
                      <a:pt x="1524" y="1619"/>
                      <a:pt x="1618" y="1524"/>
                      <a:pt x="2828" y="1414"/>
                    </a:cubicBezTo>
                    <a:cubicBezTo>
                      <a:pt x="1618" y="1304"/>
                      <a:pt x="1524" y="1226"/>
                      <a:pt x="1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7"/>
              <p:cNvSpPr/>
              <p:nvPr/>
            </p:nvSpPr>
            <p:spPr>
              <a:xfrm>
                <a:off x="12825104" y="3143144"/>
                <a:ext cx="198450" cy="199579"/>
              </a:xfrm>
              <a:custGeom>
                <a:rect b="b" l="l" r="r" t="t"/>
                <a:pathLst>
                  <a:path extrusionOk="0" h="2829" w="2813">
                    <a:moveTo>
                      <a:pt x="1415" y="1"/>
                    </a:moveTo>
                    <a:cubicBezTo>
                      <a:pt x="1305" y="1226"/>
                      <a:pt x="1210" y="1320"/>
                      <a:pt x="1" y="1415"/>
                    </a:cubicBezTo>
                    <a:cubicBezTo>
                      <a:pt x="1210" y="1525"/>
                      <a:pt x="1305" y="1619"/>
                      <a:pt x="1415" y="2829"/>
                    </a:cubicBezTo>
                    <a:cubicBezTo>
                      <a:pt x="1509" y="1619"/>
                      <a:pt x="1603" y="1525"/>
                      <a:pt x="2813" y="1415"/>
                    </a:cubicBezTo>
                    <a:cubicBezTo>
                      <a:pt x="1603" y="1320"/>
                      <a:pt x="1509" y="1226"/>
                      <a:pt x="14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7"/>
              <p:cNvSpPr/>
              <p:nvPr/>
            </p:nvSpPr>
            <p:spPr>
              <a:xfrm>
                <a:off x="9425723" y="3527766"/>
                <a:ext cx="2438474" cy="632952"/>
              </a:xfrm>
              <a:custGeom>
                <a:rect b="b" l="l" r="r" t="t"/>
                <a:pathLst>
                  <a:path extrusionOk="0" h="8972" w="34565">
                    <a:moveTo>
                      <a:pt x="7353" y="0"/>
                    </a:moveTo>
                    <a:lnTo>
                      <a:pt x="425" y="7730"/>
                    </a:lnTo>
                    <a:cubicBezTo>
                      <a:pt x="1" y="8217"/>
                      <a:pt x="346" y="8971"/>
                      <a:pt x="991" y="8971"/>
                    </a:cubicBezTo>
                    <a:lnTo>
                      <a:pt x="27102" y="8971"/>
                    </a:lnTo>
                    <a:cubicBezTo>
                      <a:pt x="28485" y="8971"/>
                      <a:pt x="29773" y="8327"/>
                      <a:pt x="30606" y="7243"/>
                    </a:cubicBezTo>
                    <a:lnTo>
                      <a:pt x="34565" y="2043"/>
                    </a:lnTo>
                    <a:lnTo>
                      <a:pt x="31093" y="1760"/>
                    </a:lnTo>
                    <a:lnTo>
                      <a:pt x="3231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7"/>
              <p:cNvSpPr/>
              <p:nvPr/>
            </p:nvSpPr>
            <p:spPr>
              <a:xfrm>
                <a:off x="9679552" y="3236266"/>
                <a:ext cx="2176884" cy="834647"/>
              </a:xfrm>
              <a:custGeom>
                <a:rect b="b" l="l" r="r" t="t"/>
                <a:pathLst>
                  <a:path extrusionOk="0" h="11831" w="30857">
                    <a:moveTo>
                      <a:pt x="9317" y="0"/>
                    </a:moveTo>
                    <a:lnTo>
                      <a:pt x="440" y="4729"/>
                    </a:lnTo>
                    <a:lnTo>
                      <a:pt x="519" y="4902"/>
                    </a:lnTo>
                    <a:lnTo>
                      <a:pt x="488" y="4902"/>
                    </a:lnTo>
                    <a:cubicBezTo>
                      <a:pt x="221" y="4902"/>
                      <a:pt x="1" y="5122"/>
                      <a:pt x="1" y="5389"/>
                    </a:cubicBezTo>
                    <a:cubicBezTo>
                      <a:pt x="1" y="5672"/>
                      <a:pt x="221" y="5892"/>
                      <a:pt x="488" y="5892"/>
                    </a:cubicBezTo>
                    <a:lnTo>
                      <a:pt x="21634" y="5892"/>
                    </a:lnTo>
                    <a:cubicBezTo>
                      <a:pt x="23001" y="5892"/>
                      <a:pt x="24117" y="7008"/>
                      <a:pt x="24117" y="8374"/>
                    </a:cubicBezTo>
                    <a:cubicBezTo>
                      <a:pt x="24117" y="9741"/>
                      <a:pt x="23001" y="10857"/>
                      <a:pt x="21634" y="10857"/>
                    </a:cubicBezTo>
                    <a:lnTo>
                      <a:pt x="488" y="10857"/>
                    </a:lnTo>
                    <a:cubicBezTo>
                      <a:pt x="221" y="10857"/>
                      <a:pt x="1" y="11077"/>
                      <a:pt x="1" y="11344"/>
                    </a:cubicBezTo>
                    <a:cubicBezTo>
                      <a:pt x="1" y="11611"/>
                      <a:pt x="221" y="11831"/>
                      <a:pt x="488" y="11831"/>
                    </a:cubicBezTo>
                    <a:lnTo>
                      <a:pt x="21744" y="11831"/>
                    </a:lnTo>
                    <a:cubicBezTo>
                      <a:pt x="22813" y="11799"/>
                      <a:pt x="23755" y="11297"/>
                      <a:pt x="24368" y="10511"/>
                    </a:cubicBezTo>
                    <a:cubicBezTo>
                      <a:pt x="25295" y="9568"/>
                      <a:pt x="29600" y="5091"/>
                      <a:pt x="29961" y="3755"/>
                    </a:cubicBezTo>
                    <a:cubicBezTo>
                      <a:pt x="30857" y="440"/>
                      <a:pt x="27133" y="0"/>
                      <a:pt x="27133"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7"/>
              <p:cNvSpPr/>
              <p:nvPr/>
            </p:nvSpPr>
            <p:spPr>
              <a:xfrm>
                <a:off x="9679552" y="3617573"/>
                <a:ext cx="1696950" cy="133053"/>
              </a:xfrm>
              <a:custGeom>
                <a:rect b="b" l="l" r="r" t="t"/>
                <a:pathLst>
                  <a:path extrusionOk="0" h="1886" w="24054">
                    <a:moveTo>
                      <a:pt x="1" y="0"/>
                    </a:moveTo>
                    <a:cubicBezTo>
                      <a:pt x="1" y="267"/>
                      <a:pt x="221" y="471"/>
                      <a:pt x="488" y="471"/>
                    </a:cubicBezTo>
                    <a:lnTo>
                      <a:pt x="21634" y="471"/>
                    </a:lnTo>
                    <a:cubicBezTo>
                      <a:pt x="21729" y="471"/>
                      <a:pt x="21807" y="487"/>
                      <a:pt x="21886" y="487"/>
                    </a:cubicBezTo>
                    <a:cubicBezTo>
                      <a:pt x="22781" y="518"/>
                      <a:pt x="23598" y="1021"/>
                      <a:pt x="24023" y="1822"/>
                    </a:cubicBezTo>
                    <a:lnTo>
                      <a:pt x="24054" y="1885"/>
                    </a:lnTo>
                    <a:cubicBezTo>
                      <a:pt x="23771" y="801"/>
                      <a:pt x="22797" y="0"/>
                      <a:pt x="216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7"/>
              <p:cNvSpPr/>
              <p:nvPr/>
            </p:nvSpPr>
            <p:spPr>
              <a:xfrm>
                <a:off x="9713908" y="3651929"/>
                <a:ext cx="1685874" cy="350268"/>
              </a:xfrm>
              <a:custGeom>
                <a:rect b="b" l="l" r="r" t="t"/>
                <a:pathLst>
                  <a:path extrusionOk="0" h="4965" w="23897">
                    <a:moveTo>
                      <a:pt x="1" y="0"/>
                    </a:moveTo>
                    <a:lnTo>
                      <a:pt x="1" y="4965"/>
                    </a:lnTo>
                    <a:lnTo>
                      <a:pt x="21336" y="4965"/>
                    </a:lnTo>
                    <a:cubicBezTo>
                      <a:pt x="22247" y="4965"/>
                      <a:pt x="23111" y="4446"/>
                      <a:pt x="23536" y="3629"/>
                    </a:cubicBezTo>
                    <a:cubicBezTo>
                      <a:pt x="23897" y="2907"/>
                      <a:pt x="23897" y="2058"/>
                      <a:pt x="23536" y="1335"/>
                    </a:cubicBezTo>
                    <a:cubicBezTo>
                      <a:pt x="23111" y="519"/>
                      <a:pt x="22247" y="0"/>
                      <a:pt x="213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7"/>
              <p:cNvSpPr/>
              <p:nvPr/>
            </p:nvSpPr>
            <p:spPr>
              <a:xfrm>
                <a:off x="9713908" y="3733905"/>
                <a:ext cx="1497512" cy="23351"/>
              </a:xfrm>
              <a:custGeom>
                <a:rect b="b" l="l" r="r" t="t"/>
                <a:pathLst>
                  <a:path extrusionOk="0" h="331" w="21227">
                    <a:moveTo>
                      <a:pt x="1" y="1"/>
                    </a:moveTo>
                    <a:lnTo>
                      <a:pt x="1" y="331"/>
                    </a:lnTo>
                    <a:lnTo>
                      <a:pt x="21069" y="331"/>
                    </a:lnTo>
                    <a:cubicBezTo>
                      <a:pt x="21147" y="331"/>
                      <a:pt x="21226" y="268"/>
                      <a:pt x="21226" y="173"/>
                    </a:cubicBezTo>
                    <a:cubicBezTo>
                      <a:pt x="21226" y="79"/>
                      <a:pt x="21147" y="1"/>
                      <a:pt x="2106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7"/>
              <p:cNvSpPr/>
              <p:nvPr/>
            </p:nvSpPr>
            <p:spPr>
              <a:xfrm>
                <a:off x="9713908" y="3814822"/>
                <a:ext cx="1497512" cy="23351"/>
              </a:xfrm>
              <a:custGeom>
                <a:rect b="b" l="l" r="r" t="t"/>
                <a:pathLst>
                  <a:path extrusionOk="0" h="331" w="21227">
                    <a:moveTo>
                      <a:pt x="1" y="1"/>
                    </a:moveTo>
                    <a:lnTo>
                      <a:pt x="1" y="330"/>
                    </a:lnTo>
                    <a:lnTo>
                      <a:pt x="21069" y="330"/>
                    </a:lnTo>
                    <a:cubicBezTo>
                      <a:pt x="21147" y="330"/>
                      <a:pt x="21226" y="268"/>
                      <a:pt x="21226" y="173"/>
                    </a:cubicBezTo>
                    <a:cubicBezTo>
                      <a:pt x="21226" y="79"/>
                      <a:pt x="21147" y="1"/>
                      <a:pt x="2106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7"/>
              <p:cNvSpPr/>
              <p:nvPr/>
            </p:nvSpPr>
            <p:spPr>
              <a:xfrm>
                <a:off x="9713908" y="3895740"/>
                <a:ext cx="1497512" cy="23351"/>
              </a:xfrm>
              <a:custGeom>
                <a:rect b="b" l="l" r="r" t="t"/>
                <a:pathLst>
                  <a:path extrusionOk="0" h="331" w="21227">
                    <a:moveTo>
                      <a:pt x="1" y="0"/>
                    </a:moveTo>
                    <a:lnTo>
                      <a:pt x="1" y="330"/>
                    </a:lnTo>
                    <a:lnTo>
                      <a:pt x="21069" y="330"/>
                    </a:lnTo>
                    <a:cubicBezTo>
                      <a:pt x="21147" y="330"/>
                      <a:pt x="21226" y="268"/>
                      <a:pt x="21226" y="173"/>
                    </a:cubicBezTo>
                    <a:cubicBezTo>
                      <a:pt x="21226" y="79"/>
                      <a:pt x="21147" y="0"/>
                      <a:pt x="210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7"/>
              <p:cNvSpPr/>
              <p:nvPr/>
            </p:nvSpPr>
            <p:spPr>
              <a:xfrm>
                <a:off x="9679552" y="2744130"/>
                <a:ext cx="2180200" cy="838034"/>
              </a:xfrm>
              <a:custGeom>
                <a:rect b="b" l="l" r="r" t="t"/>
                <a:pathLst>
                  <a:path extrusionOk="0" h="11879" w="30904">
                    <a:moveTo>
                      <a:pt x="9364" y="1"/>
                    </a:moveTo>
                    <a:lnTo>
                      <a:pt x="488" y="4746"/>
                    </a:lnTo>
                    <a:lnTo>
                      <a:pt x="598" y="4950"/>
                    </a:lnTo>
                    <a:lnTo>
                      <a:pt x="488" y="4950"/>
                    </a:lnTo>
                    <a:cubicBezTo>
                      <a:pt x="221" y="4950"/>
                      <a:pt x="1" y="5170"/>
                      <a:pt x="1" y="5437"/>
                    </a:cubicBezTo>
                    <a:cubicBezTo>
                      <a:pt x="1" y="5704"/>
                      <a:pt x="221" y="5940"/>
                      <a:pt x="488" y="5940"/>
                    </a:cubicBezTo>
                    <a:lnTo>
                      <a:pt x="21634" y="5940"/>
                    </a:lnTo>
                    <a:cubicBezTo>
                      <a:pt x="23001" y="5940"/>
                      <a:pt x="24117" y="7039"/>
                      <a:pt x="24117" y="8422"/>
                    </a:cubicBezTo>
                    <a:cubicBezTo>
                      <a:pt x="24117" y="9789"/>
                      <a:pt x="23001" y="10904"/>
                      <a:pt x="21634" y="10904"/>
                    </a:cubicBezTo>
                    <a:lnTo>
                      <a:pt x="488" y="10904"/>
                    </a:lnTo>
                    <a:cubicBezTo>
                      <a:pt x="221" y="10904"/>
                      <a:pt x="1" y="11124"/>
                      <a:pt x="1" y="11391"/>
                    </a:cubicBezTo>
                    <a:cubicBezTo>
                      <a:pt x="1" y="11658"/>
                      <a:pt x="221" y="11878"/>
                      <a:pt x="488" y="11878"/>
                    </a:cubicBezTo>
                    <a:lnTo>
                      <a:pt x="21744" y="11878"/>
                    </a:lnTo>
                    <a:cubicBezTo>
                      <a:pt x="22781" y="11847"/>
                      <a:pt x="23693" y="11376"/>
                      <a:pt x="24305" y="10621"/>
                    </a:cubicBezTo>
                    <a:cubicBezTo>
                      <a:pt x="24918" y="10009"/>
                      <a:pt x="29631" y="5154"/>
                      <a:pt x="30008" y="3756"/>
                    </a:cubicBezTo>
                    <a:cubicBezTo>
                      <a:pt x="30904" y="456"/>
                      <a:pt x="27180" y="17"/>
                      <a:pt x="27180"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p:nvPr/>
            </p:nvSpPr>
            <p:spPr>
              <a:xfrm>
                <a:off x="9679552" y="3128752"/>
                <a:ext cx="1696950" cy="133053"/>
              </a:xfrm>
              <a:custGeom>
                <a:rect b="b" l="l" r="r" t="t"/>
                <a:pathLst>
                  <a:path extrusionOk="0" h="1886" w="24054">
                    <a:moveTo>
                      <a:pt x="1" y="1"/>
                    </a:moveTo>
                    <a:cubicBezTo>
                      <a:pt x="1" y="268"/>
                      <a:pt x="221" y="472"/>
                      <a:pt x="488" y="472"/>
                    </a:cubicBezTo>
                    <a:lnTo>
                      <a:pt x="21634" y="472"/>
                    </a:lnTo>
                    <a:cubicBezTo>
                      <a:pt x="21713" y="472"/>
                      <a:pt x="21792" y="472"/>
                      <a:pt x="21854" y="488"/>
                    </a:cubicBezTo>
                    <a:cubicBezTo>
                      <a:pt x="22766" y="503"/>
                      <a:pt x="23598" y="1006"/>
                      <a:pt x="24023" y="1823"/>
                    </a:cubicBezTo>
                    <a:lnTo>
                      <a:pt x="24054" y="1886"/>
                    </a:lnTo>
                    <a:cubicBezTo>
                      <a:pt x="23771" y="802"/>
                      <a:pt x="22797" y="1"/>
                      <a:pt x="216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7"/>
              <p:cNvSpPr/>
              <p:nvPr/>
            </p:nvSpPr>
            <p:spPr>
              <a:xfrm>
                <a:off x="9713908" y="3163108"/>
                <a:ext cx="1685874" cy="350339"/>
              </a:xfrm>
              <a:custGeom>
                <a:rect b="b" l="l" r="r" t="t"/>
                <a:pathLst>
                  <a:path extrusionOk="0" h="4966" w="23897">
                    <a:moveTo>
                      <a:pt x="1" y="1"/>
                    </a:moveTo>
                    <a:lnTo>
                      <a:pt x="1" y="4965"/>
                    </a:lnTo>
                    <a:lnTo>
                      <a:pt x="21336" y="4965"/>
                    </a:lnTo>
                    <a:cubicBezTo>
                      <a:pt x="22247" y="4965"/>
                      <a:pt x="23111" y="4447"/>
                      <a:pt x="23536" y="3630"/>
                    </a:cubicBezTo>
                    <a:cubicBezTo>
                      <a:pt x="23897" y="2907"/>
                      <a:pt x="23897" y="2043"/>
                      <a:pt x="23536" y="1336"/>
                    </a:cubicBezTo>
                    <a:cubicBezTo>
                      <a:pt x="23111" y="519"/>
                      <a:pt x="22247" y="1"/>
                      <a:pt x="213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p:nvPr/>
            </p:nvSpPr>
            <p:spPr>
              <a:xfrm>
                <a:off x="9713908" y="3245155"/>
                <a:ext cx="1497512" cy="23351"/>
              </a:xfrm>
              <a:custGeom>
                <a:rect b="b" l="l" r="r" t="t"/>
                <a:pathLst>
                  <a:path extrusionOk="0" h="331" w="21227">
                    <a:moveTo>
                      <a:pt x="1" y="0"/>
                    </a:moveTo>
                    <a:lnTo>
                      <a:pt x="1" y="330"/>
                    </a:lnTo>
                    <a:lnTo>
                      <a:pt x="21069" y="330"/>
                    </a:lnTo>
                    <a:cubicBezTo>
                      <a:pt x="21147" y="330"/>
                      <a:pt x="21226" y="267"/>
                      <a:pt x="21226" y="173"/>
                    </a:cubicBezTo>
                    <a:cubicBezTo>
                      <a:pt x="21226" y="79"/>
                      <a:pt x="21147" y="0"/>
                      <a:pt x="210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7"/>
              <p:cNvSpPr/>
              <p:nvPr/>
            </p:nvSpPr>
            <p:spPr>
              <a:xfrm>
                <a:off x="9713908" y="3326072"/>
                <a:ext cx="1497512" cy="23281"/>
              </a:xfrm>
              <a:custGeom>
                <a:rect b="b" l="l" r="r" t="t"/>
                <a:pathLst>
                  <a:path extrusionOk="0" h="330" w="21227">
                    <a:moveTo>
                      <a:pt x="1" y="0"/>
                    </a:moveTo>
                    <a:lnTo>
                      <a:pt x="1" y="330"/>
                    </a:lnTo>
                    <a:lnTo>
                      <a:pt x="21069" y="330"/>
                    </a:lnTo>
                    <a:cubicBezTo>
                      <a:pt x="21147" y="330"/>
                      <a:pt x="21226" y="267"/>
                      <a:pt x="21226" y="173"/>
                    </a:cubicBezTo>
                    <a:cubicBezTo>
                      <a:pt x="21226" y="79"/>
                      <a:pt x="21147" y="0"/>
                      <a:pt x="210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7"/>
              <p:cNvSpPr/>
              <p:nvPr/>
            </p:nvSpPr>
            <p:spPr>
              <a:xfrm>
                <a:off x="9713908" y="3406919"/>
                <a:ext cx="1497512" cy="23351"/>
              </a:xfrm>
              <a:custGeom>
                <a:rect b="b" l="l" r="r" t="t"/>
                <a:pathLst>
                  <a:path extrusionOk="0" h="331" w="21227">
                    <a:moveTo>
                      <a:pt x="1" y="1"/>
                    </a:moveTo>
                    <a:lnTo>
                      <a:pt x="1" y="331"/>
                    </a:lnTo>
                    <a:lnTo>
                      <a:pt x="21069" y="331"/>
                    </a:lnTo>
                    <a:cubicBezTo>
                      <a:pt x="21147" y="331"/>
                      <a:pt x="21226" y="268"/>
                      <a:pt x="21226" y="174"/>
                    </a:cubicBezTo>
                    <a:cubicBezTo>
                      <a:pt x="21226" y="80"/>
                      <a:pt x="21147" y="1"/>
                      <a:pt x="2106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7"/>
              <p:cNvSpPr/>
              <p:nvPr/>
            </p:nvSpPr>
            <p:spPr>
              <a:xfrm>
                <a:off x="9713908" y="2674359"/>
                <a:ext cx="1685874" cy="350268"/>
              </a:xfrm>
              <a:custGeom>
                <a:rect b="b" l="l" r="r" t="t"/>
                <a:pathLst>
                  <a:path extrusionOk="0" h="4965" w="23897">
                    <a:moveTo>
                      <a:pt x="1" y="0"/>
                    </a:moveTo>
                    <a:lnTo>
                      <a:pt x="1" y="4965"/>
                    </a:lnTo>
                    <a:lnTo>
                      <a:pt x="21336" y="4965"/>
                    </a:lnTo>
                    <a:cubicBezTo>
                      <a:pt x="22247" y="4965"/>
                      <a:pt x="23111" y="4446"/>
                      <a:pt x="23536" y="3614"/>
                    </a:cubicBezTo>
                    <a:cubicBezTo>
                      <a:pt x="23897" y="2907"/>
                      <a:pt x="23897" y="2042"/>
                      <a:pt x="23536" y="1336"/>
                    </a:cubicBezTo>
                    <a:cubicBezTo>
                      <a:pt x="23111" y="503"/>
                      <a:pt x="22247" y="0"/>
                      <a:pt x="213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7"/>
              <p:cNvSpPr/>
              <p:nvPr/>
            </p:nvSpPr>
            <p:spPr>
              <a:xfrm>
                <a:off x="9679552" y="2277531"/>
                <a:ext cx="2143656" cy="815811"/>
              </a:xfrm>
              <a:custGeom>
                <a:rect b="b" l="l" r="r" t="t"/>
                <a:pathLst>
                  <a:path extrusionOk="0" h="11564" w="30386">
                    <a:moveTo>
                      <a:pt x="9066" y="1"/>
                    </a:moveTo>
                    <a:lnTo>
                      <a:pt x="346" y="4667"/>
                    </a:lnTo>
                    <a:lnTo>
                      <a:pt x="330" y="4667"/>
                    </a:lnTo>
                    <a:cubicBezTo>
                      <a:pt x="283" y="4682"/>
                      <a:pt x="236" y="4698"/>
                      <a:pt x="189" y="4745"/>
                    </a:cubicBezTo>
                    <a:cubicBezTo>
                      <a:pt x="79" y="4824"/>
                      <a:pt x="1" y="4965"/>
                      <a:pt x="1" y="5122"/>
                    </a:cubicBezTo>
                    <a:lnTo>
                      <a:pt x="1" y="5154"/>
                    </a:lnTo>
                    <a:cubicBezTo>
                      <a:pt x="1" y="5405"/>
                      <a:pt x="221" y="5625"/>
                      <a:pt x="488" y="5625"/>
                    </a:cubicBezTo>
                    <a:lnTo>
                      <a:pt x="21870" y="5625"/>
                    </a:lnTo>
                    <a:cubicBezTo>
                      <a:pt x="22891" y="5735"/>
                      <a:pt x="23740" y="6442"/>
                      <a:pt x="24023" y="7400"/>
                    </a:cubicBezTo>
                    <a:cubicBezTo>
                      <a:pt x="24085" y="7620"/>
                      <a:pt x="24117" y="7856"/>
                      <a:pt x="24117" y="8107"/>
                    </a:cubicBezTo>
                    <a:cubicBezTo>
                      <a:pt x="24117" y="8406"/>
                      <a:pt x="24070" y="8704"/>
                      <a:pt x="23960" y="8971"/>
                    </a:cubicBezTo>
                    <a:cubicBezTo>
                      <a:pt x="23614" y="9898"/>
                      <a:pt x="22719" y="10558"/>
                      <a:pt x="21682" y="10574"/>
                    </a:cubicBezTo>
                    <a:lnTo>
                      <a:pt x="488" y="10574"/>
                    </a:lnTo>
                    <a:cubicBezTo>
                      <a:pt x="221" y="10574"/>
                      <a:pt x="1" y="10810"/>
                      <a:pt x="1" y="11077"/>
                    </a:cubicBezTo>
                    <a:cubicBezTo>
                      <a:pt x="1" y="11344"/>
                      <a:pt x="221" y="11564"/>
                      <a:pt x="488" y="11564"/>
                    </a:cubicBezTo>
                    <a:lnTo>
                      <a:pt x="21744" y="11564"/>
                    </a:lnTo>
                    <a:cubicBezTo>
                      <a:pt x="22593" y="11532"/>
                      <a:pt x="23363" y="11218"/>
                      <a:pt x="23944" y="10684"/>
                    </a:cubicBezTo>
                    <a:lnTo>
                      <a:pt x="23960" y="10668"/>
                    </a:lnTo>
                    <a:cubicBezTo>
                      <a:pt x="23991" y="10637"/>
                      <a:pt x="24117" y="10511"/>
                      <a:pt x="24274" y="10338"/>
                    </a:cubicBezTo>
                    <a:cubicBezTo>
                      <a:pt x="24290" y="10338"/>
                      <a:pt x="24290" y="10323"/>
                      <a:pt x="24290" y="10323"/>
                    </a:cubicBezTo>
                    <a:cubicBezTo>
                      <a:pt x="24588" y="10024"/>
                      <a:pt x="25012" y="9584"/>
                      <a:pt x="25515" y="9050"/>
                    </a:cubicBezTo>
                    <a:cubicBezTo>
                      <a:pt x="25531" y="9034"/>
                      <a:pt x="25547" y="9003"/>
                      <a:pt x="25578" y="8987"/>
                    </a:cubicBezTo>
                    <a:cubicBezTo>
                      <a:pt x="25594" y="8971"/>
                      <a:pt x="25609" y="8940"/>
                      <a:pt x="25625" y="8940"/>
                    </a:cubicBezTo>
                    <a:cubicBezTo>
                      <a:pt x="27228" y="7212"/>
                      <a:pt x="29459" y="4698"/>
                      <a:pt x="29710" y="3755"/>
                    </a:cubicBezTo>
                    <a:cubicBezTo>
                      <a:pt x="30385" y="1305"/>
                      <a:pt x="28516" y="425"/>
                      <a:pt x="27495" y="142"/>
                    </a:cubicBezTo>
                    <a:cubicBezTo>
                      <a:pt x="27133" y="32"/>
                      <a:pt x="26882" y="1"/>
                      <a:pt x="2688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7"/>
              <p:cNvSpPr/>
              <p:nvPr/>
            </p:nvSpPr>
            <p:spPr>
              <a:xfrm>
                <a:off x="9679552" y="2641060"/>
                <a:ext cx="1701394" cy="186316"/>
              </a:xfrm>
              <a:custGeom>
                <a:rect b="b" l="l" r="r" t="t"/>
                <a:pathLst>
                  <a:path extrusionOk="0" h="2641" w="24117">
                    <a:moveTo>
                      <a:pt x="1" y="1"/>
                    </a:moveTo>
                    <a:cubicBezTo>
                      <a:pt x="1" y="252"/>
                      <a:pt x="221" y="472"/>
                      <a:pt x="488" y="472"/>
                    </a:cubicBezTo>
                    <a:lnTo>
                      <a:pt x="21634" y="472"/>
                    </a:lnTo>
                    <a:cubicBezTo>
                      <a:pt x="22766" y="472"/>
                      <a:pt x="23708" y="1210"/>
                      <a:pt x="24023" y="2247"/>
                    </a:cubicBezTo>
                    <a:cubicBezTo>
                      <a:pt x="24070" y="2373"/>
                      <a:pt x="24101" y="2499"/>
                      <a:pt x="24117" y="2640"/>
                    </a:cubicBezTo>
                    <a:cubicBezTo>
                      <a:pt x="24117" y="2640"/>
                      <a:pt x="24117" y="2640"/>
                      <a:pt x="24117" y="2624"/>
                    </a:cubicBezTo>
                    <a:cubicBezTo>
                      <a:pt x="24117" y="2577"/>
                      <a:pt x="24117" y="2530"/>
                      <a:pt x="24117" y="2483"/>
                    </a:cubicBezTo>
                    <a:cubicBezTo>
                      <a:pt x="24117" y="1116"/>
                      <a:pt x="23001" y="1"/>
                      <a:pt x="216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
              <p:cNvSpPr/>
              <p:nvPr/>
            </p:nvSpPr>
            <p:spPr>
              <a:xfrm>
                <a:off x="9713908" y="2756334"/>
                <a:ext cx="1497512" cy="23351"/>
              </a:xfrm>
              <a:custGeom>
                <a:rect b="b" l="l" r="r" t="t"/>
                <a:pathLst>
                  <a:path extrusionOk="0" h="331" w="21227">
                    <a:moveTo>
                      <a:pt x="1" y="1"/>
                    </a:moveTo>
                    <a:lnTo>
                      <a:pt x="1" y="331"/>
                    </a:lnTo>
                    <a:lnTo>
                      <a:pt x="21069" y="331"/>
                    </a:lnTo>
                    <a:cubicBezTo>
                      <a:pt x="21147" y="331"/>
                      <a:pt x="21226" y="252"/>
                      <a:pt x="21226" y="174"/>
                    </a:cubicBezTo>
                    <a:cubicBezTo>
                      <a:pt x="21226" y="79"/>
                      <a:pt x="21147" y="1"/>
                      <a:pt x="2106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7"/>
              <p:cNvSpPr/>
              <p:nvPr/>
            </p:nvSpPr>
            <p:spPr>
              <a:xfrm>
                <a:off x="9713908" y="2837252"/>
                <a:ext cx="1497512" cy="23351"/>
              </a:xfrm>
              <a:custGeom>
                <a:rect b="b" l="l" r="r" t="t"/>
                <a:pathLst>
                  <a:path extrusionOk="0" h="331" w="21227">
                    <a:moveTo>
                      <a:pt x="1" y="1"/>
                    </a:moveTo>
                    <a:lnTo>
                      <a:pt x="1" y="331"/>
                    </a:lnTo>
                    <a:lnTo>
                      <a:pt x="21069" y="331"/>
                    </a:lnTo>
                    <a:cubicBezTo>
                      <a:pt x="21147" y="331"/>
                      <a:pt x="21226" y="252"/>
                      <a:pt x="21226" y="173"/>
                    </a:cubicBezTo>
                    <a:cubicBezTo>
                      <a:pt x="21226" y="79"/>
                      <a:pt x="21147" y="1"/>
                      <a:pt x="2106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7"/>
              <p:cNvSpPr/>
              <p:nvPr/>
            </p:nvSpPr>
            <p:spPr>
              <a:xfrm>
                <a:off x="9713908" y="2918169"/>
                <a:ext cx="1497512" cy="23351"/>
              </a:xfrm>
              <a:custGeom>
                <a:rect b="b" l="l" r="r" t="t"/>
                <a:pathLst>
                  <a:path extrusionOk="0" h="331" w="21227">
                    <a:moveTo>
                      <a:pt x="1" y="0"/>
                    </a:moveTo>
                    <a:lnTo>
                      <a:pt x="1" y="330"/>
                    </a:lnTo>
                    <a:lnTo>
                      <a:pt x="21069" y="330"/>
                    </a:lnTo>
                    <a:cubicBezTo>
                      <a:pt x="21147" y="330"/>
                      <a:pt x="21226" y="252"/>
                      <a:pt x="21226" y="158"/>
                    </a:cubicBezTo>
                    <a:cubicBezTo>
                      <a:pt x="21226" y="79"/>
                      <a:pt x="21147" y="0"/>
                      <a:pt x="210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7"/>
              <p:cNvSpPr/>
              <p:nvPr/>
            </p:nvSpPr>
            <p:spPr>
              <a:xfrm>
                <a:off x="11376420" y="3523322"/>
                <a:ext cx="1000928" cy="522122"/>
              </a:xfrm>
              <a:custGeom>
                <a:rect b="b" l="l" r="r" t="t"/>
                <a:pathLst>
                  <a:path extrusionOk="0" h="7401" w="14188">
                    <a:moveTo>
                      <a:pt x="14188" y="1"/>
                    </a:moveTo>
                    <a:lnTo>
                      <a:pt x="4306" y="2404"/>
                    </a:lnTo>
                    <a:lnTo>
                      <a:pt x="1" y="7400"/>
                    </a:lnTo>
                    <a:lnTo>
                      <a:pt x="8281" y="7400"/>
                    </a:lnTo>
                    <a:lnTo>
                      <a:pt x="14188" y="1"/>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7"/>
              <p:cNvSpPr/>
              <p:nvPr/>
            </p:nvSpPr>
            <p:spPr>
              <a:xfrm>
                <a:off x="11281111" y="2216579"/>
                <a:ext cx="853554" cy="1718043"/>
              </a:xfrm>
              <a:custGeom>
                <a:rect b="b" l="l" r="r" t="t"/>
                <a:pathLst>
                  <a:path extrusionOk="0" h="24353" w="12099">
                    <a:moveTo>
                      <a:pt x="5484" y="1"/>
                    </a:moveTo>
                    <a:lnTo>
                      <a:pt x="1" y="1477"/>
                    </a:lnTo>
                    <a:lnTo>
                      <a:pt x="111" y="1886"/>
                    </a:lnTo>
                    <a:lnTo>
                      <a:pt x="1493" y="6788"/>
                    </a:lnTo>
                    <a:lnTo>
                      <a:pt x="1870" y="8107"/>
                    </a:lnTo>
                    <a:lnTo>
                      <a:pt x="2185" y="9254"/>
                    </a:lnTo>
                    <a:lnTo>
                      <a:pt x="2216" y="9380"/>
                    </a:lnTo>
                    <a:lnTo>
                      <a:pt x="2562" y="10574"/>
                    </a:lnTo>
                    <a:lnTo>
                      <a:pt x="2593" y="10700"/>
                    </a:lnTo>
                    <a:lnTo>
                      <a:pt x="2986" y="12066"/>
                    </a:lnTo>
                    <a:lnTo>
                      <a:pt x="3363" y="13386"/>
                    </a:lnTo>
                    <a:lnTo>
                      <a:pt x="6458" y="24352"/>
                    </a:lnTo>
                    <a:lnTo>
                      <a:pt x="12098" y="22828"/>
                    </a:lnTo>
                    <a:lnTo>
                      <a:pt x="8877" y="11721"/>
                    </a:lnTo>
                    <a:lnTo>
                      <a:pt x="8516" y="10480"/>
                    </a:lnTo>
                    <a:lnTo>
                      <a:pt x="8108" y="9034"/>
                    </a:lnTo>
                    <a:lnTo>
                      <a:pt x="8076" y="8909"/>
                    </a:lnTo>
                    <a:lnTo>
                      <a:pt x="7746" y="7809"/>
                    </a:lnTo>
                    <a:lnTo>
                      <a:pt x="7715" y="7683"/>
                    </a:lnTo>
                    <a:lnTo>
                      <a:pt x="7354" y="6458"/>
                    </a:lnTo>
                    <a:lnTo>
                      <a:pt x="6992" y="5217"/>
                    </a:lnTo>
                    <a:lnTo>
                      <a:pt x="5657" y="566"/>
                    </a:lnTo>
                    <a:lnTo>
                      <a:pt x="5484" y="1"/>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7"/>
              <p:cNvSpPr/>
              <p:nvPr/>
            </p:nvSpPr>
            <p:spPr>
              <a:xfrm>
                <a:off x="11386438" y="2584552"/>
                <a:ext cx="413479" cy="204023"/>
              </a:xfrm>
              <a:custGeom>
                <a:rect b="b" l="l" r="r" t="t"/>
                <a:pathLst>
                  <a:path extrusionOk="0" h="2892" w="5861">
                    <a:moveTo>
                      <a:pt x="5499" y="1"/>
                    </a:moveTo>
                    <a:lnTo>
                      <a:pt x="0" y="1572"/>
                    </a:lnTo>
                    <a:lnTo>
                      <a:pt x="377" y="2891"/>
                    </a:lnTo>
                    <a:lnTo>
                      <a:pt x="5861" y="1242"/>
                    </a:lnTo>
                    <a:lnTo>
                      <a:pt x="5499"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7"/>
              <p:cNvSpPr/>
              <p:nvPr/>
            </p:nvSpPr>
            <p:spPr>
              <a:xfrm>
                <a:off x="11437443" y="2767410"/>
                <a:ext cx="415666" cy="204023"/>
              </a:xfrm>
              <a:custGeom>
                <a:rect b="b" l="l" r="r" t="t"/>
                <a:pathLst>
                  <a:path extrusionOk="0" h="2892" w="5892">
                    <a:moveTo>
                      <a:pt x="5530" y="1"/>
                    </a:moveTo>
                    <a:lnTo>
                      <a:pt x="0" y="1572"/>
                    </a:lnTo>
                    <a:lnTo>
                      <a:pt x="346" y="2766"/>
                    </a:lnTo>
                    <a:lnTo>
                      <a:pt x="377" y="2892"/>
                    </a:lnTo>
                    <a:lnTo>
                      <a:pt x="5892" y="1226"/>
                    </a:lnTo>
                    <a:lnTo>
                      <a:pt x="5860" y="1101"/>
                    </a:lnTo>
                    <a:lnTo>
                      <a:pt x="5530"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7"/>
              <p:cNvSpPr/>
              <p:nvPr/>
            </p:nvSpPr>
            <p:spPr>
              <a:xfrm>
                <a:off x="11491694" y="2955841"/>
                <a:ext cx="415736" cy="205152"/>
              </a:xfrm>
              <a:custGeom>
                <a:rect b="b" l="l" r="r" t="t"/>
                <a:pathLst>
                  <a:path extrusionOk="0" h="2908" w="5893">
                    <a:moveTo>
                      <a:pt x="5531" y="1"/>
                    </a:moveTo>
                    <a:lnTo>
                      <a:pt x="1" y="1587"/>
                    </a:lnTo>
                    <a:lnTo>
                      <a:pt x="378" y="2907"/>
                    </a:lnTo>
                    <a:lnTo>
                      <a:pt x="5892" y="1242"/>
                    </a:lnTo>
                    <a:lnTo>
                      <a:pt x="5531"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7"/>
              <p:cNvSpPr/>
              <p:nvPr/>
            </p:nvSpPr>
            <p:spPr>
              <a:xfrm>
                <a:off x="11281111" y="1971639"/>
                <a:ext cx="1096238" cy="1855470"/>
              </a:xfrm>
              <a:custGeom>
                <a:rect b="b" l="l" r="r" t="t"/>
                <a:pathLst>
                  <a:path extrusionOk="0" h="26301" w="15539">
                    <a:moveTo>
                      <a:pt x="9537" y="0"/>
                    </a:moveTo>
                    <a:lnTo>
                      <a:pt x="8422" y="252"/>
                    </a:lnTo>
                    <a:lnTo>
                      <a:pt x="5091" y="974"/>
                    </a:lnTo>
                    <a:lnTo>
                      <a:pt x="4416" y="1116"/>
                    </a:lnTo>
                    <a:lnTo>
                      <a:pt x="1" y="4949"/>
                    </a:lnTo>
                    <a:lnTo>
                      <a:pt x="1" y="4949"/>
                    </a:lnTo>
                    <a:lnTo>
                      <a:pt x="928" y="4698"/>
                    </a:lnTo>
                    <a:lnTo>
                      <a:pt x="5484" y="3473"/>
                    </a:lnTo>
                    <a:lnTo>
                      <a:pt x="5657" y="4038"/>
                    </a:lnTo>
                    <a:lnTo>
                      <a:pt x="12098" y="26300"/>
                    </a:lnTo>
                    <a:lnTo>
                      <a:pt x="15539" y="21996"/>
                    </a:lnTo>
                    <a:lnTo>
                      <a:pt x="9537"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7"/>
              <p:cNvSpPr/>
              <p:nvPr/>
            </p:nvSpPr>
            <p:spPr>
              <a:xfrm>
                <a:off x="11680125" y="1971639"/>
                <a:ext cx="697221" cy="1855470"/>
              </a:xfrm>
              <a:custGeom>
                <a:rect b="b" l="l" r="r" t="t"/>
                <a:pathLst>
                  <a:path extrusionOk="0" h="26301" w="9883">
                    <a:moveTo>
                      <a:pt x="3881" y="0"/>
                    </a:moveTo>
                    <a:lnTo>
                      <a:pt x="1" y="4038"/>
                    </a:lnTo>
                    <a:lnTo>
                      <a:pt x="6442" y="26300"/>
                    </a:lnTo>
                    <a:lnTo>
                      <a:pt x="9883" y="21996"/>
                    </a:lnTo>
                    <a:lnTo>
                      <a:pt x="3881"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7"/>
              <p:cNvSpPr/>
              <p:nvPr/>
            </p:nvSpPr>
            <p:spPr>
              <a:xfrm>
                <a:off x="11915117" y="2607833"/>
                <a:ext cx="189632" cy="281555"/>
              </a:xfrm>
              <a:custGeom>
                <a:rect b="b" l="l" r="r" t="t"/>
                <a:pathLst>
                  <a:path extrusionOk="0" h="3991" w="2688">
                    <a:moveTo>
                      <a:pt x="2169" y="0"/>
                    </a:moveTo>
                    <a:lnTo>
                      <a:pt x="0" y="2247"/>
                    </a:lnTo>
                    <a:lnTo>
                      <a:pt x="535" y="3991"/>
                    </a:lnTo>
                    <a:lnTo>
                      <a:pt x="2687" y="1650"/>
                    </a:lnTo>
                    <a:lnTo>
                      <a:pt x="21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
              <p:cNvSpPr/>
              <p:nvPr/>
            </p:nvSpPr>
            <p:spPr>
              <a:xfrm>
                <a:off x="11346508" y="1989347"/>
                <a:ext cx="528754" cy="313725"/>
              </a:xfrm>
              <a:custGeom>
                <a:rect b="b" l="l" r="r" t="t"/>
                <a:pathLst>
                  <a:path extrusionOk="0" h="4447" w="7495">
                    <a:moveTo>
                      <a:pt x="7495" y="1"/>
                    </a:moveTo>
                    <a:lnTo>
                      <a:pt x="6945" y="111"/>
                    </a:lnTo>
                    <a:lnTo>
                      <a:pt x="6662" y="174"/>
                    </a:lnTo>
                    <a:lnTo>
                      <a:pt x="5877" y="346"/>
                    </a:lnTo>
                    <a:lnTo>
                      <a:pt x="5594" y="409"/>
                    </a:lnTo>
                    <a:lnTo>
                      <a:pt x="4887" y="566"/>
                    </a:lnTo>
                    <a:lnTo>
                      <a:pt x="4588" y="629"/>
                    </a:lnTo>
                    <a:lnTo>
                      <a:pt x="4164" y="723"/>
                    </a:lnTo>
                    <a:lnTo>
                      <a:pt x="1" y="4447"/>
                    </a:lnTo>
                    <a:lnTo>
                      <a:pt x="1148" y="4133"/>
                    </a:lnTo>
                    <a:lnTo>
                      <a:pt x="1462" y="4054"/>
                    </a:lnTo>
                    <a:lnTo>
                      <a:pt x="2405" y="3803"/>
                    </a:lnTo>
                    <a:lnTo>
                      <a:pt x="2703" y="3724"/>
                    </a:lnTo>
                    <a:lnTo>
                      <a:pt x="3536" y="3489"/>
                    </a:lnTo>
                    <a:lnTo>
                      <a:pt x="3834" y="3410"/>
                    </a:lnTo>
                    <a:lnTo>
                      <a:pt x="4557" y="3222"/>
                    </a:lnTo>
                    <a:lnTo>
                      <a:pt x="74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
              <p:cNvSpPr/>
              <p:nvPr/>
            </p:nvSpPr>
            <p:spPr>
              <a:xfrm>
                <a:off x="11427425" y="2029276"/>
                <a:ext cx="263848" cy="251643"/>
              </a:xfrm>
              <a:custGeom>
                <a:rect b="b" l="l" r="r" t="t"/>
                <a:pathLst>
                  <a:path extrusionOk="0" h="3567" w="3740">
                    <a:moveTo>
                      <a:pt x="3740" y="0"/>
                    </a:moveTo>
                    <a:lnTo>
                      <a:pt x="3441" y="63"/>
                    </a:lnTo>
                    <a:lnTo>
                      <a:pt x="1" y="3567"/>
                    </a:lnTo>
                    <a:lnTo>
                      <a:pt x="315" y="3488"/>
                    </a:lnTo>
                    <a:lnTo>
                      <a:pt x="37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7"/>
              <p:cNvSpPr/>
              <p:nvPr/>
            </p:nvSpPr>
            <p:spPr>
              <a:xfrm>
                <a:off x="11516103" y="2013756"/>
                <a:ext cx="245011" cy="243883"/>
              </a:xfrm>
              <a:custGeom>
                <a:rect b="b" l="l" r="r" t="t"/>
                <a:pathLst>
                  <a:path extrusionOk="0" h="3457" w="3473">
                    <a:moveTo>
                      <a:pt x="3473" y="0"/>
                    </a:moveTo>
                    <a:lnTo>
                      <a:pt x="3190" y="63"/>
                    </a:lnTo>
                    <a:lnTo>
                      <a:pt x="1" y="3457"/>
                    </a:lnTo>
                    <a:lnTo>
                      <a:pt x="299" y="3378"/>
                    </a:lnTo>
                    <a:lnTo>
                      <a:pt x="347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7"/>
              <p:cNvSpPr/>
              <p:nvPr/>
            </p:nvSpPr>
            <p:spPr>
              <a:xfrm>
                <a:off x="11595892" y="1997107"/>
                <a:ext cx="240567" cy="238380"/>
              </a:xfrm>
              <a:custGeom>
                <a:rect b="b" l="l" r="r" t="t"/>
                <a:pathLst>
                  <a:path extrusionOk="0" h="3379" w="3410">
                    <a:moveTo>
                      <a:pt x="3410" y="1"/>
                    </a:moveTo>
                    <a:lnTo>
                      <a:pt x="3127" y="64"/>
                    </a:lnTo>
                    <a:lnTo>
                      <a:pt x="1" y="3379"/>
                    </a:lnTo>
                    <a:lnTo>
                      <a:pt x="1" y="3379"/>
                    </a:lnTo>
                    <a:lnTo>
                      <a:pt x="299" y="3300"/>
                    </a:lnTo>
                    <a:lnTo>
                      <a:pt x="341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7"/>
              <p:cNvSpPr/>
              <p:nvPr/>
            </p:nvSpPr>
            <p:spPr>
              <a:xfrm>
                <a:off x="10590596" y="2478167"/>
                <a:ext cx="413549" cy="130866"/>
              </a:xfrm>
              <a:custGeom>
                <a:rect b="b" l="l" r="r" t="t"/>
                <a:pathLst>
                  <a:path extrusionOk="0" h="1855" w="5862">
                    <a:moveTo>
                      <a:pt x="2923" y="0"/>
                    </a:moveTo>
                    <a:cubicBezTo>
                      <a:pt x="1321" y="0"/>
                      <a:pt x="1" y="409"/>
                      <a:pt x="1" y="927"/>
                    </a:cubicBezTo>
                    <a:cubicBezTo>
                      <a:pt x="1" y="1430"/>
                      <a:pt x="1321" y="1854"/>
                      <a:pt x="2923" y="1854"/>
                    </a:cubicBezTo>
                    <a:cubicBezTo>
                      <a:pt x="4541" y="1854"/>
                      <a:pt x="5861" y="1430"/>
                      <a:pt x="5861" y="927"/>
                    </a:cubicBezTo>
                    <a:cubicBezTo>
                      <a:pt x="5861" y="409"/>
                      <a:pt x="4541" y="0"/>
                      <a:pt x="2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7"/>
              <p:cNvSpPr/>
              <p:nvPr/>
            </p:nvSpPr>
            <p:spPr>
              <a:xfrm>
                <a:off x="10648233" y="1943350"/>
                <a:ext cx="304906" cy="478312"/>
              </a:xfrm>
              <a:custGeom>
                <a:rect b="b" l="l" r="r" t="t"/>
                <a:pathLst>
                  <a:path extrusionOk="0" h="6780" w="4322">
                    <a:moveTo>
                      <a:pt x="2193" y="1"/>
                    </a:moveTo>
                    <a:cubicBezTo>
                      <a:pt x="1957" y="1"/>
                      <a:pt x="1721" y="16"/>
                      <a:pt x="1493" y="56"/>
                    </a:cubicBezTo>
                    <a:lnTo>
                      <a:pt x="1431" y="71"/>
                    </a:lnTo>
                    <a:lnTo>
                      <a:pt x="1" y="323"/>
                    </a:lnTo>
                    <a:lnTo>
                      <a:pt x="158" y="6780"/>
                    </a:lnTo>
                    <a:lnTo>
                      <a:pt x="4101" y="6780"/>
                    </a:lnTo>
                    <a:lnTo>
                      <a:pt x="4321" y="276"/>
                    </a:lnTo>
                    <a:cubicBezTo>
                      <a:pt x="4321" y="276"/>
                      <a:pt x="3756" y="134"/>
                      <a:pt x="3033" y="56"/>
                    </a:cubicBezTo>
                    <a:cubicBezTo>
                      <a:pt x="2986" y="40"/>
                      <a:pt x="2939" y="40"/>
                      <a:pt x="2892" y="40"/>
                    </a:cubicBezTo>
                    <a:cubicBezTo>
                      <a:pt x="2664" y="16"/>
                      <a:pt x="2428" y="1"/>
                      <a:pt x="2193"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7"/>
              <p:cNvSpPr/>
              <p:nvPr/>
            </p:nvSpPr>
            <p:spPr>
              <a:xfrm>
                <a:off x="10762449" y="1878517"/>
                <a:ext cx="76544" cy="76826"/>
              </a:xfrm>
              <a:custGeom>
                <a:rect b="b" l="l" r="r" t="t"/>
                <a:pathLst>
                  <a:path extrusionOk="0" h="1089" w="1085">
                    <a:moveTo>
                      <a:pt x="0" y="1"/>
                    </a:moveTo>
                    <a:lnTo>
                      <a:pt x="0" y="975"/>
                    </a:lnTo>
                    <a:cubicBezTo>
                      <a:pt x="183" y="1049"/>
                      <a:pt x="365" y="1089"/>
                      <a:pt x="545" y="1089"/>
                    </a:cubicBezTo>
                    <a:cubicBezTo>
                      <a:pt x="706" y="1089"/>
                      <a:pt x="866" y="1057"/>
                      <a:pt x="1021" y="990"/>
                    </a:cubicBezTo>
                    <a:cubicBezTo>
                      <a:pt x="1053" y="990"/>
                      <a:pt x="1068" y="975"/>
                      <a:pt x="1084" y="975"/>
                    </a:cubicBezTo>
                    <a:lnTo>
                      <a:pt x="1084"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7"/>
              <p:cNvSpPr/>
              <p:nvPr/>
            </p:nvSpPr>
            <p:spPr>
              <a:xfrm>
                <a:off x="10762449" y="1895166"/>
                <a:ext cx="76544" cy="53263"/>
              </a:xfrm>
              <a:custGeom>
                <a:rect b="b" l="l" r="r" t="t"/>
                <a:pathLst>
                  <a:path extrusionOk="0" h="755" w="1085">
                    <a:moveTo>
                      <a:pt x="0" y="0"/>
                    </a:moveTo>
                    <a:lnTo>
                      <a:pt x="0" y="346"/>
                    </a:lnTo>
                    <a:cubicBezTo>
                      <a:pt x="251" y="503"/>
                      <a:pt x="629" y="707"/>
                      <a:pt x="1021" y="754"/>
                    </a:cubicBezTo>
                    <a:cubicBezTo>
                      <a:pt x="1053" y="754"/>
                      <a:pt x="1068" y="739"/>
                      <a:pt x="1084" y="739"/>
                    </a:cubicBezTo>
                    <a:lnTo>
                      <a:pt x="108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7"/>
              <p:cNvSpPr/>
              <p:nvPr/>
            </p:nvSpPr>
            <p:spPr>
              <a:xfrm>
                <a:off x="10673771" y="1742009"/>
                <a:ext cx="46632" cy="89807"/>
              </a:xfrm>
              <a:custGeom>
                <a:rect b="b" l="l" r="r" t="t"/>
                <a:pathLst>
                  <a:path extrusionOk="0" h="1273" w="661">
                    <a:moveTo>
                      <a:pt x="210" y="1"/>
                    </a:moveTo>
                    <a:cubicBezTo>
                      <a:pt x="0" y="1"/>
                      <a:pt x="6" y="554"/>
                      <a:pt x="142" y="977"/>
                    </a:cubicBezTo>
                    <a:cubicBezTo>
                      <a:pt x="232" y="1221"/>
                      <a:pt x="390" y="1273"/>
                      <a:pt x="507" y="1273"/>
                    </a:cubicBezTo>
                    <a:cubicBezTo>
                      <a:pt x="595" y="1273"/>
                      <a:pt x="660" y="1244"/>
                      <a:pt x="660" y="1244"/>
                    </a:cubicBezTo>
                    <a:lnTo>
                      <a:pt x="582" y="333"/>
                    </a:lnTo>
                    <a:cubicBezTo>
                      <a:pt x="582" y="333"/>
                      <a:pt x="472" y="66"/>
                      <a:pt x="236" y="3"/>
                    </a:cubicBezTo>
                    <a:cubicBezTo>
                      <a:pt x="227" y="1"/>
                      <a:pt x="218" y="1"/>
                      <a:pt x="210"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7"/>
              <p:cNvSpPr/>
              <p:nvPr/>
            </p:nvSpPr>
            <p:spPr>
              <a:xfrm>
                <a:off x="10879910" y="1742009"/>
                <a:ext cx="47620" cy="89807"/>
              </a:xfrm>
              <a:custGeom>
                <a:rect b="b" l="l" r="r" t="t"/>
                <a:pathLst>
                  <a:path extrusionOk="0" h="1273" w="675">
                    <a:moveTo>
                      <a:pt x="466" y="1"/>
                    </a:moveTo>
                    <a:cubicBezTo>
                      <a:pt x="458" y="1"/>
                      <a:pt x="449" y="1"/>
                      <a:pt x="440" y="3"/>
                    </a:cubicBezTo>
                    <a:cubicBezTo>
                      <a:pt x="205" y="66"/>
                      <a:pt x="79" y="333"/>
                      <a:pt x="79" y="333"/>
                    </a:cubicBezTo>
                    <a:lnTo>
                      <a:pt x="0" y="1244"/>
                    </a:lnTo>
                    <a:cubicBezTo>
                      <a:pt x="0" y="1244"/>
                      <a:pt x="69" y="1273"/>
                      <a:pt x="158" y="1273"/>
                    </a:cubicBezTo>
                    <a:cubicBezTo>
                      <a:pt x="279" y="1273"/>
                      <a:pt x="438" y="1221"/>
                      <a:pt x="519" y="977"/>
                    </a:cubicBezTo>
                    <a:cubicBezTo>
                      <a:pt x="655" y="554"/>
                      <a:pt x="675" y="1"/>
                      <a:pt x="466"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7"/>
              <p:cNvSpPr/>
              <p:nvPr/>
            </p:nvSpPr>
            <p:spPr>
              <a:xfrm>
                <a:off x="10708128" y="1697846"/>
                <a:ext cx="184058" cy="210655"/>
              </a:xfrm>
              <a:custGeom>
                <a:rect b="b" l="l" r="r" t="t"/>
                <a:pathLst>
                  <a:path extrusionOk="0" h="2986" w="2609">
                    <a:moveTo>
                      <a:pt x="0" y="1"/>
                    </a:moveTo>
                    <a:lnTo>
                      <a:pt x="0" y="1540"/>
                    </a:lnTo>
                    <a:cubicBezTo>
                      <a:pt x="0" y="2216"/>
                      <a:pt x="582" y="2986"/>
                      <a:pt x="1304" y="2986"/>
                    </a:cubicBezTo>
                    <a:cubicBezTo>
                      <a:pt x="2027" y="2986"/>
                      <a:pt x="2608" y="2216"/>
                      <a:pt x="2608" y="1540"/>
                    </a:cubicBezTo>
                    <a:lnTo>
                      <a:pt x="2608"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7"/>
              <p:cNvSpPr/>
              <p:nvPr/>
            </p:nvSpPr>
            <p:spPr>
              <a:xfrm>
                <a:off x="10677087" y="1600421"/>
                <a:ext cx="249456" cy="176228"/>
              </a:xfrm>
              <a:custGeom>
                <a:rect b="b" l="l" r="r" t="t"/>
                <a:pathLst>
                  <a:path extrusionOk="0" h="2498" w="3536">
                    <a:moveTo>
                      <a:pt x="1805" y="0"/>
                    </a:moveTo>
                    <a:cubicBezTo>
                      <a:pt x="1015" y="0"/>
                      <a:pt x="463" y="324"/>
                      <a:pt x="299" y="628"/>
                    </a:cubicBezTo>
                    <a:cubicBezTo>
                      <a:pt x="110" y="989"/>
                      <a:pt x="299" y="1382"/>
                      <a:pt x="299" y="1382"/>
                    </a:cubicBezTo>
                    <a:cubicBezTo>
                      <a:pt x="0" y="1837"/>
                      <a:pt x="440" y="2497"/>
                      <a:pt x="440" y="2497"/>
                    </a:cubicBezTo>
                    <a:cubicBezTo>
                      <a:pt x="754" y="2199"/>
                      <a:pt x="613" y="1382"/>
                      <a:pt x="613" y="1382"/>
                    </a:cubicBezTo>
                    <a:lnTo>
                      <a:pt x="613" y="1382"/>
                    </a:lnTo>
                    <a:cubicBezTo>
                      <a:pt x="991" y="1539"/>
                      <a:pt x="1399" y="1588"/>
                      <a:pt x="1763" y="1588"/>
                    </a:cubicBezTo>
                    <a:cubicBezTo>
                      <a:pt x="2383" y="1588"/>
                      <a:pt x="2875" y="1445"/>
                      <a:pt x="2875" y="1445"/>
                    </a:cubicBezTo>
                    <a:lnTo>
                      <a:pt x="2875" y="1445"/>
                    </a:lnTo>
                    <a:cubicBezTo>
                      <a:pt x="2797" y="2167"/>
                      <a:pt x="3048" y="2497"/>
                      <a:pt x="3048" y="2497"/>
                    </a:cubicBezTo>
                    <a:cubicBezTo>
                      <a:pt x="3472" y="1853"/>
                      <a:pt x="3190" y="1335"/>
                      <a:pt x="3190" y="1335"/>
                    </a:cubicBezTo>
                    <a:cubicBezTo>
                      <a:pt x="3331" y="1099"/>
                      <a:pt x="3535" y="282"/>
                      <a:pt x="2420" y="62"/>
                    </a:cubicBezTo>
                    <a:cubicBezTo>
                      <a:pt x="2202" y="19"/>
                      <a:pt x="1997" y="0"/>
                      <a:pt x="1805"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7"/>
              <p:cNvSpPr/>
              <p:nvPr/>
            </p:nvSpPr>
            <p:spPr>
              <a:xfrm>
                <a:off x="10548480" y="1966066"/>
                <a:ext cx="131994" cy="242824"/>
              </a:xfrm>
              <a:custGeom>
                <a:rect b="b" l="l" r="r" t="t"/>
                <a:pathLst>
                  <a:path extrusionOk="0" h="3442" w="1871">
                    <a:moveTo>
                      <a:pt x="1415" y="1"/>
                    </a:moveTo>
                    <a:cubicBezTo>
                      <a:pt x="1415" y="1"/>
                      <a:pt x="394" y="1446"/>
                      <a:pt x="1" y="2687"/>
                    </a:cubicBezTo>
                    <a:cubicBezTo>
                      <a:pt x="1" y="2687"/>
                      <a:pt x="535" y="3316"/>
                      <a:pt x="896" y="3442"/>
                    </a:cubicBezTo>
                    <a:lnTo>
                      <a:pt x="1541" y="1729"/>
                    </a:lnTo>
                    <a:cubicBezTo>
                      <a:pt x="1541" y="1729"/>
                      <a:pt x="1871" y="708"/>
                      <a:pt x="1415"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7"/>
              <p:cNvSpPr/>
              <p:nvPr/>
            </p:nvSpPr>
            <p:spPr>
              <a:xfrm>
                <a:off x="10529644" y="2154497"/>
                <a:ext cx="179614" cy="237251"/>
              </a:xfrm>
              <a:custGeom>
                <a:rect b="b" l="l" r="r" t="t"/>
                <a:pathLst>
                  <a:path extrusionOk="0" h="3363" w="2546">
                    <a:moveTo>
                      <a:pt x="268" y="1"/>
                    </a:moveTo>
                    <a:lnTo>
                      <a:pt x="79" y="645"/>
                    </a:lnTo>
                    <a:cubicBezTo>
                      <a:pt x="1" y="959"/>
                      <a:pt x="127" y="1289"/>
                      <a:pt x="378" y="1493"/>
                    </a:cubicBezTo>
                    <a:lnTo>
                      <a:pt x="2043" y="3363"/>
                    </a:lnTo>
                    <a:lnTo>
                      <a:pt x="2546" y="3001"/>
                    </a:lnTo>
                    <a:cubicBezTo>
                      <a:pt x="1650" y="1587"/>
                      <a:pt x="1163" y="771"/>
                      <a:pt x="1163" y="771"/>
                    </a:cubicBezTo>
                    <a:cubicBezTo>
                      <a:pt x="943" y="268"/>
                      <a:pt x="268" y="16"/>
                      <a:pt x="268"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7"/>
              <p:cNvSpPr/>
              <p:nvPr/>
            </p:nvSpPr>
            <p:spPr>
              <a:xfrm>
                <a:off x="10920898" y="1962750"/>
                <a:ext cx="131994" cy="243953"/>
              </a:xfrm>
              <a:custGeom>
                <a:rect b="b" l="l" r="r" t="t"/>
                <a:pathLst>
                  <a:path extrusionOk="0" h="3458" w="1871">
                    <a:moveTo>
                      <a:pt x="456" y="1"/>
                    </a:moveTo>
                    <a:cubicBezTo>
                      <a:pt x="1" y="723"/>
                      <a:pt x="331" y="1776"/>
                      <a:pt x="331" y="1776"/>
                    </a:cubicBezTo>
                    <a:lnTo>
                      <a:pt x="975" y="3457"/>
                    </a:lnTo>
                    <a:cubicBezTo>
                      <a:pt x="1336" y="3331"/>
                      <a:pt x="1870" y="2687"/>
                      <a:pt x="1870" y="2687"/>
                    </a:cubicBezTo>
                    <a:cubicBezTo>
                      <a:pt x="1478" y="1462"/>
                      <a:pt x="456" y="1"/>
                      <a:pt x="456"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7"/>
              <p:cNvSpPr/>
              <p:nvPr/>
            </p:nvSpPr>
            <p:spPr>
              <a:xfrm>
                <a:off x="10892114" y="2152310"/>
                <a:ext cx="179614" cy="237251"/>
              </a:xfrm>
              <a:custGeom>
                <a:rect b="b" l="l" r="r" t="t"/>
                <a:pathLst>
                  <a:path extrusionOk="0" h="3363" w="2546">
                    <a:moveTo>
                      <a:pt x="2278" y="0"/>
                    </a:moveTo>
                    <a:cubicBezTo>
                      <a:pt x="2278" y="0"/>
                      <a:pt x="1603" y="252"/>
                      <a:pt x="1383" y="770"/>
                    </a:cubicBezTo>
                    <a:cubicBezTo>
                      <a:pt x="1383" y="770"/>
                      <a:pt x="912" y="1587"/>
                      <a:pt x="0" y="3001"/>
                    </a:cubicBezTo>
                    <a:lnTo>
                      <a:pt x="503" y="3362"/>
                    </a:lnTo>
                    <a:lnTo>
                      <a:pt x="2168" y="1493"/>
                    </a:lnTo>
                    <a:cubicBezTo>
                      <a:pt x="2420" y="1289"/>
                      <a:pt x="2545" y="943"/>
                      <a:pt x="2467" y="644"/>
                    </a:cubicBezTo>
                    <a:lnTo>
                      <a:pt x="2278"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7"/>
              <p:cNvSpPr/>
              <p:nvPr/>
            </p:nvSpPr>
            <p:spPr>
              <a:xfrm>
                <a:off x="10800121" y="2379966"/>
                <a:ext cx="190690" cy="601417"/>
              </a:xfrm>
              <a:custGeom>
                <a:rect b="b" l="l" r="r" t="t"/>
                <a:pathLst>
                  <a:path extrusionOk="0" h="8525" w="2703">
                    <a:moveTo>
                      <a:pt x="1299" y="0"/>
                    </a:moveTo>
                    <a:cubicBezTo>
                      <a:pt x="440" y="0"/>
                      <a:pt x="152" y="1044"/>
                      <a:pt x="47" y="1565"/>
                    </a:cubicBezTo>
                    <a:cubicBezTo>
                      <a:pt x="16" y="1722"/>
                      <a:pt x="0" y="1879"/>
                      <a:pt x="16" y="2052"/>
                    </a:cubicBezTo>
                    <a:cubicBezTo>
                      <a:pt x="315" y="5084"/>
                      <a:pt x="644" y="8525"/>
                      <a:pt x="644" y="8525"/>
                    </a:cubicBezTo>
                    <a:lnTo>
                      <a:pt x="1571" y="8525"/>
                    </a:lnTo>
                    <a:lnTo>
                      <a:pt x="2310" y="2602"/>
                    </a:lnTo>
                    <a:cubicBezTo>
                      <a:pt x="2310" y="2602"/>
                      <a:pt x="2703" y="183"/>
                      <a:pt x="1446" y="10"/>
                    </a:cubicBezTo>
                    <a:cubicBezTo>
                      <a:pt x="1395" y="3"/>
                      <a:pt x="1346" y="0"/>
                      <a:pt x="1299"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7"/>
              <p:cNvSpPr/>
              <p:nvPr/>
            </p:nvSpPr>
            <p:spPr>
              <a:xfrm>
                <a:off x="10531901" y="2377073"/>
                <a:ext cx="320356" cy="191960"/>
              </a:xfrm>
              <a:custGeom>
                <a:rect b="b" l="l" r="r" t="t"/>
                <a:pathLst>
                  <a:path extrusionOk="0" h="2721" w="4541">
                    <a:moveTo>
                      <a:pt x="389" y="1"/>
                    </a:moveTo>
                    <a:cubicBezTo>
                      <a:pt x="249" y="1"/>
                      <a:pt x="119" y="16"/>
                      <a:pt x="0" y="51"/>
                    </a:cubicBezTo>
                    <a:cubicBezTo>
                      <a:pt x="0" y="51"/>
                      <a:pt x="1179" y="1810"/>
                      <a:pt x="2498" y="2502"/>
                    </a:cubicBezTo>
                    <a:cubicBezTo>
                      <a:pt x="2799" y="2659"/>
                      <a:pt x="3064" y="2720"/>
                      <a:pt x="3295" y="2720"/>
                    </a:cubicBezTo>
                    <a:cubicBezTo>
                      <a:pt x="4151" y="2720"/>
                      <a:pt x="4541" y="1873"/>
                      <a:pt x="4541" y="1873"/>
                    </a:cubicBezTo>
                    <a:cubicBezTo>
                      <a:pt x="4541" y="1873"/>
                      <a:pt x="1917" y="1"/>
                      <a:pt x="389"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7"/>
              <p:cNvSpPr/>
              <p:nvPr/>
            </p:nvSpPr>
            <p:spPr>
              <a:xfrm>
                <a:off x="10651619" y="2332981"/>
                <a:ext cx="290444" cy="124869"/>
              </a:xfrm>
              <a:custGeom>
                <a:rect b="b" l="l" r="r" t="t"/>
                <a:pathLst>
                  <a:path extrusionOk="0" h="1770" w="4117">
                    <a:moveTo>
                      <a:pt x="110" y="0"/>
                    </a:moveTo>
                    <a:cubicBezTo>
                      <a:pt x="110" y="0"/>
                      <a:pt x="0" y="1414"/>
                      <a:pt x="691" y="1634"/>
                    </a:cubicBezTo>
                    <a:cubicBezTo>
                      <a:pt x="989" y="1722"/>
                      <a:pt x="1541" y="1769"/>
                      <a:pt x="2099" y="1769"/>
                    </a:cubicBezTo>
                    <a:cubicBezTo>
                      <a:pt x="2836" y="1769"/>
                      <a:pt x="3583" y="1687"/>
                      <a:pt x="3771" y="1508"/>
                    </a:cubicBezTo>
                    <a:cubicBezTo>
                      <a:pt x="4116" y="1178"/>
                      <a:pt x="4038" y="63"/>
                      <a:pt x="4038" y="63"/>
                    </a:cubicBezTo>
                    <a:lnTo>
                      <a:pt x="110"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7"/>
              <p:cNvSpPr/>
              <p:nvPr/>
            </p:nvSpPr>
            <p:spPr>
              <a:xfrm>
                <a:off x="10591725" y="2140106"/>
                <a:ext cx="411292" cy="215099"/>
              </a:xfrm>
              <a:custGeom>
                <a:rect b="b" l="l" r="r" t="t"/>
                <a:pathLst>
                  <a:path extrusionOk="0" h="3049" w="5830">
                    <a:moveTo>
                      <a:pt x="409" y="0"/>
                    </a:moveTo>
                    <a:cubicBezTo>
                      <a:pt x="189" y="0"/>
                      <a:pt x="1" y="205"/>
                      <a:pt x="48" y="440"/>
                    </a:cubicBezTo>
                    <a:lnTo>
                      <a:pt x="488" y="3048"/>
                    </a:lnTo>
                    <a:lnTo>
                      <a:pt x="5342" y="3048"/>
                    </a:lnTo>
                    <a:lnTo>
                      <a:pt x="5782" y="440"/>
                    </a:lnTo>
                    <a:cubicBezTo>
                      <a:pt x="5829" y="205"/>
                      <a:pt x="5657" y="0"/>
                      <a:pt x="542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7"/>
              <p:cNvSpPr/>
              <p:nvPr/>
            </p:nvSpPr>
            <p:spPr>
              <a:xfrm>
                <a:off x="10626081" y="2355133"/>
                <a:ext cx="342579" cy="39930"/>
              </a:xfrm>
              <a:custGeom>
                <a:rect b="b" l="l" r="r" t="t"/>
                <a:pathLst>
                  <a:path extrusionOk="0" h="566" w="4856">
                    <a:moveTo>
                      <a:pt x="1" y="0"/>
                    </a:moveTo>
                    <a:cubicBezTo>
                      <a:pt x="1" y="315"/>
                      <a:pt x="268" y="566"/>
                      <a:pt x="582" y="566"/>
                    </a:cubicBezTo>
                    <a:lnTo>
                      <a:pt x="4290" y="566"/>
                    </a:lnTo>
                    <a:cubicBezTo>
                      <a:pt x="4604" y="566"/>
                      <a:pt x="4855" y="315"/>
                      <a:pt x="48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7"/>
              <p:cNvSpPr/>
              <p:nvPr/>
            </p:nvSpPr>
            <p:spPr>
              <a:xfrm>
                <a:off x="10771267" y="2225468"/>
                <a:ext cx="59965" cy="59895"/>
              </a:xfrm>
              <a:custGeom>
                <a:rect b="b" l="l" r="r" t="t"/>
                <a:pathLst>
                  <a:path extrusionOk="0" h="849" w="850">
                    <a:moveTo>
                      <a:pt x="425" y="0"/>
                    </a:moveTo>
                    <a:cubicBezTo>
                      <a:pt x="189" y="0"/>
                      <a:pt x="1" y="189"/>
                      <a:pt x="1" y="424"/>
                    </a:cubicBezTo>
                    <a:cubicBezTo>
                      <a:pt x="1" y="660"/>
                      <a:pt x="189" y="849"/>
                      <a:pt x="425" y="849"/>
                    </a:cubicBezTo>
                    <a:cubicBezTo>
                      <a:pt x="661" y="849"/>
                      <a:pt x="849" y="660"/>
                      <a:pt x="849" y="424"/>
                    </a:cubicBezTo>
                    <a:cubicBezTo>
                      <a:pt x="849" y="189"/>
                      <a:pt x="661" y="0"/>
                      <a:pt x="425"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7"/>
              <p:cNvSpPr/>
              <p:nvPr/>
            </p:nvSpPr>
            <p:spPr>
              <a:xfrm>
                <a:off x="11002944" y="2476968"/>
                <a:ext cx="167409" cy="103846"/>
              </a:xfrm>
              <a:custGeom>
                <a:rect b="b" l="l" r="r" t="t"/>
                <a:pathLst>
                  <a:path extrusionOk="0" h="1472" w="2373">
                    <a:moveTo>
                      <a:pt x="2130" y="1"/>
                    </a:moveTo>
                    <a:cubicBezTo>
                      <a:pt x="1987" y="1"/>
                      <a:pt x="1759" y="65"/>
                      <a:pt x="1430" y="112"/>
                    </a:cubicBezTo>
                    <a:cubicBezTo>
                      <a:pt x="1179" y="127"/>
                      <a:pt x="927" y="143"/>
                      <a:pt x="723" y="159"/>
                    </a:cubicBezTo>
                    <a:lnTo>
                      <a:pt x="283" y="159"/>
                    </a:lnTo>
                    <a:lnTo>
                      <a:pt x="0" y="803"/>
                    </a:lnTo>
                    <a:cubicBezTo>
                      <a:pt x="0" y="803"/>
                      <a:pt x="220" y="928"/>
                      <a:pt x="472" y="1054"/>
                    </a:cubicBezTo>
                    <a:cubicBezTo>
                      <a:pt x="660" y="1148"/>
                      <a:pt x="849" y="1258"/>
                      <a:pt x="990" y="1337"/>
                    </a:cubicBezTo>
                    <a:cubicBezTo>
                      <a:pt x="1129" y="1424"/>
                      <a:pt x="1274" y="1471"/>
                      <a:pt x="1415" y="1471"/>
                    </a:cubicBezTo>
                    <a:cubicBezTo>
                      <a:pt x="1578" y="1471"/>
                      <a:pt x="1735" y="1409"/>
                      <a:pt x="1870" y="1274"/>
                    </a:cubicBezTo>
                    <a:cubicBezTo>
                      <a:pt x="2137" y="1023"/>
                      <a:pt x="2373" y="331"/>
                      <a:pt x="2310" y="112"/>
                    </a:cubicBezTo>
                    <a:cubicBezTo>
                      <a:pt x="2285" y="29"/>
                      <a:pt x="2226" y="1"/>
                      <a:pt x="2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7"/>
              <p:cNvSpPr/>
              <p:nvPr/>
            </p:nvSpPr>
            <p:spPr>
              <a:xfrm>
                <a:off x="10470948" y="2266738"/>
                <a:ext cx="567555" cy="282402"/>
              </a:xfrm>
              <a:custGeom>
                <a:rect b="b" l="l" r="r" t="t"/>
                <a:pathLst>
                  <a:path extrusionOk="0" h="4003" w="8045">
                    <a:moveTo>
                      <a:pt x="1599" y="1"/>
                    </a:moveTo>
                    <a:cubicBezTo>
                      <a:pt x="1343" y="1"/>
                      <a:pt x="1064" y="63"/>
                      <a:pt x="801" y="248"/>
                    </a:cubicBezTo>
                    <a:cubicBezTo>
                      <a:pt x="0" y="798"/>
                      <a:pt x="849" y="1850"/>
                      <a:pt x="1728" y="2212"/>
                    </a:cubicBezTo>
                    <a:cubicBezTo>
                      <a:pt x="2608" y="2573"/>
                      <a:pt x="7808" y="4003"/>
                      <a:pt x="7808" y="4003"/>
                    </a:cubicBezTo>
                    <a:cubicBezTo>
                      <a:pt x="7903" y="3814"/>
                      <a:pt x="7966" y="3469"/>
                      <a:pt x="8044" y="3123"/>
                    </a:cubicBezTo>
                    <a:cubicBezTo>
                      <a:pt x="8044" y="3123"/>
                      <a:pt x="6504" y="2243"/>
                      <a:pt x="5640" y="1678"/>
                    </a:cubicBezTo>
                    <a:cubicBezTo>
                      <a:pt x="3661" y="405"/>
                      <a:pt x="2561" y="264"/>
                      <a:pt x="2561" y="264"/>
                    </a:cubicBezTo>
                    <a:cubicBezTo>
                      <a:pt x="2561" y="264"/>
                      <a:pt x="2127" y="1"/>
                      <a:pt x="1599"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7"/>
              <p:cNvSpPr/>
              <p:nvPr/>
            </p:nvSpPr>
            <p:spPr>
              <a:xfrm>
                <a:off x="10839980" y="2981309"/>
                <a:ext cx="152735" cy="172136"/>
              </a:xfrm>
              <a:custGeom>
                <a:rect b="b" l="l" r="r" t="t"/>
                <a:pathLst>
                  <a:path extrusionOk="0" h="2440" w="2165">
                    <a:moveTo>
                      <a:pt x="79" y="1"/>
                    </a:moveTo>
                    <a:lnTo>
                      <a:pt x="1" y="551"/>
                    </a:lnTo>
                    <a:cubicBezTo>
                      <a:pt x="1" y="551"/>
                      <a:pt x="614" y="2389"/>
                      <a:pt x="1399" y="2436"/>
                    </a:cubicBezTo>
                    <a:cubicBezTo>
                      <a:pt x="1428" y="2438"/>
                      <a:pt x="1456" y="2439"/>
                      <a:pt x="1483" y="2439"/>
                    </a:cubicBezTo>
                    <a:cubicBezTo>
                      <a:pt x="1906" y="2439"/>
                      <a:pt x="2165" y="2205"/>
                      <a:pt x="1855" y="1541"/>
                    </a:cubicBezTo>
                    <a:cubicBezTo>
                      <a:pt x="1525" y="834"/>
                      <a:pt x="991" y="1"/>
                      <a:pt x="991" y="1"/>
                    </a:cubicBezTo>
                    <a:cubicBezTo>
                      <a:pt x="745" y="6"/>
                      <a:pt x="561" y="8"/>
                      <a:pt x="426" y="8"/>
                    </a:cubicBezTo>
                    <a:cubicBezTo>
                      <a:pt x="156" y="8"/>
                      <a:pt x="79" y="1"/>
                      <a:pt x="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7"/>
              <p:cNvSpPr/>
              <p:nvPr/>
            </p:nvSpPr>
            <p:spPr>
              <a:xfrm>
                <a:off x="9876872" y="2508079"/>
                <a:ext cx="409034" cy="116474"/>
              </a:xfrm>
              <a:custGeom>
                <a:rect b="b" l="l" r="r" t="t"/>
                <a:pathLst>
                  <a:path extrusionOk="0" h="1651" w="5798">
                    <a:moveTo>
                      <a:pt x="2907" y="0"/>
                    </a:moveTo>
                    <a:cubicBezTo>
                      <a:pt x="1304" y="0"/>
                      <a:pt x="0" y="362"/>
                      <a:pt x="0" y="817"/>
                    </a:cubicBezTo>
                    <a:cubicBezTo>
                      <a:pt x="0" y="1289"/>
                      <a:pt x="1304" y="1650"/>
                      <a:pt x="2907" y="1650"/>
                    </a:cubicBezTo>
                    <a:cubicBezTo>
                      <a:pt x="4493" y="1650"/>
                      <a:pt x="5797" y="1289"/>
                      <a:pt x="5797" y="817"/>
                    </a:cubicBezTo>
                    <a:cubicBezTo>
                      <a:pt x="5797" y="362"/>
                      <a:pt x="4493" y="0"/>
                      <a:pt x="2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7"/>
              <p:cNvSpPr/>
              <p:nvPr/>
            </p:nvSpPr>
            <p:spPr>
              <a:xfrm>
                <a:off x="9789252" y="1957248"/>
                <a:ext cx="202965" cy="437818"/>
              </a:xfrm>
              <a:custGeom>
                <a:rect b="b" l="l" r="r" t="t"/>
                <a:pathLst>
                  <a:path extrusionOk="0" h="6206" w="2877">
                    <a:moveTo>
                      <a:pt x="2876" y="0"/>
                    </a:moveTo>
                    <a:lnTo>
                      <a:pt x="2876" y="0"/>
                    </a:lnTo>
                    <a:cubicBezTo>
                      <a:pt x="2876" y="1"/>
                      <a:pt x="2043" y="3048"/>
                      <a:pt x="1" y="5797"/>
                    </a:cubicBezTo>
                    <a:cubicBezTo>
                      <a:pt x="1" y="6112"/>
                      <a:pt x="284" y="6206"/>
                      <a:pt x="519" y="6206"/>
                    </a:cubicBezTo>
                    <a:cubicBezTo>
                      <a:pt x="1132" y="5562"/>
                      <a:pt x="2860" y="2655"/>
                      <a:pt x="2860" y="2655"/>
                    </a:cubicBezTo>
                    <a:lnTo>
                      <a:pt x="2876"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7"/>
              <p:cNvSpPr/>
              <p:nvPr/>
            </p:nvSpPr>
            <p:spPr>
              <a:xfrm>
                <a:off x="9558775" y="2851643"/>
                <a:ext cx="58766" cy="51711"/>
              </a:xfrm>
              <a:custGeom>
                <a:rect b="b" l="l" r="r" t="t"/>
                <a:pathLst>
                  <a:path extrusionOk="0" h="733" w="833">
                    <a:moveTo>
                      <a:pt x="236" y="1"/>
                    </a:moveTo>
                    <a:lnTo>
                      <a:pt x="0" y="456"/>
                    </a:lnTo>
                    <a:cubicBezTo>
                      <a:pt x="119" y="685"/>
                      <a:pt x="349" y="733"/>
                      <a:pt x="521" y="733"/>
                    </a:cubicBezTo>
                    <a:cubicBezTo>
                      <a:pt x="645" y="733"/>
                      <a:pt x="738" y="708"/>
                      <a:pt x="738" y="708"/>
                    </a:cubicBezTo>
                    <a:lnTo>
                      <a:pt x="833" y="236"/>
                    </a:lnTo>
                    <a:lnTo>
                      <a:pt x="236"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7"/>
              <p:cNvSpPr/>
              <p:nvPr/>
            </p:nvSpPr>
            <p:spPr>
              <a:xfrm>
                <a:off x="9427064" y="2883813"/>
                <a:ext cx="183847" cy="187868"/>
              </a:xfrm>
              <a:custGeom>
                <a:rect b="b" l="l" r="r" t="t"/>
                <a:pathLst>
                  <a:path extrusionOk="0" h="2663" w="2606">
                    <a:moveTo>
                      <a:pt x="1867" y="0"/>
                    </a:moveTo>
                    <a:cubicBezTo>
                      <a:pt x="1867" y="0"/>
                      <a:pt x="1239" y="943"/>
                      <a:pt x="642" y="1572"/>
                    </a:cubicBezTo>
                    <a:cubicBezTo>
                      <a:pt x="0" y="2226"/>
                      <a:pt x="253" y="2663"/>
                      <a:pt x="746" y="2663"/>
                    </a:cubicBezTo>
                    <a:cubicBezTo>
                      <a:pt x="845" y="2663"/>
                      <a:pt x="953" y="2645"/>
                      <a:pt x="1066" y="2608"/>
                    </a:cubicBezTo>
                    <a:cubicBezTo>
                      <a:pt x="1726" y="2388"/>
                      <a:pt x="2150" y="1603"/>
                      <a:pt x="2354" y="1399"/>
                    </a:cubicBezTo>
                    <a:cubicBezTo>
                      <a:pt x="2558" y="1179"/>
                      <a:pt x="2605" y="252"/>
                      <a:pt x="2605" y="252"/>
                    </a:cubicBezTo>
                    <a:lnTo>
                      <a:pt x="2605" y="252"/>
                    </a:lnTo>
                    <a:cubicBezTo>
                      <a:pt x="2588" y="252"/>
                      <a:pt x="2571" y="252"/>
                      <a:pt x="2554" y="252"/>
                    </a:cubicBezTo>
                    <a:cubicBezTo>
                      <a:pt x="1986" y="252"/>
                      <a:pt x="1867" y="0"/>
                      <a:pt x="18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7"/>
              <p:cNvSpPr/>
              <p:nvPr/>
            </p:nvSpPr>
            <p:spPr>
              <a:xfrm>
                <a:off x="9564278" y="2423846"/>
                <a:ext cx="581946" cy="461169"/>
              </a:xfrm>
              <a:custGeom>
                <a:rect b="b" l="l" r="r" t="t"/>
                <a:pathLst>
                  <a:path extrusionOk="0" h="6537" w="8249">
                    <a:moveTo>
                      <a:pt x="6175" y="0"/>
                    </a:moveTo>
                    <a:cubicBezTo>
                      <a:pt x="6175" y="0"/>
                      <a:pt x="3693" y="173"/>
                      <a:pt x="2577" y="865"/>
                    </a:cubicBezTo>
                    <a:cubicBezTo>
                      <a:pt x="1446" y="1572"/>
                      <a:pt x="1" y="6112"/>
                      <a:pt x="1" y="6112"/>
                    </a:cubicBezTo>
                    <a:cubicBezTo>
                      <a:pt x="95" y="6426"/>
                      <a:pt x="393" y="6536"/>
                      <a:pt x="786" y="6536"/>
                    </a:cubicBezTo>
                    <a:cubicBezTo>
                      <a:pt x="786" y="6536"/>
                      <a:pt x="2719" y="4242"/>
                      <a:pt x="3363" y="2200"/>
                    </a:cubicBezTo>
                    <a:cubicBezTo>
                      <a:pt x="3363" y="2200"/>
                      <a:pt x="3488" y="2208"/>
                      <a:pt x="3699" y="2208"/>
                    </a:cubicBezTo>
                    <a:cubicBezTo>
                      <a:pt x="4611" y="2208"/>
                      <a:pt x="7137" y="2063"/>
                      <a:pt x="8170" y="519"/>
                    </a:cubicBezTo>
                    <a:cubicBezTo>
                      <a:pt x="8249" y="393"/>
                      <a:pt x="6646" y="189"/>
                      <a:pt x="6175"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7"/>
              <p:cNvSpPr/>
              <p:nvPr/>
            </p:nvSpPr>
            <p:spPr>
              <a:xfrm>
                <a:off x="10077437" y="1581373"/>
                <a:ext cx="136439" cy="131289"/>
              </a:xfrm>
              <a:custGeom>
                <a:rect b="b" l="l" r="r" t="t"/>
                <a:pathLst>
                  <a:path extrusionOk="0" h="1861" w="1934">
                    <a:moveTo>
                      <a:pt x="975" y="0"/>
                    </a:moveTo>
                    <a:cubicBezTo>
                      <a:pt x="544" y="0"/>
                      <a:pt x="154" y="306"/>
                      <a:pt x="64" y="741"/>
                    </a:cubicBezTo>
                    <a:cubicBezTo>
                      <a:pt x="48" y="772"/>
                      <a:pt x="48" y="819"/>
                      <a:pt x="48" y="851"/>
                    </a:cubicBezTo>
                    <a:cubicBezTo>
                      <a:pt x="1" y="1369"/>
                      <a:pt x="378" y="1809"/>
                      <a:pt x="881" y="1856"/>
                    </a:cubicBezTo>
                    <a:cubicBezTo>
                      <a:pt x="910" y="1859"/>
                      <a:pt x="939" y="1860"/>
                      <a:pt x="968" y="1860"/>
                    </a:cubicBezTo>
                    <a:cubicBezTo>
                      <a:pt x="1107" y="1860"/>
                      <a:pt x="1235" y="1830"/>
                      <a:pt x="1352" y="1778"/>
                    </a:cubicBezTo>
                    <a:cubicBezTo>
                      <a:pt x="1635" y="1652"/>
                      <a:pt x="1855" y="1353"/>
                      <a:pt x="1886" y="1008"/>
                    </a:cubicBezTo>
                    <a:cubicBezTo>
                      <a:pt x="1933" y="505"/>
                      <a:pt x="1556" y="49"/>
                      <a:pt x="1038" y="2"/>
                    </a:cubicBezTo>
                    <a:cubicBezTo>
                      <a:pt x="1017" y="1"/>
                      <a:pt x="996" y="0"/>
                      <a:pt x="975"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7"/>
              <p:cNvSpPr/>
              <p:nvPr/>
            </p:nvSpPr>
            <p:spPr>
              <a:xfrm>
                <a:off x="10077437" y="1633578"/>
                <a:ext cx="95380" cy="79084"/>
              </a:xfrm>
              <a:custGeom>
                <a:rect b="b" l="l" r="r" t="t"/>
                <a:pathLst>
                  <a:path extrusionOk="0" h="1121" w="1352">
                    <a:moveTo>
                      <a:pt x="64" y="1"/>
                    </a:moveTo>
                    <a:cubicBezTo>
                      <a:pt x="48" y="32"/>
                      <a:pt x="48" y="79"/>
                      <a:pt x="48" y="111"/>
                    </a:cubicBezTo>
                    <a:cubicBezTo>
                      <a:pt x="1" y="629"/>
                      <a:pt x="378" y="1069"/>
                      <a:pt x="881" y="1116"/>
                    </a:cubicBezTo>
                    <a:cubicBezTo>
                      <a:pt x="910" y="1119"/>
                      <a:pt x="939" y="1120"/>
                      <a:pt x="968" y="1120"/>
                    </a:cubicBezTo>
                    <a:cubicBezTo>
                      <a:pt x="1107" y="1120"/>
                      <a:pt x="1235" y="1090"/>
                      <a:pt x="1352" y="1038"/>
                    </a:cubicBezTo>
                    <a:cubicBezTo>
                      <a:pt x="1101" y="221"/>
                      <a:pt x="346" y="32"/>
                      <a:pt x="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7"/>
              <p:cNvSpPr/>
              <p:nvPr/>
            </p:nvSpPr>
            <p:spPr>
              <a:xfrm>
                <a:off x="9931122" y="1792732"/>
                <a:ext cx="56650" cy="153511"/>
              </a:xfrm>
              <a:custGeom>
                <a:rect b="b" l="l" r="r" t="t"/>
                <a:pathLst>
                  <a:path extrusionOk="0" h="2176" w="803">
                    <a:moveTo>
                      <a:pt x="67" y="0"/>
                    </a:moveTo>
                    <a:cubicBezTo>
                      <a:pt x="41" y="0"/>
                      <a:pt x="18" y="7"/>
                      <a:pt x="1" y="23"/>
                    </a:cubicBezTo>
                    <a:cubicBezTo>
                      <a:pt x="1" y="23"/>
                      <a:pt x="48" y="761"/>
                      <a:pt x="237" y="1170"/>
                    </a:cubicBezTo>
                    <a:cubicBezTo>
                      <a:pt x="457" y="1625"/>
                      <a:pt x="598" y="1704"/>
                      <a:pt x="567" y="2175"/>
                    </a:cubicBezTo>
                    <a:cubicBezTo>
                      <a:pt x="567" y="2175"/>
                      <a:pt x="802" y="1939"/>
                      <a:pt x="771" y="1704"/>
                    </a:cubicBezTo>
                    <a:cubicBezTo>
                      <a:pt x="724" y="1452"/>
                      <a:pt x="331" y="824"/>
                      <a:pt x="425" y="541"/>
                    </a:cubicBezTo>
                    <a:cubicBezTo>
                      <a:pt x="506" y="271"/>
                      <a:pt x="227" y="0"/>
                      <a:pt x="67"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7"/>
              <p:cNvSpPr/>
              <p:nvPr/>
            </p:nvSpPr>
            <p:spPr>
              <a:xfrm>
                <a:off x="9926749" y="1637881"/>
                <a:ext cx="259333" cy="237392"/>
              </a:xfrm>
              <a:custGeom>
                <a:rect b="b" l="l" r="r" t="t"/>
                <a:pathLst>
                  <a:path extrusionOk="0" h="3365" w="3676">
                    <a:moveTo>
                      <a:pt x="1852" y="1"/>
                    </a:moveTo>
                    <a:cubicBezTo>
                      <a:pt x="1827" y="1"/>
                      <a:pt x="1801" y="1"/>
                      <a:pt x="1775" y="2"/>
                    </a:cubicBezTo>
                    <a:cubicBezTo>
                      <a:pt x="739" y="50"/>
                      <a:pt x="283" y="521"/>
                      <a:pt x="126" y="1008"/>
                    </a:cubicBezTo>
                    <a:cubicBezTo>
                      <a:pt x="63" y="1228"/>
                      <a:pt x="0" y="1668"/>
                      <a:pt x="16" y="1888"/>
                    </a:cubicBezTo>
                    <a:cubicBezTo>
                      <a:pt x="47" y="2108"/>
                      <a:pt x="63" y="2296"/>
                      <a:pt x="94" y="2485"/>
                    </a:cubicBezTo>
                    <a:cubicBezTo>
                      <a:pt x="157" y="2988"/>
                      <a:pt x="597" y="3365"/>
                      <a:pt x="1100" y="3365"/>
                    </a:cubicBezTo>
                    <a:lnTo>
                      <a:pt x="2624" y="3365"/>
                    </a:lnTo>
                    <a:cubicBezTo>
                      <a:pt x="3174" y="3365"/>
                      <a:pt x="3629" y="2925"/>
                      <a:pt x="3645" y="2359"/>
                    </a:cubicBezTo>
                    <a:cubicBezTo>
                      <a:pt x="3676" y="1067"/>
                      <a:pt x="3029" y="1"/>
                      <a:pt x="1852"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7"/>
              <p:cNvSpPr/>
              <p:nvPr/>
            </p:nvSpPr>
            <p:spPr>
              <a:xfrm>
                <a:off x="10047525" y="1879787"/>
                <a:ext cx="79860" cy="96086"/>
              </a:xfrm>
              <a:custGeom>
                <a:rect b="b" l="l" r="r" t="t"/>
                <a:pathLst>
                  <a:path extrusionOk="0" h="1362" w="1132">
                    <a:moveTo>
                      <a:pt x="940" y="0"/>
                    </a:moveTo>
                    <a:cubicBezTo>
                      <a:pt x="854" y="0"/>
                      <a:pt x="749" y="35"/>
                      <a:pt x="645" y="77"/>
                    </a:cubicBezTo>
                    <a:cubicBezTo>
                      <a:pt x="503" y="124"/>
                      <a:pt x="331" y="218"/>
                      <a:pt x="205" y="265"/>
                    </a:cubicBezTo>
                    <a:cubicBezTo>
                      <a:pt x="79" y="313"/>
                      <a:pt x="1" y="360"/>
                      <a:pt x="1" y="360"/>
                    </a:cubicBezTo>
                    <a:lnTo>
                      <a:pt x="48" y="658"/>
                    </a:lnTo>
                    <a:lnTo>
                      <a:pt x="111" y="1004"/>
                    </a:lnTo>
                    <a:lnTo>
                      <a:pt x="158" y="1302"/>
                    </a:lnTo>
                    <a:cubicBezTo>
                      <a:pt x="236" y="1345"/>
                      <a:pt x="320" y="1362"/>
                      <a:pt x="405" y="1362"/>
                    </a:cubicBezTo>
                    <a:cubicBezTo>
                      <a:pt x="509" y="1362"/>
                      <a:pt x="613" y="1337"/>
                      <a:pt x="708" y="1302"/>
                    </a:cubicBezTo>
                    <a:cubicBezTo>
                      <a:pt x="943" y="1224"/>
                      <a:pt x="1132" y="1067"/>
                      <a:pt x="1132" y="1067"/>
                    </a:cubicBezTo>
                    <a:lnTo>
                      <a:pt x="1132" y="1051"/>
                    </a:lnTo>
                    <a:lnTo>
                      <a:pt x="1116" y="941"/>
                    </a:lnTo>
                    <a:lnTo>
                      <a:pt x="1069" y="187"/>
                    </a:lnTo>
                    <a:lnTo>
                      <a:pt x="1053" y="30"/>
                    </a:lnTo>
                    <a:cubicBezTo>
                      <a:pt x="1022" y="9"/>
                      <a:pt x="983" y="0"/>
                      <a:pt x="940"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7"/>
              <p:cNvSpPr/>
              <p:nvPr/>
            </p:nvSpPr>
            <p:spPr>
              <a:xfrm>
                <a:off x="10047525" y="1892909"/>
                <a:ext cx="58837" cy="57708"/>
              </a:xfrm>
              <a:custGeom>
                <a:rect b="b" l="l" r="r" t="t"/>
                <a:pathLst>
                  <a:path extrusionOk="0" h="818" w="834">
                    <a:moveTo>
                      <a:pt x="833" y="1"/>
                    </a:moveTo>
                    <a:lnTo>
                      <a:pt x="205" y="79"/>
                    </a:lnTo>
                    <a:cubicBezTo>
                      <a:pt x="79" y="127"/>
                      <a:pt x="1" y="174"/>
                      <a:pt x="1" y="174"/>
                    </a:cubicBezTo>
                    <a:lnTo>
                      <a:pt x="111" y="818"/>
                    </a:lnTo>
                    <a:cubicBezTo>
                      <a:pt x="535" y="661"/>
                      <a:pt x="833" y="1"/>
                      <a:pt x="83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7"/>
              <p:cNvSpPr/>
              <p:nvPr/>
            </p:nvSpPr>
            <p:spPr>
              <a:xfrm>
                <a:off x="9940011" y="1727829"/>
                <a:ext cx="202895" cy="200778"/>
              </a:xfrm>
              <a:custGeom>
                <a:rect b="b" l="l" r="r" t="t"/>
                <a:pathLst>
                  <a:path extrusionOk="0" h="2846" w="2876">
                    <a:moveTo>
                      <a:pt x="1933" y="0"/>
                    </a:moveTo>
                    <a:lnTo>
                      <a:pt x="32" y="16"/>
                    </a:lnTo>
                    <a:cubicBezTo>
                      <a:pt x="32" y="16"/>
                      <a:pt x="32" y="47"/>
                      <a:pt x="16" y="94"/>
                    </a:cubicBezTo>
                    <a:cubicBezTo>
                      <a:pt x="16" y="220"/>
                      <a:pt x="1" y="440"/>
                      <a:pt x="16" y="707"/>
                    </a:cubicBezTo>
                    <a:cubicBezTo>
                      <a:pt x="16" y="723"/>
                      <a:pt x="16" y="754"/>
                      <a:pt x="16" y="770"/>
                    </a:cubicBezTo>
                    <a:cubicBezTo>
                      <a:pt x="32" y="1508"/>
                      <a:pt x="189" y="2592"/>
                      <a:pt x="833" y="2797"/>
                    </a:cubicBezTo>
                    <a:cubicBezTo>
                      <a:pt x="968" y="2830"/>
                      <a:pt x="1103" y="2846"/>
                      <a:pt x="1235" y="2846"/>
                    </a:cubicBezTo>
                    <a:cubicBezTo>
                      <a:pt x="1350" y="2846"/>
                      <a:pt x="1462" y="2834"/>
                      <a:pt x="1572" y="2812"/>
                    </a:cubicBezTo>
                    <a:cubicBezTo>
                      <a:pt x="1807" y="2765"/>
                      <a:pt x="2012" y="2671"/>
                      <a:pt x="2200" y="2577"/>
                    </a:cubicBezTo>
                    <a:cubicBezTo>
                      <a:pt x="2357" y="2498"/>
                      <a:pt x="2483" y="2404"/>
                      <a:pt x="2593" y="2341"/>
                    </a:cubicBezTo>
                    <a:cubicBezTo>
                      <a:pt x="2671" y="2278"/>
                      <a:pt x="2750" y="2215"/>
                      <a:pt x="2797" y="2184"/>
                    </a:cubicBezTo>
                    <a:cubicBezTo>
                      <a:pt x="2844" y="2137"/>
                      <a:pt x="2876" y="2105"/>
                      <a:pt x="2876" y="2105"/>
                    </a:cubicBezTo>
                    <a:cubicBezTo>
                      <a:pt x="2876" y="2105"/>
                      <a:pt x="2876" y="1948"/>
                      <a:pt x="2876" y="1713"/>
                    </a:cubicBezTo>
                    <a:cubicBezTo>
                      <a:pt x="2876" y="1461"/>
                      <a:pt x="2860" y="1115"/>
                      <a:pt x="2797" y="817"/>
                    </a:cubicBezTo>
                    <a:cubicBezTo>
                      <a:pt x="2719" y="440"/>
                      <a:pt x="2593" y="110"/>
                      <a:pt x="2342"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7"/>
              <p:cNvSpPr/>
              <p:nvPr/>
            </p:nvSpPr>
            <p:spPr>
              <a:xfrm>
                <a:off x="10114051" y="1785113"/>
                <a:ext cx="56579" cy="79084"/>
              </a:xfrm>
              <a:custGeom>
                <a:rect b="b" l="l" r="r" t="t"/>
                <a:pathLst>
                  <a:path extrusionOk="0" h="1121" w="802">
                    <a:moveTo>
                      <a:pt x="334" y="1"/>
                    </a:moveTo>
                    <a:cubicBezTo>
                      <a:pt x="144" y="1"/>
                      <a:pt x="0" y="241"/>
                      <a:pt x="0" y="241"/>
                    </a:cubicBezTo>
                    <a:lnTo>
                      <a:pt x="79" y="1120"/>
                    </a:lnTo>
                    <a:cubicBezTo>
                      <a:pt x="676" y="1120"/>
                      <a:pt x="801" y="303"/>
                      <a:pt x="503" y="68"/>
                    </a:cubicBezTo>
                    <a:cubicBezTo>
                      <a:pt x="445" y="20"/>
                      <a:pt x="388" y="1"/>
                      <a:pt x="334"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7"/>
              <p:cNvSpPr/>
              <p:nvPr/>
            </p:nvSpPr>
            <p:spPr>
              <a:xfrm>
                <a:off x="9941140" y="1673508"/>
                <a:ext cx="201766" cy="143423"/>
              </a:xfrm>
              <a:custGeom>
                <a:rect b="b" l="l" r="r" t="t"/>
                <a:pathLst>
                  <a:path extrusionOk="0" h="2033" w="2860">
                    <a:moveTo>
                      <a:pt x="2074" y="0"/>
                    </a:moveTo>
                    <a:lnTo>
                      <a:pt x="16" y="786"/>
                    </a:lnTo>
                    <a:cubicBezTo>
                      <a:pt x="16" y="786"/>
                      <a:pt x="0" y="817"/>
                      <a:pt x="0" y="864"/>
                    </a:cubicBezTo>
                    <a:cubicBezTo>
                      <a:pt x="16" y="1116"/>
                      <a:pt x="440" y="1367"/>
                      <a:pt x="2027" y="1367"/>
                    </a:cubicBezTo>
                    <a:cubicBezTo>
                      <a:pt x="2027" y="1367"/>
                      <a:pt x="2027" y="2033"/>
                      <a:pt x="2283" y="2033"/>
                    </a:cubicBezTo>
                    <a:cubicBezTo>
                      <a:pt x="2296" y="2033"/>
                      <a:pt x="2310" y="2031"/>
                      <a:pt x="2326" y="2027"/>
                    </a:cubicBezTo>
                    <a:cubicBezTo>
                      <a:pt x="2404" y="2011"/>
                      <a:pt x="2483" y="1603"/>
                      <a:pt x="2781" y="1571"/>
                    </a:cubicBezTo>
                    <a:cubicBezTo>
                      <a:pt x="2860" y="896"/>
                      <a:pt x="2310" y="110"/>
                      <a:pt x="2074"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7"/>
              <p:cNvSpPr/>
              <p:nvPr/>
            </p:nvSpPr>
            <p:spPr>
              <a:xfrm>
                <a:off x="10078566" y="1768887"/>
                <a:ext cx="56579" cy="149631"/>
              </a:xfrm>
              <a:custGeom>
                <a:rect b="b" l="l" r="r" t="t"/>
                <a:pathLst>
                  <a:path extrusionOk="0" h="2121" w="802">
                    <a:moveTo>
                      <a:pt x="149" y="0"/>
                    </a:moveTo>
                    <a:cubicBezTo>
                      <a:pt x="122" y="0"/>
                      <a:pt x="97" y="10"/>
                      <a:pt x="79" y="31"/>
                    </a:cubicBezTo>
                    <a:cubicBezTo>
                      <a:pt x="79" y="31"/>
                      <a:pt x="0" y="738"/>
                      <a:pt x="236" y="1131"/>
                    </a:cubicBezTo>
                    <a:cubicBezTo>
                      <a:pt x="472" y="1523"/>
                      <a:pt x="692" y="1665"/>
                      <a:pt x="566" y="2120"/>
                    </a:cubicBezTo>
                    <a:cubicBezTo>
                      <a:pt x="566" y="2120"/>
                      <a:pt x="802" y="1900"/>
                      <a:pt x="755" y="1649"/>
                    </a:cubicBezTo>
                    <a:cubicBezTo>
                      <a:pt x="723" y="1413"/>
                      <a:pt x="315" y="785"/>
                      <a:pt x="409" y="486"/>
                    </a:cubicBezTo>
                    <a:cubicBezTo>
                      <a:pt x="487" y="238"/>
                      <a:pt x="283" y="0"/>
                      <a:pt x="149"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7"/>
              <p:cNvSpPr/>
              <p:nvPr/>
            </p:nvSpPr>
            <p:spPr>
              <a:xfrm>
                <a:off x="9657400" y="2908222"/>
                <a:ext cx="58837" cy="50653"/>
              </a:xfrm>
              <a:custGeom>
                <a:rect b="b" l="l" r="r" t="t"/>
                <a:pathLst>
                  <a:path extrusionOk="0" h="718" w="834">
                    <a:moveTo>
                      <a:pt x="236" y="0"/>
                    </a:moveTo>
                    <a:lnTo>
                      <a:pt x="0" y="456"/>
                    </a:lnTo>
                    <a:cubicBezTo>
                      <a:pt x="117" y="671"/>
                      <a:pt x="336" y="717"/>
                      <a:pt x="503" y="717"/>
                    </a:cubicBezTo>
                    <a:cubicBezTo>
                      <a:pt x="628" y="717"/>
                      <a:pt x="723" y="691"/>
                      <a:pt x="723" y="691"/>
                    </a:cubicBezTo>
                    <a:lnTo>
                      <a:pt x="833" y="220"/>
                    </a:lnTo>
                    <a:lnTo>
                      <a:pt x="236"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7"/>
              <p:cNvSpPr/>
              <p:nvPr/>
            </p:nvSpPr>
            <p:spPr>
              <a:xfrm>
                <a:off x="9525689" y="2935876"/>
                <a:ext cx="183847" cy="186810"/>
              </a:xfrm>
              <a:custGeom>
                <a:rect b="b" l="l" r="r" t="t"/>
                <a:pathLst>
                  <a:path extrusionOk="0" h="2648" w="2606">
                    <a:moveTo>
                      <a:pt x="1883" y="1"/>
                    </a:moveTo>
                    <a:cubicBezTo>
                      <a:pt x="1883" y="1"/>
                      <a:pt x="1255" y="928"/>
                      <a:pt x="642" y="1556"/>
                    </a:cubicBezTo>
                    <a:cubicBezTo>
                      <a:pt x="0" y="2211"/>
                      <a:pt x="253" y="2647"/>
                      <a:pt x="747" y="2647"/>
                    </a:cubicBezTo>
                    <a:cubicBezTo>
                      <a:pt x="845" y="2647"/>
                      <a:pt x="953" y="2630"/>
                      <a:pt x="1066" y="2593"/>
                    </a:cubicBezTo>
                    <a:cubicBezTo>
                      <a:pt x="1726" y="2373"/>
                      <a:pt x="2166" y="1603"/>
                      <a:pt x="2370" y="1399"/>
                    </a:cubicBezTo>
                    <a:cubicBezTo>
                      <a:pt x="2559" y="1179"/>
                      <a:pt x="2606" y="252"/>
                      <a:pt x="2606" y="252"/>
                    </a:cubicBezTo>
                    <a:cubicBezTo>
                      <a:pt x="1993" y="252"/>
                      <a:pt x="1883" y="1"/>
                      <a:pt x="18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7"/>
              <p:cNvSpPr/>
              <p:nvPr/>
            </p:nvSpPr>
            <p:spPr>
              <a:xfrm>
                <a:off x="9662903" y="2436051"/>
                <a:ext cx="597537" cy="505473"/>
              </a:xfrm>
              <a:custGeom>
                <a:rect b="b" l="l" r="r" t="t"/>
                <a:pathLst>
                  <a:path extrusionOk="0" h="7165" w="8470">
                    <a:moveTo>
                      <a:pt x="7464" y="0"/>
                    </a:moveTo>
                    <a:lnTo>
                      <a:pt x="7464" y="0"/>
                    </a:lnTo>
                    <a:cubicBezTo>
                      <a:pt x="7463" y="0"/>
                      <a:pt x="3222" y="864"/>
                      <a:pt x="2185" y="1728"/>
                    </a:cubicBezTo>
                    <a:cubicBezTo>
                      <a:pt x="1164" y="2577"/>
                      <a:pt x="1" y="6756"/>
                      <a:pt x="1" y="6756"/>
                    </a:cubicBezTo>
                    <a:cubicBezTo>
                      <a:pt x="111" y="7054"/>
                      <a:pt x="394" y="7164"/>
                      <a:pt x="786" y="7164"/>
                    </a:cubicBezTo>
                    <a:cubicBezTo>
                      <a:pt x="786" y="7164"/>
                      <a:pt x="2279" y="4855"/>
                      <a:pt x="2970" y="2985"/>
                    </a:cubicBezTo>
                    <a:cubicBezTo>
                      <a:pt x="2970" y="2985"/>
                      <a:pt x="5877" y="2734"/>
                      <a:pt x="7212" y="2215"/>
                    </a:cubicBezTo>
                    <a:cubicBezTo>
                      <a:pt x="8045" y="1886"/>
                      <a:pt x="8469" y="550"/>
                      <a:pt x="7464"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7"/>
              <p:cNvSpPr/>
              <p:nvPr/>
            </p:nvSpPr>
            <p:spPr>
              <a:xfrm>
                <a:off x="9942269" y="1951675"/>
                <a:ext cx="294889" cy="523110"/>
              </a:xfrm>
              <a:custGeom>
                <a:rect b="b" l="l" r="r" t="t"/>
                <a:pathLst>
                  <a:path extrusionOk="0" h="7415" w="4180">
                    <a:moveTo>
                      <a:pt x="2482" y="1"/>
                    </a:moveTo>
                    <a:lnTo>
                      <a:pt x="1351" y="48"/>
                    </a:lnTo>
                    <a:lnTo>
                      <a:pt x="1100" y="63"/>
                    </a:lnTo>
                    <a:lnTo>
                      <a:pt x="707" y="79"/>
                    </a:lnTo>
                    <a:cubicBezTo>
                      <a:pt x="707" y="79"/>
                      <a:pt x="644" y="1242"/>
                      <a:pt x="283" y="2247"/>
                    </a:cubicBezTo>
                    <a:cubicBezTo>
                      <a:pt x="0" y="3064"/>
                      <a:pt x="330" y="3221"/>
                      <a:pt x="519" y="3410"/>
                    </a:cubicBezTo>
                    <a:cubicBezTo>
                      <a:pt x="519" y="3426"/>
                      <a:pt x="534" y="3426"/>
                      <a:pt x="534" y="3441"/>
                    </a:cubicBezTo>
                    <a:cubicBezTo>
                      <a:pt x="566" y="3473"/>
                      <a:pt x="581" y="3504"/>
                      <a:pt x="597" y="3536"/>
                    </a:cubicBezTo>
                    <a:cubicBezTo>
                      <a:pt x="597" y="3551"/>
                      <a:pt x="613" y="3551"/>
                      <a:pt x="613" y="3567"/>
                    </a:cubicBezTo>
                    <a:cubicBezTo>
                      <a:pt x="628" y="3598"/>
                      <a:pt x="628" y="3630"/>
                      <a:pt x="644" y="3677"/>
                    </a:cubicBezTo>
                    <a:cubicBezTo>
                      <a:pt x="738" y="3991"/>
                      <a:pt x="786" y="4494"/>
                      <a:pt x="786" y="4494"/>
                    </a:cubicBezTo>
                    <a:cubicBezTo>
                      <a:pt x="833" y="5421"/>
                      <a:pt x="676" y="5971"/>
                      <a:pt x="409" y="6772"/>
                    </a:cubicBezTo>
                    <a:cubicBezTo>
                      <a:pt x="1581" y="7194"/>
                      <a:pt x="2281" y="7415"/>
                      <a:pt x="3103" y="7415"/>
                    </a:cubicBezTo>
                    <a:cubicBezTo>
                      <a:pt x="3382" y="7415"/>
                      <a:pt x="3675" y="7389"/>
                      <a:pt x="4006" y="7338"/>
                    </a:cubicBezTo>
                    <a:cubicBezTo>
                      <a:pt x="4053" y="6568"/>
                      <a:pt x="4179" y="5232"/>
                      <a:pt x="4148" y="4431"/>
                    </a:cubicBezTo>
                    <a:cubicBezTo>
                      <a:pt x="4085" y="2043"/>
                      <a:pt x="3818" y="503"/>
                      <a:pt x="3818" y="503"/>
                    </a:cubicBezTo>
                    <a:lnTo>
                      <a:pt x="3158" y="252"/>
                    </a:lnTo>
                    <a:lnTo>
                      <a:pt x="2482" y="1"/>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7"/>
              <p:cNvSpPr/>
              <p:nvPr/>
            </p:nvSpPr>
            <p:spPr>
              <a:xfrm>
                <a:off x="9978812" y="2192169"/>
                <a:ext cx="138626" cy="34427"/>
              </a:xfrm>
              <a:custGeom>
                <a:rect b="b" l="l" r="r" t="t"/>
                <a:pathLst>
                  <a:path extrusionOk="0" h="488" w="1965">
                    <a:moveTo>
                      <a:pt x="1" y="1"/>
                    </a:moveTo>
                    <a:cubicBezTo>
                      <a:pt x="1" y="17"/>
                      <a:pt x="16" y="17"/>
                      <a:pt x="16" y="32"/>
                    </a:cubicBezTo>
                    <a:cubicBezTo>
                      <a:pt x="48" y="64"/>
                      <a:pt x="63" y="95"/>
                      <a:pt x="79" y="127"/>
                    </a:cubicBezTo>
                    <a:cubicBezTo>
                      <a:pt x="79" y="142"/>
                      <a:pt x="95" y="142"/>
                      <a:pt x="95" y="158"/>
                    </a:cubicBezTo>
                    <a:cubicBezTo>
                      <a:pt x="378" y="284"/>
                      <a:pt x="990" y="488"/>
                      <a:pt x="1807" y="488"/>
                    </a:cubicBezTo>
                    <a:lnTo>
                      <a:pt x="1917" y="488"/>
                    </a:lnTo>
                    <a:cubicBezTo>
                      <a:pt x="1933" y="488"/>
                      <a:pt x="1964" y="472"/>
                      <a:pt x="1964" y="441"/>
                    </a:cubicBezTo>
                    <a:cubicBezTo>
                      <a:pt x="1964" y="425"/>
                      <a:pt x="1933" y="394"/>
                      <a:pt x="1902" y="394"/>
                    </a:cubicBezTo>
                    <a:cubicBezTo>
                      <a:pt x="1855" y="395"/>
                      <a:pt x="1810" y="396"/>
                      <a:pt x="1765" y="396"/>
                    </a:cubicBezTo>
                    <a:cubicBezTo>
                      <a:pt x="816" y="396"/>
                      <a:pt x="151" y="91"/>
                      <a:pt x="1"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7"/>
              <p:cNvSpPr/>
              <p:nvPr/>
            </p:nvSpPr>
            <p:spPr>
              <a:xfrm>
                <a:off x="10037578" y="1950546"/>
                <a:ext cx="127479" cy="86632"/>
              </a:xfrm>
              <a:custGeom>
                <a:rect b="b" l="l" r="r" t="t"/>
                <a:pathLst>
                  <a:path extrusionOk="0" h="1228" w="1807">
                    <a:moveTo>
                      <a:pt x="1131" y="1"/>
                    </a:moveTo>
                    <a:lnTo>
                      <a:pt x="0" y="64"/>
                    </a:lnTo>
                    <a:cubicBezTo>
                      <a:pt x="47" y="504"/>
                      <a:pt x="32" y="1226"/>
                      <a:pt x="581" y="1226"/>
                    </a:cubicBezTo>
                    <a:cubicBezTo>
                      <a:pt x="595" y="1227"/>
                      <a:pt x="609" y="1227"/>
                      <a:pt x="623" y="1227"/>
                    </a:cubicBezTo>
                    <a:cubicBezTo>
                      <a:pt x="1245" y="1227"/>
                      <a:pt x="1669" y="545"/>
                      <a:pt x="1807" y="268"/>
                    </a:cubicBezTo>
                    <a:lnTo>
                      <a:pt x="1131"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7"/>
              <p:cNvSpPr/>
              <p:nvPr/>
            </p:nvSpPr>
            <p:spPr>
              <a:xfrm>
                <a:off x="9911228" y="1987160"/>
                <a:ext cx="341450" cy="467800"/>
              </a:xfrm>
              <a:custGeom>
                <a:rect b="b" l="l" r="r" t="t"/>
                <a:pathLst>
                  <a:path extrusionOk="0" h="6631" w="4840">
                    <a:moveTo>
                      <a:pt x="4258" y="0"/>
                    </a:moveTo>
                    <a:cubicBezTo>
                      <a:pt x="3111" y="2938"/>
                      <a:pt x="2105" y="4179"/>
                      <a:pt x="2105" y="4179"/>
                    </a:cubicBezTo>
                    <a:cubicBezTo>
                      <a:pt x="2105" y="4179"/>
                      <a:pt x="849" y="5656"/>
                      <a:pt x="0" y="6128"/>
                    </a:cubicBezTo>
                    <a:lnTo>
                      <a:pt x="283" y="6630"/>
                    </a:lnTo>
                    <a:cubicBezTo>
                      <a:pt x="1147" y="6567"/>
                      <a:pt x="2702" y="5106"/>
                      <a:pt x="2702" y="5106"/>
                    </a:cubicBezTo>
                    <a:cubicBezTo>
                      <a:pt x="2702" y="5106"/>
                      <a:pt x="4164" y="3661"/>
                      <a:pt x="4493" y="2090"/>
                    </a:cubicBezTo>
                    <a:cubicBezTo>
                      <a:pt x="4839" y="519"/>
                      <a:pt x="4258" y="0"/>
                      <a:pt x="4258"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7"/>
              <p:cNvSpPr/>
              <p:nvPr/>
            </p:nvSpPr>
            <p:spPr>
              <a:xfrm>
                <a:off x="9659587" y="2456101"/>
                <a:ext cx="435701" cy="34427"/>
              </a:xfrm>
              <a:custGeom>
                <a:rect b="b" l="l" r="r" t="t"/>
                <a:pathLst>
                  <a:path extrusionOk="0" h="488" w="6176">
                    <a:moveTo>
                      <a:pt x="221" y="0"/>
                    </a:moveTo>
                    <a:cubicBezTo>
                      <a:pt x="95" y="0"/>
                      <a:pt x="1" y="110"/>
                      <a:pt x="1" y="236"/>
                    </a:cubicBezTo>
                    <a:cubicBezTo>
                      <a:pt x="1" y="378"/>
                      <a:pt x="95" y="472"/>
                      <a:pt x="221" y="472"/>
                    </a:cubicBezTo>
                    <a:lnTo>
                      <a:pt x="5939" y="488"/>
                    </a:lnTo>
                    <a:cubicBezTo>
                      <a:pt x="6065" y="488"/>
                      <a:pt x="6175" y="378"/>
                      <a:pt x="6175" y="252"/>
                    </a:cubicBezTo>
                    <a:cubicBezTo>
                      <a:pt x="6175" y="126"/>
                      <a:pt x="6065" y="16"/>
                      <a:pt x="5939" y="16"/>
                    </a:cubicBezTo>
                    <a:lnTo>
                      <a:pt x="2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7"/>
              <p:cNvSpPr/>
              <p:nvPr/>
            </p:nvSpPr>
            <p:spPr>
              <a:xfrm>
                <a:off x="9896757" y="2289736"/>
                <a:ext cx="137497" cy="194006"/>
              </a:xfrm>
              <a:custGeom>
                <a:rect b="b" l="l" r="r" t="t"/>
                <a:pathLst>
                  <a:path extrusionOk="0" h="2750" w="1949">
                    <a:moveTo>
                      <a:pt x="0" y="0"/>
                    </a:moveTo>
                    <a:lnTo>
                      <a:pt x="1634" y="2750"/>
                    </a:lnTo>
                    <a:lnTo>
                      <a:pt x="1948" y="2750"/>
                    </a:lnTo>
                    <a:lnTo>
                      <a:pt x="471" y="95"/>
                    </a:lnTo>
                    <a:cubicBezTo>
                      <a:pt x="440" y="32"/>
                      <a:pt x="393" y="0"/>
                      <a:pt x="3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7"/>
              <p:cNvSpPr/>
              <p:nvPr/>
            </p:nvSpPr>
            <p:spPr>
              <a:xfrm>
                <a:off x="9557637" y="2289729"/>
                <a:ext cx="457799" cy="204016"/>
              </a:xfrm>
              <a:custGeom>
                <a:rect b="b" l="l" r="r" t="t"/>
                <a:pathLst>
                  <a:path extrusionOk="0" h="2750" w="6489">
                    <a:moveTo>
                      <a:pt x="236" y="0"/>
                    </a:moveTo>
                    <a:cubicBezTo>
                      <a:pt x="95" y="0"/>
                      <a:pt x="0" y="173"/>
                      <a:pt x="63" y="299"/>
                    </a:cubicBezTo>
                    <a:lnTo>
                      <a:pt x="1320" y="2546"/>
                    </a:lnTo>
                    <a:cubicBezTo>
                      <a:pt x="1399" y="2671"/>
                      <a:pt x="1524" y="2750"/>
                      <a:pt x="1681" y="2750"/>
                    </a:cubicBezTo>
                    <a:lnTo>
                      <a:pt x="6489" y="2750"/>
                    </a:lnTo>
                    <a:lnTo>
                      <a:pt x="5028" y="110"/>
                    </a:lnTo>
                    <a:cubicBezTo>
                      <a:pt x="4981" y="48"/>
                      <a:pt x="4918" y="0"/>
                      <a:pt x="483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7"/>
              <p:cNvSpPr/>
              <p:nvPr/>
            </p:nvSpPr>
            <p:spPr>
              <a:xfrm>
                <a:off x="9756025" y="2364022"/>
                <a:ext cx="45503" cy="45503"/>
              </a:xfrm>
              <a:custGeom>
                <a:rect b="b" l="l" r="r" t="t"/>
                <a:pathLst>
                  <a:path extrusionOk="0" h="645" w="645">
                    <a:moveTo>
                      <a:pt x="331" y="0"/>
                    </a:moveTo>
                    <a:cubicBezTo>
                      <a:pt x="142" y="0"/>
                      <a:pt x="1" y="141"/>
                      <a:pt x="1" y="330"/>
                    </a:cubicBezTo>
                    <a:cubicBezTo>
                      <a:pt x="1" y="503"/>
                      <a:pt x="142" y="644"/>
                      <a:pt x="331" y="644"/>
                    </a:cubicBezTo>
                    <a:cubicBezTo>
                      <a:pt x="503" y="644"/>
                      <a:pt x="645" y="503"/>
                      <a:pt x="645" y="330"/>
                    </a:cubicBezTo>
                    <a:cubicBezTo>
                      <a:pt x="645" y="141"/>
                      <a:pt x="503" y="0"/>
                      <a:pt x="331"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7"/>
              <p:cNvSpPr/>
              <p:nvPr/>
            </p:nvSpPr>
            <p:spPr>
              <a:xfrm>
                <a:off x="11963865" y="3915704"/>
                <a:ext cx="804735" cy="98696"/>
              </a:xfrm>
              <a:custGeom>
                <a:rect b="b" l="l" r="r" t="t"/>
                <a:pathLst>
                  <a:path extrusionOk="0" h="1399" w="11407">
                    <a:moveTo>
                      <a:pt x="5704" y="0"/>
                    </a:moveTo>
                    <a:cubicBezTo>
                      <a:pt x="2546" y="0"/>
                      <a:pt x="1" y="314"/>
                      <a:pt x="1" y="692"/>
                    </a:cubicBezTo>
                    <a:cubicBezTo>
                      <a:pt x="1" y="1084"/>
                      <a:pt x="2546" y="1398"/>
                      <a:pt x="5704" y="1398"/>
                    </a:cubicBezTo>
                    <a:cubicBezTo>
                      <a:pt x="8846" y="1398"/>
                      <a:pt x="11407" y="1084"/>
                      <a:pt x="11407" y="692"/>
                    </a:cubicBezTo>
                    <a:cubicBezTo>
                      <a:pt x="11407" y="314"/>
                      <a:pt x="8846" y="0"/>
                      <a:pt x="570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7"/>
              <p:cNvSpPr/>
              <p:nvPr/>
            </p:nvSpPr>
            <p:spPr>
              <a:xfrm>
                <a:off x="12337412" y="2949210"/>
                <a:ext cx="220602" cy="965443"/>
              </a:xfrm>
              <a:custGeom>
                <a:rect b="b" l="l" r="r" t="t"/>
                <a:pathLst>
                  <a:path extrusionOk="0" h="13685" w="3127">
                    <a:moveTo>
                      <a:pt x="0" y="0"/>
                    </a:moveTo>
                    <a:lnTo>
                      <a:pt x="1493" y="7337"/>
                    </a:lnTo>
                    <a:cubicBezTo>
                      <a:pt x="1069" y="9034"/>
                      <a:pt x="1414" y="11202"/>
                      <a:pt x="1634" y="13685"/>
                    </a:cubicBezTo>
                    <a:lnTo>
                      <a:pt x="2545" y="13685"/>
                    </a:lnTo>
                    <a:lnTo>
                      <a:pt x="3127" y="6662"/>
                    </a:lnTo>
                    <a:lnTo>
                      <a:pt x="2483" y="220"/>
                    </a:lnTo>
                    <a:lnTo>
                      <a:pt x="0"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7"/>
              <p:cNvSpPr/>
              <p:nvPr/>
            </p:nvSpPr>
            <p:spPr>
              <a:xfrm>
                <a:off x="12447112" y="3907944"/>
                <a:ext cx="190690" cy="69913"/>
              </a:xfrm>
              <a:custGeom>
                <a:rect b="b" l="l" r="r" t="t"/>
                <a:pathLst>
                  <a:path extrusionOk="0" h="991" w="2703">
                    <a:moveTo>
                      <a:pt x="1006" y="0"/>
                    </a:moveTo>
                    <a:cubicBezTo>
                      <a:pt x="1006" y="0"/>
                      <a:pt x="921" y="67"/>
                      <a:pt x="498" y="67"/>
                    </a:cubicBezTo>
                    <a:cubicBezTo>
                      <a:pt x="378" y="67"/>
                      <a:pt x="229" y="61"/>
                      <a:pt x="48" y="47"/>
                    </a:cubicBezTo>
                    <a:cubicBezTo>
                      <a:pt x="48" y="47"/>
                      <a:pt x="1" y="126"/>
                      <a:pt x="1" y="283"/>
                    </a:cubicBezTo>
                    <a:cubicBezTo>
                      <a:pt x="1" y="440"/>
                      <a:pt x="16" y="990"/>
                      <a:pt x="16" y="990"/>
                    </a:cubicBezTo>
                    <a:lnTo>
                      <a:pt x="2687" y="990"/>
                    </a:lnTo>
                    <a:cubicBezTo>
                      <a:pt x="2687" y="990"/>
                      <a:pt x="2703" y="566"/>
                      <a:pt x="2357" y="346"/>
                    </a:cubicBezTo>
                    <a:cubicBezTo>
                      <a:pt x="2027" y="126"/>
                      <a:pt x="1509" y="346"/>
                      <a:pt x="10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7"/>
              <p:cNvSpPr/>
              <p:nvPr/>
            </p:nvSpPr>
            <p:spPr>
              <a:xfrm>
                <a:off x="12100233" y="2941450"/>
                <a:ext cx="278239" cy="974049"/>
              </a:xfrm>
              <a:custGeom>
                <a:rect b="b" l="l" r="r" t="t"/>
                <a:pathLst>
                  <a:path extrusionOk="0" h="13807" w="3944">
                    <a:moveTo>
                      <a:pt x="1540" y="0"/>
                    </a:moveTo>
                    <a:lnTo>
                      <a:pt x="1524" y="7180"/>
                    </a:lnTo>
                    <a:cubicBezTo>
                      <a:pt x="1006" y="8013"/>
                      <a:pt x="173" y="11846"/>
                      <a:pt x="0" y="13747"/>
                    </a:cubicBezTo>
                    <a:cubicBezTo>
                      <a:pt x="153" y="13784"/>
                      <a:pt x="303" y="13807"/>
                      <a:pt x="446" y="13807"/>
                    </a:cubicBezTo>
                    <a:cubicBezTo>
                      <a:pt x="611" y="13807"/>
                      <a:pt x="768" y="13776"/>
                      <a:pt x="911" y="13700"/>
                    </a:cubicBezTo>
                    <a:lnTo>
                      <a:pt x="3221" y="7196"/>
                    </a:lnTo>
                    <a:lnTo>
                      <a:pt x="3944" y="582"/>
                    </a:lnTo>
                    <a:lnTo>
                      <a:pt x="1540"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7"/>
              <p:cNvSpPr/>
              <p:nvPr/>
            </p:nvSpPr>
            <p:spPr>
              <a:xfrm>
                <a:off x="12095788" y="3907944"/>
                <a:ext cx="188503" cy="69913"/>
              </a:xfrm>
              <a:custGeom>
                <a:rect b="b" l="l" r="r" t="t"/>
                <a:pathLst>
                  <a:path extrusionOk="0" h="991" w="2672">
                    <a:moveTo>
                      <a:pt x="974" y="0"/>
                    </a:moveTo>
                    <a:lnTo>
                      <a:pt x="974" y="0"/>
                    </a:lnTo>
                    <a:cubicBezTo>
                      <a:pt x="975" y="1"/>
                      <a:pt x="975" y="1"/>
                      <a:pt x="976" y="1"/>
                    </a:cubicBezTo>
                    <a:lnTo>
                      <a:pt x="976" y="1"/>
                    </a:lnTo>
                    <a:cubicBezTo>
                      <a:pt x="976" y="1"/>
                      <a:pt x="975" y="0"/>
                      <a:pt x="974" y="0"/>
                    </a:cubicBezTo>
                    <a:close/>
                    <a:moveTo>
                      <a:pt x="976" y="1"/>
                    </a:moveTo>
                    <a:cubicBezTo>
                      <a:pt x="976" y="9"/>
                      <a:pt x="894" y="67"/>
                      <a:pt x="509" y="67"/>
                    </a:cubicBezTo>
                    <a:cubicBezTo>
                      <a:pt x="391" y="67"/>
                      <a:pt x="245" y="61"/>
                      <a:pt x="63" y="47"/>
                    </a:cubicBezTo>
                    <a:cubicBezTo>
                      <a:pt x="63" y="47"/>
                      <a:pt x="0" y="126"/>
                      <a:pt x="0" y="283"/>
                    </a:cubicBezTo>
                    <a:lnTo>
                      <a:pt x="0" y="990"/>
                    </a:lnTo>
                    <a:lnTo>
                      <a:pt x="2671" y="990"/>
                    </a:lnTo>
                    <a:cubicBezTo>
                      <a:pt x="2671" y="990"/>
                      <a:pt x="2671" y="566"/>
                      <a:pt x="2341" y="346"/>
                    </a:cubicBezTo>
                    <a:cubicBezTo>
                      <a:pt x="1996" y="126"/>
                      <a:pt x="1478" y="346"/>
                      <a:pt x="9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7"/>
              <p:cNvSpPr/>
              <p:nvPr/>
            </p:nvSpPr>
            <p:spPr>
              <a:xfrm>
                <a:off x="12154554" y="2389490"/>
                <a:ext cx="368046" cy="621876"/>
              </a:xfrm>
              <a:custGeom>
                <a:rect b="b" l="l" r="r" t="t"/>
                <a:pathLst>
                  <a:path extrusionOk="0" h="8815" w="5217">
                    <a:moveTo>
                      <a:pt x="1791" y="0"/>
                    </a:moveTo>
                    <a:lnTo>
                      <a:pt x="1571" y="63"/>
                    </a:lnTo>
                    <a:lnTo>
                      <a:pt x="1304" y="158"/>
                    </a:lnTo>
                    <a:lnTo>
                      <a:pt x="1225" y="189"/>
                    </a:lnTo>
                    <a:lnTo>
                      <a:pt x="0" y="613"/>
                    </a:lnTo>
                    <a:lnTo>
                      <a:pt x="927" y="5955"/>
                    </a:lnTo>
                    <a:lnTo>
                      <a:pt x="456" y="8107"/>
                    </a:lnTo>
                    <a:cubicBezTo>
                      <a:pt x="786" y="8437"/>
                      <a:pt x="1445" y="8688"/>
                      <a:pt x="2027" y="8783"/>
                    </a:cubicBezTo>
                    <a:lnTo>
                      <a:pt x="2105" y="8783"/>
                    </a:lnTo>
                    <a:cubicBezTo>
                      <a:pt x="2215" y="8798"/>
                      <a:pt x="2325" y="8814"/>
                      <a:pt x="2435" y="8814"/>
                    </a:cubicBezTo>
                    <a:cubicBezTo>
                      <a:pt x="3001" y="8814"/>
                      <a:pt x="3566" y="8767"/>
                      <a:pt x="4132" y="8673"/>
                    </a:cubicBezTo>
                    <a:cubicBezTo>
                      <a:pt x="4179" y="8657"/>
                      <a:pt x="4242" y="8657"/>
                      <a:pt x="4289" y="8641"/>
                    </a:cubicBezTo>
                    <a:cubicBezTo>
                      <a:pt x="4321" y="8626"/>
                      <a:pt x="4336" y="8626"/>
                      <a:pt x="4368" y="8626"/>
                    </a:cubicBezTo>
                    <a:cubicBezTo>
                      <a:pt x="4698" y="8531"/>
                      <a:pt x="5106" y="8390"/>
                      <a:pt x="5216" y="8186"/>
                    </a:cubicBezTo>
                    <a:lnTo>
                      <a:pt x="4305" y="330"/>
                    </a:lnTo>
                    <a:lnTo>
                      <a:pt x="3378" y="205"/>
                    </a:lnTo>
                    <a:lnTo>
                      <a:pt x="3299" y="189"/>
                    </a:lnTo>
                    <a:lnTo>
                      <a:pt x="3095" y="158"/>
                    </a:lnTo>
                    <a:lnTo>
                      <a:pt x="1791"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7"/>
              <p:cNvSpPr/>
              <p:nvPr/>
            </p:nvSpPr>
            <p:spPr>
              <a:xfrm>
                <a:off x="12458188" y="2412770"/>
                <a:ext cx="347023" cy="410234"/>
              </a:xfrm>
              <a:custGeom>
                <a:rect b="b" l="l" r="r" t="t"/>
                <a:pathLst>
                  <a:path extrusionOk="0" h="5815" w="4919">
                    <a:moveTo>
                      <a:pt x="1" y="0"/>
                    </a:moveTo>
                    <a:lnTo>
                      <a:pt x="456" y="4007"/>
                    </a:lnTo>
                    <a:cubicBezTo>
                      <a:pt x="456" y="4007"/>
                      <a:pt x="1376" y="5814"/>
                      <a:pt x="1973" y="5814"/>
                    </a:cubicBezTo>
                    <a:cubicBezTo>
                      <a:pt x="1981" y="5814"/>
                      <a:pt x="1989" y="5814"/>
                      <a:pt x="1996" y="5813"/>
                    </a:cubicBezTo>
                    <a:cubicBezTo>
                      <a:pt x="2656" y="5766"/>
                      <a:pt x="4683" y="5546"/>
                      <a:pt x="4683" y="5546"/>
                    </a:cubicBezTo>
                    <a:lnTo>
                      <a:pt x="4918" y="4572"/>
                    </a:lnTo>
                    <a:lnTo>
                      <a:pt x="4918" y="4572"/>
                    </a:lnTo>
                    <a:cubicBezTo>
                      <a:pt x="4641" y="4593"/>
                      <a:pt x="4239" y="4600"/>
                      <a:pt x="3827" y="4600"/>
                    </a:cubicBezTo>
                    <a:cubicBezTo>
                      <a:pt x="3003" y="4600"/>
                      <a:pt x="2138" y="4572"/>
                      <a:pt x="2138" y="4572"/>
                    </a:cubicBezTo>
                    <a:cubicBezTo>
                      <a:pt x="1760" y="3520"/>
                      <a:pt x="1" y="1"/>
                      <a:pt x="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7"/>
              <p:cNvSpPr/>
              <p:nvPr/>
            </p:nvSpPr>
            <p:spPr>
              <a:xfrm>
                <a:off x="12106864" y="2432735"/>
                <a:ext cx="448964" cy="403038"/>
              </a:xfrm>
              <a:custGeom>
                <a:rect b="b" l="l" r="r" t="t"/>
                <a:pathLst>
                  <a:path extrusionOk="0" h="5713" w="6364">
                    <a:moveTo>
                      <a:pt x="676" y="0"/>
                    </a:moveTo>
                    <a:cubicBezTo>
                      <a:pt x="676" y="0"/>
                      <a:pt x="0" y="487"/>
                      <a:pt x="362" y="2121"/>
                    </a:cubicBezTo>
                    <a:cubicBezTo>
                      <a:pt x="707" y="3755"/>
                      <a:pt x="2216" y="5263"/>
                      <a:pt x="2216" y="5263"/>
                    </a:cubicBezTo>
                    <a:cubicBezTo>
                      <a:pt x="2216" y="5263"/>
                      <a:pt x="3279" y="5712"/>
                      <a:pt x="4592" y="5712"/>
                    </a:cubicBezTo>
                    <a:cubicBezTo>
                      <a:pt x="5133" y="5712"/>
                      <a:pt x="5716" y="5636"/>
                      <a:pt x="6285" y="5420"/>
                    </a:cubicBezTo>
                    <a:cubicBezTo>
                      <a:pt x="6285" y="5420"/>
                      <a:pt x="6363" y="4980"/>
                      <a:pt x="6285" y="4556"/>
                    </a:cubicBezTo>
                    <a:cubicBezTo>
                      <a:pt x="6285" y="4556"/>
                      <a:pt x="5846" y="4695"/>
                      <a:pt x="5454" y="4695"/>
                    </a:cubicBezTo>
                    <a:cubicBezTo>
                      <a:pt x="5388" y="4695"/>
                      <a:pt x="5324" y="4691"/>
                      <a:pt x="5264" y="4682"/>
                    </a:cubicBezTo>
                    <a:cubicBezTo>
                      <a:pt x="4478" y="4572"/>
                      <a:pt x="2844" y="4305"/>
                      <a:pt x="2844" y="4305"/>
                    </a:cubicBezTo>
                    <a:cubicBezTo>
                      <a:pt x="2844" y="4305"/>
                      <a:pt x="1870" y="3064"/>
                      <a:pt x="676"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7"/>
              <p:cNvSpPr/>
              <p:nvPr/>
            </p:nvSpPr>
            <p:spPr>
              <a:xfrm>
                <a:off x="12550182" y="2727551"/>
                <a:ext cx="105116" cy="93123"/>
              </a:xfrm>
              <a:custGeom>
                <a:rect b="b" l="l" r="r" t="t"/>
                <a:pathLst>
                  <a:path extrusionOk="0" h="1320" w="1490">
                    <a:moveTo>
                      <a:pt x="456" y="0"/>
                    </a:moveTo>
                    <a:cubicBezTo>
                      <a:pt x="299" y="0"/>
                      <a:pt x="1" y="362"/>
                      <a:pt x="1" y="362"/>
                    </a:cubicBezTo>
                    <a:lnTo>
                      <a:pt x="1" y="1241"/>
                    </a:lnTo>
                    <a:cubicBezTo>
                      <a:pt x="209" y="1296"/>
                      <a:pt x="388" y="1319"/>
                      <a:pt x="540" y="1319"/>
                    </a:cubicBezTo>
                    <a:cubicBezTo>
                      <a:pt x="1489" y="1319"/>
                      <a:pt x="1420" y="398"/>
                      <a:pt x="1258" y="236"/>
                    </a:cubicBezTo>
                    <a:cubicBezTo>
                      <a:pt x="1189" y="160"/>
                      <a:pt x="1084" y="138"/>
                      <a:pt x="984" y="138"/>
                    </a:cubicBezTo>
                    <a:cubicBezTo>
                      <a:pt x="834" y="138"/>
                      <a:pt x="692" y="189"/>
                      <a:pt x="692" y="189"/>
                    </a:cubicBezTo>
                    <a:cubicBezTo>
                      <a:pt x="692" y="189"/>
                      <a:pt x="598" y="0"/>
                      <a:pt x="456"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7"/>
              <p:cNvSpPr/>
              <p:nvPr/>
            </p:nvSpPr>
            <p:spPr>
              <a:xfrm>
                <a:off x="12542421" y="2605646"/>
                <a:ext cx="307093" cy="323672"/>
              </a:xfrm>
              <a:custGeom>
                <a:rect b="b" l="l" r="r" t="t"/>
                <a:pathLst>
                  <a:path extrusionOk="0" h="4588" w="4353">
                    <a:moveTo>
                      <a:pt x="2012" y="0"/>
                    </a:moveTo>
                    <a:cubicBezTo>
                      <a:pt x="1855" y="0"/>
                      <a:pt x="1729" y="94"/>
                      <a:pt x="1666" y="236"/>
                    </a:cubicBezTo>
                    <a:lnTo>
                      <a:pt x="95" y="4085"/>
                    </a:lnTo>
                    <a:cubicBezTo>
                      <a:pt x="1" y="4320"/>
                      <a:pt x="174" y="4588"/>
                      <a:pt x="441" y="4588"/>
                    </a:cubicBezTo>
                    <a:lnTo>
                      <a:pt x="2357" y="4588"/>
                    </a:lnTo>
                    <a:cubicBezTo>
                      <a:pt x="2499" y="4588"/>
                      <a:pt x="2625" y="4493"/>
                      <a:pt x="2687" y="4352"/>
                    </a:cubicBezTo>
                    <a:lnTo>
                      <a:pt x="4259" y="503"/>
                    </a:lnTo>
                    <a:cubicBezTo>
                      <a:pt x="4353" y="267"/>
                      <a:pt x="4180" y="0"/>
                      <a:pt x="39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
              <p:cNvSpPr/>
              <p:nvPr/>
            </p:nvSpPr>
            <p:spPr>
              <a:xfrm>
                <a:off x="12674344" y="2749703"/>
                <a:ext cx="65468" cy="53263"/>
              </a:xfrm>
              <a:custGeom>
                <a:rect b="b" l="l" r="r" t="t"/>
                <a:pathLst>
                  <a:path extrusionOk="0" h="755" w="928">
                    <a:moveTo>
                      <a:pt x="613" y="0"/>
                    </a:moveTo>
                    <a:cubicBezTo>
                      <a:pt x="393" y="0"/>
                      <a:pt x="158" y="173"/>
                      <a:pt x="79" y="377"/>
                    </a:cubicBezTo>
                    <a:cubicBezTo>
                      <a:pt x="0" y="597"/>
                      <a:pt x="95" y="755"/>
                      <a:pt x="315" y="755"/>
                    </a:cubicBezTo>
                    <a:cubicBezTo>
                      <a:pt x="519" y="755"/>
                      <a:pt x="755" y="597"/>
                      <a:pt x="849" y="377"/>
                    </a:cubicBezTo>
                    <a:cubicBezTo>
                      <a:pt x="927" y="173"/>
                      <a:pt x="817" y="0"/>
                      <a:pt x="613"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
              <p:cNvSpPr/>
              <p:nvPr/>
            </p:nvSpPr>
            <p:spPr>
              <a:xfrm>
                <a:off x="12717590" y="2712031"/>
                <a:ext cx="109772" cy="120636"/>
              </a:xfrm>
              <a:custGeom>
                <a:rect b="b" l="l" r="r" t="t"/>
                <a:pathLst>
                  <a:path extrusionOk="0" h="1710" w="1556">
                    <a:moveTo>
                      <a:pt x="1367" y="0"/>
                    </a:moveTo>
                    <a:lnTo>
                      <a:pt x="1210" y="393"/>
                    </a:lnTo>
                    <a:cubicBezTo>
                      <a:pt x="1210" y="393"/>
                      <a:pt x="989" y="192"/>
                      <a:pt x="780" y="192"/>
                    </a:cubicBezTo>
                    <a:cubicBezTo>
                      <a:pt x="727" y="192"/>
                      <a:pt x="676" y="204"/>
                      <a:pt x="629" y="236"/>
                    </a:cubicBezTo>
                    <a:cubicBezTo>
                      <a:pt x="377" y="377"/>
                      <a:pt x="0" y="1210"/>
                      <a:pt x="110" y="1430"/>
                    </a:cubicBezTo>
                    <a:cubicBezTo>
                      <a:pt x="192" y="1573"/>
                      <a:pt x="506" y="1709"/>
                      <a:pt x="781" y="1709"/>
                    </a:cubicBezTo>
                    <a:cubicBezTo>
                      <a:pt x="929" y="1709"/>
                      <a:pt x="1065" y="1670"/>
                      <a:pt x="1147" y="1571"/>
                    </a:cubicBezTo>
                    <a:cubicBezTo>
                      <a:pt x="1383" y="1304"/>
                      <a:pt x="1461" y="754"/>
                      <a:pt x="1383" y="503"/>
                    </a:cubicBezTo>
                    <a:cubicBezTo>
                      <a:pt x="1383" y="503"/>
                      <a:pt x="1556" y="110"/>
                      <a:pt x="136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7"/>
              <p:cNvSpPr/>
              <p:nvPr/>
            </p:nvSpPr>
            <p:spPr>
              <a:xfrm>
                <a:off x="12410569" y="2140106"/>
                <a:ext cx="57708" cy="103140"/>
              </a:xfrm>
              <a:custGeom>
                <a:rect b="b" l="l" r="r" t="t"/>
                <a:pathLst>
                  <a:path extrusionOk="0" h="1462" w="818">
                    <a:moveTo>
                      <a:pt x="487" y="0"/>
                    </a:moveTo>
                    <a:cubicBezTo>
                      <a:pt x="0" y="158"/>
                      <a:pt x="362" y="1462"/>
                      <a:pt x="362" y="1462"/>
                    </a:cubicBezTo>
                    <a:cubicBezTo>
                      <a:pt x="362" y="1462"/>
                      <a:pt x="582" y="1399"/>
                      <a:pt x="707" y="802"/>
                    </a:cubicBezTo>
                    <a:cubicBezTo>
                      <a:pt x="817" y="220"/>
                      <a:pt x="487" y="0"/>
                      <a:pt x="487"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p:nvPr/>
            </p:nvSpPr>
            <p:spPr>
              <a:xfrm>
                <a:off x="12265383" y="2319366"/>
                <a:ext cx="88678" cy="104551"/>
              </a:xfrm>
              <a:custGeom>
                <a:rect b="b" l="l" r="r" t="t"/>
                <a:pathLst>
                  <a:path extrusionOk="0" h="1482" w="1257">
                    <a:moveTo>
                      <a:pt x="208" y="1"/>
                    </a:moveTo>
                    <a:cubicBezTo>
                      <a:pt x="125" y="1"/>
                      <a:pt x="53" y="15"/>
                      <a:pt x="0" y="52"/>
                    </a:cubicBezTo>
                    <a:lnTo>
                      <a:pt x="32" y="1230"/>
                    </a:lnTo>
                    <a:cubicBezTo>
                      <a:pt x="32" y="1230"/>
                      <a:pt x="414" y="1482"/>
                      <a:pt x="791" y="1482"/>
                    </a:cubicBezTo>
                    <a:cubicBezTo>
                      <a:pt x="921" y="1482"/>
                      <a:pt x="1050" y="1452"/>
                      <a:pt x="1163" y="1371"/>
                    </a:cubicBezTo>
                    <a:lnTo>
                      <a:pt x="1194" y="1042"/>
                    </a:lnTo>
                    <a:lnTo>
                      <a:pt x="1257" y="287"/>
                    </a:lnTo>
                    <a:cubicBezTo>
                      <a:pt x="1257" y="287"/>
                      <a:pt x="1163" y="240"/>
                      <a:pt x="1006" y="193"/>
                    </a:cubicBezTo>
                    <a:cubicBezTo>
                      <a:pt x="784" y="123"/>
                      <a:pt x="449" y="1"/>
                      <a:pt x="208"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p:nvPr/>
            </p:nvSpPr>
            <p:spPr>
              <a:xfrm>
                <a:off x="12295232" y="2306388"/>
                <a:ext cx="58841" cy="98692"/>
              </a:xfrm>
              <a:custGeom>
                <a:rect b="b" l="l" r="r" t="t"/>
                <a:pathLst>
                  <a:path extrusionOk="0" h="1022" w="975">
                    <a:moveTo>
                      <a:pt x="1" y="0"/>
                    </a:moveTo>
                    <a:cubicBezTo>
                      <a:pt x="1" y="0"/>
                      <a:pt x="268" y="911"/>
                      <a:pt x="896" y="1021"/>
                    </a:cubicBezTo>
                    <a:lnTo>
                      <a:pt x="975" y="94"/>
                    </a:lnTo>
                    <a:cubicBezTo>
                      <a:pt x="975" y="94"/>
                      <a:pt x="881" y="47"/>
                      <a:pt x="724" y="16"/>
                    </a:cubicBez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12234343" y="2113086"/>
                <a:ext cx="221731" cy="258768"/>
              </a:xfrm>
              <a:custGeom>
                <a:rect b="b" l="l" r="r" t="t"/>
                <a:pathLst>
                  <a:path extrusionOk="0" h="3668" w="3143">
                    <a:moveTo>
                      <a:pt x="1420" y="0"/>
                    </a:moveTo>
                    <a:cubicBezTo>
                      <a:pt x="877" y="0"/>
                      <a:pt x="335" y="156"/>
                      <a:pt x="32" y="541"/>
                    </a:cubicBezTo>
                    <a:cubicBezTo>
                      <a:pt x="32" y="541"/>
                      <a:pt x="0" y="1185"/>
                      <a:pt x="0" y="1829"/>
                    </a:cubicBezTo>
                    <a:lnTo>
                      <a:pt x="0" y="1860"/>
                    </a:lnTo>
                    <a:cubicBezTo>
                      <a:pt x="16" y="1986"/>
                      <a:pt x="32" y="2127"/>
                      <a:pt x="63" y="2253"/>
                    </a:cubicBezTo>
                    <a:cubicBezTo>
                      <a:pt x="126" y="2567"/>
                      <a:pt x="220" y="2881"/>
                      <a:pt x="393" y="3149"/>
                    </a:cubicBezTo>
                    <a:cubicBezTo>
                      <a:pt x="409" y="3180"/>
                      <a:pt x="440" y="3211"/>
                      <a:pt x="456" y="3243"/>
                    </a:cubicBezTo>
                    <a:cubicBezTo>
                      <a:pt x="613" y="3321"/>
                      <a:pt x="817" y="3384"/>
                      <a:pt x="1037" y="3447"/>
                    </a:cubicBezTo>
                    <a:cubicBezTo>
                      <a:pt x="1053" y="3447"/>
                      <a:pt x="1069" y="3447"/>
                      <a:pt x="1084" y="3463"/>
                    </a:cubicBezTo>
                    <a:cubicBezTo>
                      <a:pt x="1351" y="3526"/>
                      <a:pt x="1634" y="3588"/>
                      <a:pt x="1901" y="3651"/>
                    </a:cubicBezTo>
                    <a:cubicBezTo>
                      <a:pt x="1956" y="3662"/>
                      <a:pt x="2011" y="3667"/>
                      <a:pt x="2065" y="3667"/>
                    </a:cubicBezTo>
                    <a:cubicBezTo>
                      <a:pt x="2322" y="3667"/>
                      <a:pt x="2565" y="3550"/>
                      <a:pt x="2734" y="3369"/>
                    </a:cubicBezTo>
                    <a:cubicBezTo>
                      <a:pt x="2812" y="3274"/>
                      <a:pt x="2891" y="3164"/>
                      <a:pt x="2922" y="3039"/>
                    </a:cubicBezTo>
                    <a:cubicBezTo>
                      <a:pt x="2938" y="3007"/>
                      <a:pt x="2938" y="2960"/>
                      <a:pt x="2954" y="2929"/>
                    </a:cubicBezTo>
                    <a:cubicBezTo>
                      <a:pt x="2970" y="2866"/>
                      <a:pt x="2970" y="2803"/>
                      <a:pt x="2985" y="2740"/>
                    </a:cubicBezTo>
                    <a:cubicBezTo>
                      <a:pt x="3001" y="2646"/>
                      <a:pt x="3017" y="2552"/>
                      <a:pt x="3032" y="2457"/>
                    </a:cubicBezTo>
                    <a:cubicBezTo>
                      <a:pt x="3032" y="2410"/>
                      <a:pt x="3048" y="2363"/>
                      <a:pt x="3048" y="2316"/>
                    </a:cubicBezTo>
                    <a:cubicBezTo>
                      <a:pt x="3048" y="2269"/>
                      <a:pt x="3064" y="2206"/>
                      <a:pt x="3064" y="2159"/>
                    </a:cubicBezTo>
                    <a:cubicBezTo>
                      <a:pt x="3095" y="1892"/>
                      <a:pt x="3127" y="1640"/>
                      <a:pt x="3127" y="1405"/>
                    </a:cubicBezTo>
                    <a:cubicBezTo>
                      <a:pt x="3127" y="1373"/>
                      <a:pt x="3127" y="1358"/>
                      <a:pt x="3127" y="1326"/>
                    </a:cubicBezTo>
                    <a:cubicBezTo>
                      <a:pt x="3142" y="1043"/>
                      <a:pt x="3111" y="792"/>
                      <a:pt x="3032" y="651"/>
                    </a:cubicBezTo>
                    <a:cubicBezTo>
                      <a:pt x="2862" y="274"/>
                      <a:pt x="2140" y="0"/>
                      <a:pt x="1420"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7"/>
              <p:cNvSpPr/>
              <p:nvPr/>
            </p:nvSpPr>
            <p:spPr>
              <a:xfrm>
                <a:off x="12238787" y="2272029"/>
                <a:ext cx="28854" cy="63211"/>
              </a:xfrm>
              <a:custGeom>
                <a:rect b="b" l="l" r="r" t="t"/>
                <a:pathLst>
                  <a:path extrusionOk="0" h="896" w="409">
                    <a:moveTo>
                      <a:pt x="0" y="0"/>
                    </a:moveTo>
                    <a:cubicBezTo>
                      <a:pt x="63" y="314"/>
                      <a:pt x="157" y="628"/>
                      <a:pt x="330" y="896"/>
                    </a:cubicBezTo>
                    <a:cubicBezTo>
                      <a:pt x="409" y="566"/>
                      <a:pt x="377" y="94"/>
                      <a:pt x="377" y="94"/>
                    </a:cubicBezTo>
                    <a:cubicBezTo>
                      <a:pt x="220" y="31"/>
                      <a:pt x="94" y="0"/>
                      <a:pt x="0"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7"/>
              <p:cNvSpPr/>
              <p:nvPr/>
            </p:nvSpPr>
            <p:spPr>
              <a:xfrm>
                <a:off x="12222138" y="2086843"/>
                <a:ext cx="265682" cy="147515"/>
              </a:xfrm>
              <a:custGeom>
                <a:rect b="b" l="l" r="r" t="t"/>
                <a:pathLst>
                  <a:path extrusionOk="0" h="2091" w="3766">
                    <a:moveTo>
                      <a:pt x="1485" y="1"/>
                    </a:moveTo>
                    <a:cubicBezTo>
                      <a:pt x="1229" y="1"/>
                      <a:pt x="986" y="43"/>
                      <a:pt x="786" y="143"/>
                    </a:cubicBezTo>
                    <a:cubicBezTo>
                      <a:pt x="0" y="520"/>
                      <a:pt x="16" y="1211"/>
                      <a:pt x="173" y="1934"/>
                    </a:cubicBezTo>
                    <a:cubicBezTo>
                      <a:pt x="173" y="1934"/>
                      <a:pt x="262" y="1876"/>
                      <a:pt x="385" y="1876"/>
                    </a:cubicBezTo>
                    <a:cubicBezTo>
                      <a:pt x="493" y="1876"/>
                      <a:pt x="629" y="1921"/>
                      <a:pt x="755" y="2091"/>
                    </a:cubicBezTo>
                    <a:lnTo>
                      <a:pt x="974" y="2091"/>
                    </a:lnTo>
                    <a:cubicBezTo>
                      <a:pt x="974" y="2091"/>
                      <a:pt x="959" y="1667"/>
                      <a:pt x="1053" y="1431"/>
                    </a:cubicBezTo>
                    <a:cubicBezTo>
                      <a:pt x="1163" y="1211"/>
                      <a:pt x="1556" y="1211"/>
                      <a:pt x="1619" y="928"/>
                    </a:cubicBezTo>
                    <a:cubicBezTo>
                      <a:pt x="1619" y="928"/>
                      <a:pt x="2153" y="1208"/>
                      <a:pt x="2675" y="1208"/>
                    </a:cubicBezTo>
                    <a:cubicBezTo>
                      <a:pt x="2874" y="1208"/>
                      <a:pt x="3072" y="1167"/>
                      <a:pt x="3237" y="1054"/>
                    </a:cubicBezTo>
                    <a:cubicBezTo>
                      <a:pt x="3766" y="689"/>
                      <a:pt x="2518" y="1"/>
                      <a:pt x="1485"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7"/>
              <p:cNvSpPr/>
              <p:nvPr/>
            </p:nvSpPr>
            <p:spPr>
              <a:xfrm>
                <a:off x="12213461" y="2218342"/>
                <a:ext cx="61941" cy="80354"/>
              </a:xfrm>
              <a:custGeom>
                <a:rect b="b" l="l" r="r" t="t"/>
                <a:pathLst>
                  <a:path extrusionOk="0" h="1139" w="878">
                    <a:moveTo>
                      <a:pt x="480" y="1"/>
                    </a:moveTo>
                    <a:cubicBezTo>
                      <a:pt x="419" y="1"/>
                      <a:pt x="357" y="20"/>
                      <a:pt x="296" y="70"/>
                    </a:cubicBezTo>
                    <a:cubicBezTo>
                      <a:pt x="0" y="319"/>
                      <a:pt x="229" y="1138"/>
                      <a:pt x="814" y="1138"/>
                    </a:cubicBezTo>
                    <a:cubicBezTo>
                      <a:pt x="819" y="1138"/>
                      <a:pt x="825" y="1138"/>
                      <a:pt x="830" y="1138"/>
                    </a:cubicBezTo>
                    <a:lnTo>
                      <a:pt x="878" y="227"/>
                    </a:lnTo>
                    <a:cubicBezTo>
                      <a:pt x="878" y="227"/>
                      <a:pt x="689" y="1"/>
                      <a:pt x="480"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7"/>
              <p:cNvSpPr/>
              <p:nvPr/>
            </p:nvSpPr>
            <p:spPr>
              <a:xfrm>
                <a:off x="12365137" y="2079012"/>
                <a:ext cx="136086" cy="79507"/>
              </a:xfrm>
              <a:custGeom>
                <a:rect b="b" l="l" r="r" t="t"/>
                <a:pathLst>
                  <a:path extrusionOk="0" h="1127" w="1929">
                    <a:moveTo>
                      <a:pt x="1273" y="0"/>
                    </a:moveTo>
                    <a:cubicBezTo>
                      <a:pt x="1223" y="0"/>
                      <a:pt x="1170" y="11"/>
                      <a:pt x="1116" y="34"/>
                    </a:cubicBezTo>
                    <a:cubicBezTo>
                      <a:pt x="847" y="156"/>
                      <a:pt x="558" y="185"/>
                      <a:pt x="342" y="185"/>
                    </a:cubicBezTo>
                    <a:cubicBezTo>
                      <a:pt x="139" y="185"/>
                      <a:pt x="0" y="159"/>
                      <a:pt x="0" y="159"/>
                    </a:cubicBezTo>
                    <a:lnTo>
                      <a:pt x="0" y="159"/>
                    </a:lnTo>
                    <a:cubicBezTo>
                      <a:pt x="0" y="160"/>
                      <a:pt x="530" y="1126"/>
                      <a:pt x="1140" y="1126"/>
                    </a:cubicBezTo>
                    <a:cubicBezTo>
                      <a:pt x="1194" y="1126"/>
                      <a:pt x="1249" y="1119"/>
                      <a:pt x="1304" y="1102"/>
                    </a:cubicBezTo>
                    <a:cubicBezTo>
                      <a:pt x="1928" y="904"/>
                      <a:pt x="1733" y="0"/>
                      <a:pt x="1273"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7"/>
              <p:cNvSpPr/>
              <p:nvPr/>
            </p:nvSpPr>
            <p:spPr>
              <a:xfrm>
                <a:off x="12276459" y="2234286"/>
                <a:ext cx="175169" cy="156686"/>
              </a:xfrm>
              <a:custGeom>
                <a:rect b="b" l="l" r="r" t="t"/>
                <a:pathLst>
                  <a:path extrusionOk="0" h="2221" w="2483">
                    <a:moveTo>
                      <a:pt x="1031" y="849"/>
                    </a:moveTo>
                    <a:cubicBezTo>
                      <a:pt x="1038" y="849"/>
                      <a:pt x="1045" y="849"/>
                      <a:pt x="1053" y="849"/>
                    </a:cubicBezTo>
                    <a:cubicBezTo>
                      <a:pt x="1241" y="849"/>
                      <a:pt x="1430" y="944"/>
                      <a:pt x="1571" y="991"/>
                    </a:cubicBezTo>
                    <a:cubicBezTo>
                      <a:pt x="1625" y="1010"/>
                      <a:pt x="1671" y="1018"/>
                      <a:pt x="1713" y="1018"/>
                    </a:cubicBezTo>
                    <a:cubicBezTo>
                      <a:pt x="1807" y="1018"/>
                      <a:pt x="1882" y="981"/>
                      <a:pt x="1980" y="959"/>
                    </a:cubicBezTo>
                    <a:cubicBezTo>
                      <a:pt x="2060" y="936"/>
                      <a:pt x="2124" y="926"/>
                      <a:pt x="2177" y="926"/>
                    </a:cubicBezTo>
                    <a:cubicBezTo>
                      <a:pt x="2251" y="926"/>
                      <a:pt x="2301" y="946"/>
                      <a:pt x="2337" y="971"/>
                    </a:cubicBezTo>
                    <a:lnTo>
                      <a:pt x="2337" y="971"/>
                    </a:lnTo>
                    <a:cubicBezTo>
                      <a:pt x="2280" y="1445"/>
                      <a:pt x="2050" y="1682"/>
                      <a:pt x="1776" y="1698"/>
                    </a:cubicBezTo>
                    <a:cubicBezTo>
                      <a:pt x="1741" y="1702"/>
                      <a:pt x="1707" y="1704"/>
                      <a:pt x="1674" y="1704"/>
                    </a:cubicBezTo>
                    <a:cubicBezTo>
                      <a:pt x="1342" y="1704"/>
                      <a:pt x="1061" y="1499"/>
                      <a:pt x="833" y="1242"/>
                    </a:cubicBezTo>
                    <a:cubicBezTo>
                      <a:pt x="681" y="1075"/>
                      <a:pt x="808" y="849"/>
                      <a:pt x="1031" y="849"/>
                    </a:cubicBezTo>
                    <a:close/>
                    <a:moveTo>
                      <a:pt x="0" y="1"/>
                    </a:moveTo>
                    <a:cubicBezTo>
                      <a:pt x="0" y="1"/>
                      <a:pt x="16" y="739"/>
                      <a:pt x="220" y="1273"/>
                    </a:cubicBezTo>
                    <a:cubicBezTo>
                      <a:pt x="283" y="1446"/>
                      <a:pt x="377" y="1603"/>
                      <a:pt x="487" y="1745"/>
                    </a:cubicBezTo>
                    <a:cubicBezTo>
                      <a:pt x="629" y="1918"/>
                      <a:pt x="817" y="2043"/>
                      <a:pt x="1021" y="2138"/>
                    </a:cubicBezTo>
                    <a:cubicBezTo>
                      <a:pt x="1139" y="2190"/>
                      <a:pt x="1256" y="2220"/>
                      <a:pt x="1355" y="2220"/>
                    </a:cubicBezTo>
                    <a:cubicBezTo>
                      <a:pt x="1376" y="2220"/>
                      <a:pt x="1395" y="2219"/>
                      <a:pt x="1414" y="2216"/>
                    </a:cubicBezTo>
                    <a:cubicBezTo>
                      <a:pt x="1738" y="2201"/>
                      <a:pt x="2441" y="1821"/>
                      <a:pt x="2392" y="1019"/>
                    </a:cubicBezTo>
                    <a:lnTo>
                      <a:pt x="2392" y="1019"/>
                    </a:lnTo>
                    <a:cubicBezTo>
                      <a:pt x="2422" y="987"/>
                      <a:pt x="2452" y="941"/>
                      <a:pt x="2467" y="881"/>
                    </a:cubicBezTo>
                    <a:cubicBezTo>
                      <a:pt x="2467" y="834"/>
                      <a:pt x="2483" y="786"/>
                      <a:pt x="2467" y="724"/>
                    </a:cubicBezTo>
                    <a:cubicBezTo>
                      <a:pt x="2443" y="692"/>
                      <a:pt x="2408" y="680"/>
                      <a:pt x="2363" y="680"/>
                    </a:cubicBezTo>
                    <a:cubicBezTo>
                      <a:pt x="2318" y="680"/>
                      <a:pt x="2263" y="692"/>
                      <a:pt x="2200" y="708"/>
                    </a:cubicBezTo>
                    <a:cubicBezTo>
                      <a:pt x="2073" y="729"/>
                      <a:pt x="1949" y="744"/>
                      <a:pt x="1829" y="744"/>
                    </a:cubicBezTo>
                    <a:cubicBezTo>
                      <a:pt x="1681" y="744"/>
                      <a:pt x="1537" y="721"/>
                      <a:pt x="1399" y="661"/>
                    </a:cubicBezTo>
                    <a:cubicBezTo>
                      <a:pt x="1308" y="622"/>
                      <a:pt x="1218" y="594"/>
                      <a:pt x="1118" y="594"/>
                    </a:cubicBezTo>
                    <a:cubicBezTo>
                      <a:pt x="1097" y="594"/>
                      <a:pt x="1075" y="595"/>
                      <a:pt x="1053" y="598"/>
                    </a:cubicBezTo>
                    <a:cubicBezTo>
                      <a:pt x="817" y="598"/>
                      <a:pt x="613" y="692"/>
                      <a:pt x="487" y="771"/>
                    </a:cubicBezTo>
                    <a:cubicBezTo>
                      <a:pt x="267" y="425"/>
                      <a:pt x="204" y="1"/>
                      <a:pt x="204"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7"/>
              <p:cNvSpPr/>
              <p:nvPr/>
            </p:nvSpPr>
            <p:spPr>
              <a:xfrm>
                <a:off x="11318853" y="4169533"/>
                <a:ext cx="690519" cy="89807"/>
              </a:xfrm>
              <a:custGeom>
                <a:rect b="b" l="l" r="r" t="t"/>
                <a:pathLst>
                  <a:path extrusionOk="0" h="1273" w="9788">
                    <a:moveTo>
                      <a:pt x="4902" y="0"/>
                    </a:moveTo>
                    <a:cubicBezTo>
                      <a:pt x="2200" y="0"/>
                      <a:pt x="0" y="283"/>
                      <a:pt x="0" y="644"/>
                    </a:cubicBezTo>
                    <a:cubicBezTo>
                      <a:pt x="0" y="990"/>
                      <a:pt x="2200" y="1273"/>
                      <a:pt x="4902" y="1273"/>
                    </a:cubicBezTo>
                    <a:cubicBezTo>
                      <a:pt x="7604" y="1273"/>
                      <a:pt x="9788" y="990"/>
                      <a:pt x="9788" y="644"/>
                    </a:cubicBezTo>
                    <a:cubicBezTo>
                      <a:pt x="9788" y="283"/>
                      <a:pt x="7604" y="0"/>
                      <a:pt x="490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7"/>
              <p:cNvSpPr/>
              <p:nvPr/>
            </p:nvSpPr>
            <p:spPr>
              <a:xfrm>
                <a:off x="11241252" y="3504062"/>
                <a:ext cx="843536" cy="709073"/>
              </a:xfrm>
              <a:custGeom>
                <a:rect b="b" l="l" r="r" t="t"/>
                <a:pathLst>
                  <a:path extrusionOk="0" h="10051" w="11957">
                    <a:moveTo>
                      <a:pt x="3790" y="0"/>
                    </a:moveTo>
                    <a:cubicBezTo>
                      <a:pt x="3720" y="0"/>
                      <a:pt x="3651" y="2"/>
                      <a:pt x="3582" y="7"/>
                    </a:cubicBezTo>
                    <a:cubicBezTo>
                      <a:pt x="3284" y="38"/>
                      <a:pt x="2985" y="116"/>
                      <a:pt x="2703" y="289"/>
                    </a:cubicBezTo>
                    <a:cubicBezTo>
                      <a:pt x="1194" y="1201"/>
                      <a:pt x="173" y="2740"/>
                      <a:pt x="110" y="4500"/>
                    </a:cubicBezTo>
                    <a:cubicBezTo>
                      <a:pt x="0" y="7438"/>
                      <a:pt x="2545" y="9920"/>
                      <a:pt x="5798" y="10046"/>
                    </a:cubicBezTo>
                    <a:cubicBezTo>
                      <a:pt x="5880" y="10049"/>
                      <a:pt x="5963" y="10050"/>
                      <a:pt x="6045" y="10050"/>
                    </a:cubicBezTo>
                    <a:cubicBezTo>
                      <a:pt x="8486" y="10050"/>
                      <a:pt x="10587" y="8708"/>
                      <a:pt x="11453" y="6762"/>
                    </a:cubicBezTo>
                    <a:cubicBezTo>
                      <a:pt x="11705" y="6197"/>
                      <a:pt x="11862" y="5584"/>
                      <a:pt x="11878" y="4940"/>
                    </a:cubicBezTo>
                    <a:cubicBezTo>
                      <a:pt x="11956" y="3212"/>
                      <a:pt x="11076" y="1625"/>
                      <a:pt x="9694" y="604"/>
                    </a:cubicBezTo>
                    <a:cubicBezTo>
                      <a:pt x="9270" y="305"/>
                      <a:pt x="8814" y="195"/>
                      <a:pt x="8311" y="179"/>
                    </a:cubicBezTo>
                    <a:cubicBezTo>
                      <a:pt x="8267" y="178"/>
                      <a:pt x="8222" y="178"/>
                      <a:pt x="8177" y="178"/>
                    </a:cubicBezTo>
                    <a:cubicBezTo>
                      <a:pt x="7637" y="178"/>
                      <a:pt x="7048" y="248"/>
                      <a:pt x="6454" y="248"/>
                    </a:cubicBezTo>
                    <a:cubicBezTo>
                      <a:pt x="6361" y="248"/>
                      <a:pt x="6268" y="246"/>
                      <a:pt x="6175" y="242"/>
                    </a:cubicBezTo>
                    <a:cubicBezTo>
                      <a:pt x="5515" y="226"/>
                      <a:pt x="4886" y="85"/>
                      <a:pt x="4305" y="22"/>
                    </a:cubicBezTo>
                    <a:cubicBezTo>
                      <a:pt x="4127" y="11"/>
                      <a:pt x="3957" y="0"/>
                      <a:pt x="37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7"/>
              <p:cNvSpPr/>
              <p:nvPr/>
            </p:nvSpPr>
            <p:spPr>
              <a:xfrm>
                <a:off x="11477302" y="3503780"/>
                <a:ext cx="362544" cy="106950"/>
              </a:xfrm>
              <a:custGeom>
                <a:rect b="b" l="l" r="r" t="t"/>
                <a:pathLst>
                  <a:path extrusionOk="0" h="1516" w="5139">
                    <a:moveTo>
                      <a:pt x="497" y="1"/>
                    </a:moveTo>
                    <a:cubicBezTo>
                      <a:pt x="414" y="1"/>
                      <a:pt x="333" y="4"/>
                      <a:pt x="252" y="11"/>
                    </a:cubicBezTo>
                    <a:cubicBezTo>
                      <a:pt x="95" y="136"/>
                      <a:pt x="1" y="340"/>
                      <a:pt x="111" y="639"/>
                    </a:cubicBezTo>
                    <a:cubicBezTo>
                      <a:pt x="308" y="1177"/>
                      <a:pt x="1617" y="1515"/>
                      <a:pt x="2752" y="1515"/>
                    </a:cubicBezTo>
                    <a:cubicBezTo>
                      <a:pt x="3243" y="1515"/>
                      <a:pt x="3700" y="1452"/>
                      <a:pt x="4023" y="1315"/>
                    </a:cubicBezTo>
                    <a:cubicBezTo>
                      <a:pt x="4573" y="1079"/>
                      <a:pt x="5138" y="655"/>
                      <a:pt x="4965" y="183"/>
                    </a:cubicBezTo>
                    <a:cubicBezTo>
                      <a:pt x="4921" y="182"/>
                      <a:pt x="4876" y="182"/>
                      <a:pt x="4831" y="182"/>
                    </a:cubicBezTo>
                    <a:cubicBezTo>
                      <a:pt x="4292" y="182"/>
                      <a:pt x="3714" y="252"/>
                      <a:pt x="3112" y="252"/>
                    </a:cubicBezTo>
                    <a:cubicBezTo>
                      <a:pt x="3018" y="252"/>
                      <a:pt x="2924" y="250"/>
                      <a:pt x="2829" y="246"/>
                    </a:cubicBezTo>
                    <a:cubicBezTo>
                      <a:pt x="1999" y="218"/>
                      <a:pt x="1206" y="1"/>
                      <a:pt x="497"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7"/>
              <p:cNvSpPr/>
              <p:nvPr/>
            </p:nvSpPr>
            <p:spPr>
              <a:xfrm>
                <a:off x="11368660" y="3278382"/>
                <a:ext cx="284941" cy="292208"/>
              </a:xfrm>
              <a:custGeom>
                <a:rect b="b" l="l" r="r" t="t"/>
                <a:pathLst>
                  <a:path extrusionOk="0" h="4142" w="4039">
                    <a:moveTo>
                      <a:pt x="347" y="0"/>
                    </a:moveTo>
                    <a:cubicBezTo>
                      <a:pt x="221" y="0"/>
                      <a:pt x="95" y="63"/>
                      <a:pt x="32" y="173"/>
                    </a:cubicBezTo>
                    <a:cubicBezTo>
                      <a:pt x="17" y="220"/>
                      <a:pt x="1" y="268"/>
                      <a:pt x="1" y="315"/>
                    </a:cubicBezTo>
                    <a:cubicBezTo>
                      <a:pt x="1" y="330"/>
                      <a:pt x="1" y="330"/>
                      <a:pt x="1" y="346"/>
                    </a:cubicBezTo>
                    <a:cubicBezTo>
                      <a:pt x="1" y="488"/>
                      <a:pt x="111" y="629"/>
                      <a:pt x="284" y="660"/>
                    </a:cubicBezTo>
                    <a:cubicBezTo>
                      <a:pt x="818" y="739"/>
                      <a:pt x="1698" y="1006"/>
                      <a:pt x="2373" y="1854"/>
                    </a:cubicBezTo>
                    <a:cubicBezTo>
                      <a:pt x="3395" y="3158"/>
                      <a:pt x="3442" y="4101"/>
                      <a:pt x="3442" y="4101"/>
                    </a:cubicBezTo>
                    <a:cubicBezTo>
                      <a:pt x="3442" y="4101"/>
                      <a:pt x="3502" y="4141"/>
                      <a:pt x="3623" y="4141"/>
                    </a:cubicBezTo>
                    <a:cubicBezTo>
                      <a:pt x="3653" y="4141"/>
                      <a:pt x="3687" y="4139"/>
                      <a:pt x="3724" y="4132"/>
                    </a:cubicBezTo>
                    <a:cubicBezTo>
                      <a:pt x="3819" y="4117"/>
                      <a:pt x="3913" y="4070"/>
                      <a:pt x="4039" y="4007"/>
                    </a:cubicBezTo>
                    <a:cubicBezTo>
                      <a:pt x="4039" y="4007"/>
                      <a:pt x="2939" y="63"/>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
              <p:cNvSpPr/>
              <p:nvPr/>
            </p:nvSpPr>
            <p:spPr>
              <a:xfrm>
                <a:off x="11644710" y="3258418"/>
                <a:ext cx="358029" cy="312667"/>
              </a:xfrm>
              <a:custGeom>
                <a:rect b="b" l="l" r="r" t="t"/>
                <a:pathLst>
                  <a:path extrusionOk="0" h="4432" w="5075">
                    <a:moveTo>
                      <a:pt x="5075" y="1"/>
                    </a:moveTo>
                    <a:lnTo>
                      <a:pt x="5075" y="1"/>
                    </a:lnTo>
                    <a:cubicBezTo>
                      <a:pt x="1068" y="111"/>
                      <a:pt x="94" y="3991"/>
                      <a:pt x="16" y="4400"/>
                    </a:cubicBezTo>
                    <a:cubicBezTo>
                      <a:pt x="0" y="4415"/>
                      <a:pt x="0" y="4431"/>
                      <a:pt x="0" y="4431"/>
                    </a:cubicBezTo>
                    <a:cubicBezTo>
                      <a:pt x="5075" y="3897"/>
                      <a:pt x="5075" y="1"/>
                      <a:pt x="5075"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7"/>
              <p:cNvSpPr/>
              <p:nvPr/>
            </p:nvSpPr>
            <p:spPr>
              <a:xfrm>
                <a:off x="11644710" y="3258418"/>
                <a:ext cx="358029" cy="312667"/>
              </a:xfrm>
              <a:custGeom>
                <a:rect b="b" l="l" r="r" t="t"/>
                <a:pathLst>
                  <a:path extrusionOk="0" h="4432" w="5075">
                    <a:moveTo>
                      <a:pt x="5075" y="1"/>
                    </a:moveTo>
                    <a:lnTo>
                      <a:pt x="16" y="4400"/>
                    </a:lnTo>
                    <a:cubicBezTo>
                      <a:pt x="0" y="4415"/>
                      <a:pt x="0" y="4431"/>
                      <a:pt x="0" y="4431"/>
                    </a:cubicBezTo>
                    <a:cubicBezTo>
                      <a:pt x="5074" y="3897"/>
                      <a:pt x="5075" y="1"/>
                      <a:pt x="5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7"/>
              <p:cNvSpPr/>
              <p:nvPr/>
            </p:nvSpPr>
            <p:spPr>
              <a:xfrm>
                <a:off x="11241252" y="3504062"/>
                <a:ext cx="808051" cy="709073"/>
              </a:xfrm>
              <a:custGeom>
                <a:rect b="b" l="l" r="r" t="t"/>
                <a:pathLst>
                  <a:path extrusionOk="0" h="10051" w="11454">
                    <a:moveTo>
                      <a:pt x="3790" y="0"/>
                    </a:moveTo>
                    <a:cubicBezTo>
                      <a:pt x="3720" y="0"/>
                      <a:pt x="3651" y="2"/>
                      <a:pt x="3582" y="7"/>
                    </a:cubicBezTo>
                    <a:cubicBezTo>
                      <a:pt x="3284" y="38"/>
                      <a:pt x="2985" y="116"/>
                      <a:pt x="2703" y="289"/>
                    </a:cubicBezTo>
                    <a:cubicBezTo>
                      <a:pt x="1194" y="1201"/>
                      <a:pt x="173" y="2740"/>
                      <a:pt x="110" y="4500"/>
                    </a:cubicBezTo>
                    <a:cubicBezTo>
                      <a:pt x="0" y="7438"/>
                      <a:pt x="2545" y="9920"/>
                      <a:pt x="5798" y="10046"/>
                    </a:cubicBezTo>
                    <a:cubicBezTo>
                      <a:pt x="5880" y="10049"/>
                      <a:pt x="5962" y="10050"/>
                      <a:pt x="6044" y="10050"/>
                    </a:cubicBezTo>
                    <a:cubicBezTo>
                      <a:pt x="8471" y="10050"/>
                      <a:pt x="10587" y="8708"/>
                      <a:pt x="11453" y="6762"/>
                    </a:cubicBezTo>
                    <a:lnTo>
                      <a:pt x="11453" y="6762"/>
                    </a:lnTo>
                    <a:cubicBezTo>
                      <a:pt x="11453" y="6763"/>
                      <a:pt x="9599" y="8871"/>
                      <a:pt x="6550" y="8871"/>
                    </a:cubicBezTo>
                    <a:cubicBezTo>
                      <a:pt x="6387" y="8871"/>
                      <a:pt x="6219" y="8865"/>
                      <a:pt x="6049" y="8852"/>
                    </a:cubicBezTo>
                    <a:cubicBezTo>
                      <a:pt x="2703" y="8600"/>
                      <a:pt x="1556" y="4924"/>
                      <a:pt x="2498" y="3102"/>
                    </a:cubicBezTo>
                    <a:cubicBezTo>
                      <a:pt x="3270" y="1633"/>
                      <a:pt x="4878" y="1491"/>
                      <a:pt x="5474" y="1491"/>
                    </a:cubicBezTo>
                    <a:cubicBezTo>
                      <a:pt x="5618" y="1491"/>
                      <a:pt x="5703" y="1499"/>
                      <a:pt x="5703" y="1499"/>
                    </a:cubicBezTo>
                    <a:cubicBezTo>
                      <a:pt x="5499" y="1153"/>
                      <a:pt x="5012" y="478"/>
                      <a:pt x="4305" y="22"/>
                    </a:cubicBezTo>
                    <a:cubicBezTo>
                      <a:pt x="4127" y="11"/>
                      <a:pt x="3957" y="0"/>
                      <a:pt x="3790"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
              <p:cNvSpPr/>
              <p:nvPr/>
            </p:nvSpPr>
            <p:spPr>
              <a:xfrm>
                <a:off x="11849720" y="3558877"/>
                <a:ext cx="147515" cy="144905"/>
              </a:xfrm>
              <a:custGeom>
                <a:rect b="b" l="l" r="r" t="t"/>
                <a:pathLst>
                  <a:path extrusionOk="0" h="2054" w="2091">
                    <a:moveTo>
                      <a:pt x="503" y="1"/>
                    </a:moveTo>
                    <a:cubicBezTo>
                      <a:pt x="386" y="1"/>
                      <a:pt x="266" y="48"/>
                      <a:pt x="173" y="141"/>
                    </a:cubicBezTo>
                    <a:cubicBezTo>
                      <a:pt x="1" y="329"/>
                      <a:pt x="16" y="628"/>
                      <a:pt x="220" y="801"/>
                    </a:cubicBezTo>
                    <a:cubicBezTo>
                      <a:pt x="629" y="1131"/>
                      <a:pt x="959" y="1508"/>
                      <a:pt x="1226" y="1869"/>
                    </a:cubicBezTo>
                    <a:cubicBezTo>
                      <a:pt x="1307" y="1990"/>
                      <a:pt x="1440" y="2053"/>
                      <a:pt x="1579" y="2053"/>
                    </a:cubicBezTo>
                    <a:cubicBezTo>
                      <a:pt x="1656" y="2053"/>
                      <a:pt x="1735" y="2034"/>
                      <a:pt x="1807" y="1995"/>
                    </a:cubicBezTo>
                    <a:cubicBezTo>
                      <a:pt x="2027" y="1869"/>
                      <a:pt x="2090" y="1586"/>
                      <a:pt x="1949" y="1366"/>
                    </a:cubicBezTo>
                    <a:cubicBezTo>
                      <a:pt x="1540" y="785"/>
                      <a:pt x="1085" y="361"/>
                      <a:pt x="786" y="109"/>
                    </a:cubicBezTo>
                    <a:cubicBezTo>
                      <a:pt x="706" y="36"/>
                      <a:pt x="605" y="1"/>
                      <a:pt x="5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7"/>
              <p:cNvSpPr/>
              <p:nvPr/>
            </p:nvSpPr>
            <p:spPr>
              <a:xfrm>
                <a:off x="11970567" y="3720642"/>
                <a:ext cx="78731" cy="115486"/>
              </a:xfrm>
              <a:custGeom>
                <a:rect b="b" l="l" r="r" t="t"/>
                <a:pathLst>
                  <a:path extrusionOk="0" h="1637" w="1116">
                    <a:moveTo>
                      <a:pt x="463" y="0"/>
                    </a:moveTo>
                    <a:cubicBezTo>
                      <a:pt x="391" y="0"/>
                      <a:pt x="318" y="20"/>
                      <a:pt x="251" y="63"/>
                    </a:cubicBezTo>
                    <a:cubicBezTo>
                      <a:pt x="63" y="173"/>
                      <a:pt x="0" y="393"/>
                      <a:pt x="79" y="581"/>
                    </a:cubicBezTo>
                    <a:cubicBezTo>
                      <a:pt x="220" y="880"/>
                      <a:pt x="314" y="1163"/>
                      <a:pt x="361" y="1367"/>
                    </a:cubicBezTo>
                    <a:cubicBezTo>
                      <a:pt x="409" y="1533"/>
                      <a:pt x="555" y="1637"/>
                      <a:pt x="712" y="1637"/>
                    </a:cubicBezTo>
                    <a:cubicBezTo>
                      <a:pt x="762" y="1637"/>
                      <a:pt x="814" y="1626"/>
                      <a:pt x="864" y="1603"/>
                    </a:cubicBezTo>
                    <a:cubicBezTo>
                      <a:pt x="1021" y="1540"/>
                      <a:pt x="1115" y="1383"/>
                      <a:pt x="1084" y="1226"/>
                    </a:cubicBezTo>
                    <a:cubicBezTo>
                      <a:pt x="1037" y="880"/>
                      <a:pt x="958" y="566"/>
                      <a:pt x="848" y="267"/>
                    </a:cubicBezTo>
                    <a:cubicBezTo>
                      <a:pt x="783" y="103"/>
                      <a:pt x="626" y="0"/>
                      <a:pt x="4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7"/>
              <p:cNvSpPr/>
              <p:nvPr/>
            </p:nvSpPr>
            <p:spPr>
              <a:xfrm>
                <a:off x="9756025" y="4175035"/>
                <a:ext cx="1514090" cy="110901"/>
              </a:xfrm>
              <a:custGeom>
                <a:rect b="b" l="l" r="r" t="t"/>
                <a:pathLst>
                  <a:path extrusionOk="0" h="1572" w="21462">
                    <a:moveTo>
                      <a:pt x="10731" y="1"/>
                    </a:moveTo>
                    <a:cubicBezTo>
                      <a:pt x="4808" y="1"/>
                      <a:pt x="1" y="362"/>
                      <a:pt x="1" y="786"/>
                    </a:cubicBezTo>
                    <a:cubicBezTo>
                      <a:pt x="1" y="1226"/>
                      <a:pt x="4808" y="1572"/>
                      <a:pt x="10731" y="1572"/>
                    </a:cubicBezTo>
                    <a:cubicBezTo>
                      <a:pt x="16654" y="1572"/>
                      <a:pt x="21462" y="1226"/>
                      <a:pt x="21462" y="786"/>
                    </a:cubicBezTo>
                    <a:cubicBezTo>
                      <a:pt x="21462" y="362"/>
                      <a:pt x="16654" y="1"/>
                      <a:pt x="1073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p:nvPr/>
            </p:nvSpPr>
            <p:spPr>
              <a:xfrm>
                <a:off x="9913415" y="4076411"/>
                <a:ext cx="1168267" cy="156333"/>
              </a:xfrm>
              <a:custGeom>
                <a:rect b="b" l="l" r="r" t="t"/>
                <a:pathLst>
                  <a:path extrusionOk="0" h="2216" w="16560">
                    <a:moveTo>
                      <a:pt x="1" y="0"/>
                    </a:moveTo>
                    <a:lnTo>
                      <a:pt x="1" y="2184"/>
                    </a:lnTo>
                    <a:lnTo>
                      <a:pt x="16544" y="2216"/>
                    </a:lnTo>
                    <a:lnTo>
                      <a:pt x="16560" y="16"/>
                    </a:lnTo>
                    <a:lnTo>
                      <a:pt x="1"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7"/>
              <p:cNvSpPr/>
              <p:nvPr/>
            </p:nvSpPr>
            <p:spPr>
              <a:xfrm>
                <a:off x="11080546" y="4077539"/>
                <a:ext cx="168538" cy="154076"/>
              </a:xfrm>
              <a:custGeom>
                <a:rect b="b" l="l" r="r" t="t"/>
                <a:pathLst>
                  <a:path extrusionOk="0" h="2184" w="2389">
                    <a:moveTo>
                      <a:pt x="16" y="0"/>
                    </a:moveTo>
                    <a:lnTo>
                      <a:pt x="0" y="2184"/>
                    </a:lnTo>
                    <a:lnTo>
                      <a:pt x="1571" y="1477"/>
                    </a:lnTo>
                    <a:lnTo>
                      <a:pt x="2388" y="1100"/>
                    </a:lnTo>
                    <a:lnTo>
                      <a:pt x="1571" y="723"/>
                    </a:lnTo>
                    <a:lnTo>
                      <a:pt x="16"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7"/>
              <p:cNvSpPr/>
              <p:nvPr/>
            </p:nvSpPr>
            <p:spPr>
              <a:xfrm>
                <a:off x="9913415" y="4076411"/>
                <a:ext cx="85433" cy="155204"/>
              </a:xfrm>
              <a:custGeom>
                <a:rect b="b" l="l" r="r" t="t"/>
                <a:pathLst>
                  <a:path extrusionOk="0" h="2200" w="1211">
                    <a:moveTo>
                      <a:pt x="1" y="0"/>
                    </a:moveTo>
                    <a:lnTo>
                      <a:pt x="1" y="2184"/>
                    </a:lnTo>
                    <a:lnTo>
                      <a:pt x="1210" y="2200"/>
                    </a:lnTo>
                    <a:lnTo>
                      <a:pt x="1210"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a:off x="9845831" y="4076411"/>
                <a:ext cx="67655" cy="155204"/>
              </a:xfrm>
              <a:custGeom>
                <a:rect b="b" l="l" r="r" t="t"/>
                <a:pathLst>
                  <a:path extrusionOk="0" h="2200" w="959">
                    <a:moveTo>
                      <a:pt x="959" y="0"/>
                    </a:moveTo>
                    <a:cubicBezTo>
                      <a:pt x="440" y="0"/>
                      <a:pt x="0" y="424"/>
                      <a:pt x="0" y="959"/>
                    </a:cubicBezTo>
                    <a:lnTo>
                      <a:pt x="0" y="1226"/>
                    </a:lnTo>
                    <a:cubicBezTo>
                      <a:pt x="0" y="1760"/>
                      <a:pt x="424" y="2184"/>
                      <a:pt x="959" y="2200"/>
                    </a:cubicBezTo>
                    <a:lnTo>
                      <a:pt x="959"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
              <p:cNvSpPr/>
              <p:nvPr/>
            </p:nvSpPr>
            <p:spPr>
              <a:xfrm>
                <a:off x="11191375" y="4128474"/>
                <a:ext cx="57708" cy="53263"/>
              </a:xfrm>
              <a:custGeom>
                <a:rect b="b" l="l" r="r" t="t"/>
                <a:pathLst>
                  <a:path extrusionOk="0" h="755" w="818">
                    <a:moveTo>
                      <a:pt x="0" y="1"/>
                    </a:moveTo>
                    <a:lnTo>
                      <a:pt x="0" y="755"/>
                    </a:lnTo>
                    <a:lnTo>
                      <a:pt x="817" y="378"/>
                    </a:lnTo>
                    <a:lnTo>
                      <a:pt x="0"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7"/>
              <p:cNvSpPr/>
              <p:nvPr/>
            </p:nvSpPr>
            <p:spPr>
              <a:xfrm>
                <a:off x="9998777" y="4076411"/>
                <a:ext cx="61024" cy="155204"/>
              </a:xfrm>
              <a:custGeom>
                <a:rect b="b" l="l" r="r" t="t"/>
                <a:pathLst>
                  <a:path extrusionOk="0" h="2200" w="865">
                    <a:moveTo>
                      <a:pt x="0" y="0"/>
                    </a:moveTo>
                    <a:lnTo>
                      <a:pt x="0" y="2200"/>
                    </a:lnTo>
                    <a:lnTo>
                      <a:pt x="864" y="2200"/>
                    </a:lnTo>
                    <a:lnTo>
                      <a:pt x="864"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7"/>
              <p:cNvSpPr/>
              <p:nvPr/>
            </p:nvSpPr>
            <p:spPr>
              <a:xfrm>
                <a:off x="10147279" y="4115211"/>
                <a:ext cx="887840" cy="24409"/>
              </a:xfrm>
              <a:custGeom>
                <a:rect b="b" l="l" r="r" t="t"/>
                <a:pathLst>
                  <a:path extrusionOk="0" h="346" w="12585">
                    <a:moveTo>
                      <a:pt x="158" y="0"/>
                    </a:moveTo>
                    <a:cubicBezTo>
                      <a:pt x="79" y="0"/>
                      <a:pt x="1" y="63"/>
                      <a:pt x="1" y="157"/>
                    </a:cubicBezTo>
                    <a:cubicBezTo>
                      <a:pt x="1" y="252"/>
                      <a:pt x="79" y="330"/>
                      <a:pt x="158" y="330"/>
                    </a:cubicBezTo>
                    <a:lnTo>
                      <a:pt x="12428" y="346"/>
                    </a:lnTo>
                    <a:cubicBezTo>
                      <a:pt x="12506" y="346"/>
                      <a:pt x="12585" y="267"/>
                      <a:pt x="12585" y="173"/>
                    </a:cubicBezTo>
                    <a:cubicBezTo>
                      <a:pt x="12585" y="79"/>
                      <a:pt x="12522" y="0"/>
                      <a:pt x="12428"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7"/>
              <p:cNvSpPr/>
              <p:nvPr/>
            </p:nvSpPr>
            <p:spPr>
              <a:xfrm>
                <a:off x="10147279" y="4175035"/>
                <a:ext cx="887840" cy="24480"/>
              </a:xfrm>
              <a:custGeom>
                <a:rect b="b" l="l" r="r" t="t"/>
                <a:pathLst>
                  <a:path extrusionOk="0" h="347" w="12585">
                    <a:moveTo>
                      <a:pt x="158" y="1"/>
                    </a:moveTo>
                    <a:cubicBezTo>
                      <a:pt x="79" y="1"/>
                      <a:pt x="1" y="79"/>
                      <a:pt x="1" y="173"/>
                    </a:cubicBezTo>
                    <a:cubicBezTo>
                      <a:pt x="1" y="268"/>
                      <a:pt x="79" y="346"/>
                      <a:pt x="158" y="346"/>
                    </a:cubicBezTo>
                    <a:lnTo>
                      <a:pt x="12428" y="346"/>
                    </a:lnTo>
                    <a:cubicBezTo>
                      <a:pt x="12506" y="346"/>
                      <a:pt x="12585" y="283"/>
                      <a:pt x="12585" y="189"/>
                    </a:cubicBezTo>
                    <a:cubicBezTo>
                      <a:pt x="12585" y="95"/>
                      <a:pt x="12522" y="16"/>
                      <a:pt x="12428" y="16"/>
                    </a:cubicBezTo>
                    <a:lnTo>
                      <a:pt x="158"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47"/>
            <p:cNvSpPr/>
            <p:nvPr/>
          </p:nvSpPr>
          <p:spPr>
            <a:xfrm>
              <a:off x="2944900" y="863000"/>
              <a:ext cx="687716" cy="687871"/>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7"/>
            <p:cNvSpPr/>
            <p:nvPr/>
          </p:nvSpPr>
          <p:spPr>
            <a:xfrm>
              <a:off x="4599294" y="1720679"/>
              <a:ext cx="142800" cy="142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7"/>
            <p:cNvSpPr/>
            <p:nvPr/>
          </p:nvSpPr>
          <p:spPr>
            <a:xfrm rot="5400000">
              <a:off x="5652075" y="805250"/>
              <a:ext cx="320400" cy="27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7"/>
            <p:cNvSpPr/>
            <p:nvPr/>
          </p:nvSpPr>
          <p:spPr>
            <a:xfrm>
              <a:off x="7682876" y="1120924"/>
              <a:ext cx="252900" cy="252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7"/>
            <p:cNvSpPr/>
            <p:nvPr/>
          </p:nvSpPr>
          <p:spPr>
            <a:xfrm>
              <a:off x="3438846" y="1306241"/>
              <a:ext cx="213900" cy="21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7"/>
            <p:cNvSpPr/>
            <p:nvPr/>
          </p:nvSpPr>
          <p:spPr>
            <a:xfrm>
              <a:off x="7820719" y="4142754"/>
              <a:ext cx="142800" cy="142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56"/>
          <p:cNvSpPr/>
          <p:nvPr/>
        </p:nvSpPr>
        <p:spPr>
          <a:xfrm>
            <a:off x="889500" y="1862825"/>
            <a:ext cx="340200" cy="34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txBox="1"/>
          <p:nvPr>
            <p:ph type="title"/>
          </p:nvPr>
        </p:nvSpPr>
        <p:spPr>
          <a:xfrm>
            <a:off x="787200" y="830295"/>
            <a:ext cx="37848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29" name="Google Shape;829;p56"/>
          <p:cNvSpPr txBox="1"/>
          <p:nvPr>
            <p:ph idx="3" type="title"/>
          </p:nvPr>
        </p:nvSpPr>
        <p:spPr>
          <a:xfrm>
            <a:off x="1327700" y="3079500"/>
            <a:ext cx="2962500" cy="17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OUR THOUGHTS</a:t>
            </a:r>
            <a:endParaRPr>
              <a:solidFill>
                <a:schemeClr val="accent3"/>
              </a:solidFill>
            </a:endParaRPr>
          </a:p>
          <a:p>
            <a:pPr indent="-342900" lvl="0" marL="457200" rtl="0" algn="l">
              <a:spcBef>
                <a:spcPts val="0"/>
              </a:spcBef>
              <a:spcAft>
                <a:spcPts val="0"/>
              </a:spcAft>
              <a:buClr>
                <a:schemeClr val="accent3"/>
              </a:buClr>
              <a:buSzPts val="1800"/>
              <a:buChar char="●"/>
            </a:pPr>
            <a:r>
              <a:rPr lang="en">
                <a:solidFill>
                  <a:schemeClr val="accent3"/>
                </a:solidFill>
              </a:rPr>
              <a:t>Distant Reading shouldn’t  replace Close Reading</a:t>
            </a:r>
            <a:endParaRPr>
              <a:solidFill>
                <a:schemeClr val="accent3"/>
              </a:solidFill>
            </a:endParaRPr>
          </a:p>
        </p:txBody>
      </p:sp>
      <p:sp>
        <p:nvSpPr>
          <p:cNvPr id="830" name="Google Shape;830;p56"/>
          <p:cNvSpPr txBox="1"/>
          <p:nvPr>
            <p:ph idx="2" type="title"/>
          </p:nvPr>
        </p:nvSpPr>
        <p:spPr>
          <a:xfrm>
            <a:off x="1278075" y="1782700"/>
            <a:ext cx="2752800" cy="1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AUTHORS’ NOTES</a:t>
            </a:r>
            <a:endParaRPr>
              <a:solidFill>
                <a:schemeClr val="accent3"/>
              </a:solidFill>
            </a:endParaRPr>
          </a:p>
          <a:p>
            <a:pPr indent="-342900" lvl="0" marL="457200" rtl="0" algn="l">
              <a:spcBef>
                <a:spcPts val="0"/>
              </a:spcBef>
              <a:spcAft>
                <a:spcPts val="0"/>
              </a:spcAft>
              <a:buClr>
                <a:schemeClr val="accent3"/>
              </a:buClr>
              <a:buSzPts val="1800"/>
              <a:buChar char="●"/>
            </a:pPr>
            <a:r>
              <a:rPr lang="en">
                <a:solidFill>
                  <a:schemeClr val="accent3"/>
                </a:solidFill>
              </a:rPr>
              <a:t>Be wary of Distant Reading!</a:t>
            </a:r>
            <a:endParaRPr>
              <a:solidFill>
                <a:schemeClr val="accent3"/>
              </a:solidFill>
            </a:endParaRPr>
          </a:p>
        </p:txBody>
      </p:sp>
      <p:sp>
        <p:nvSpPr>
          <p:cNvPr id="831" name="Google Shape;831;p56"/>
          <p:cNvSpPr/>
          <p:nvPr/>
        </p:nvSpPr>
        <p:spPr>
          <a:xfrm>
            <a:off x="939150" y="3119550"/>
            <a:ext cx="340200" cy="34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6"/>
          <p:cNvSpPr/>
          <p:nvPr/>
        </p:nvSpPr>
        <p:spPr>
          <a:xfrm>
            <a:off x="939150" y="1912475"/>
            <a:ext cx="240900" cy="240900"/>
          </a:xfrm>
          <a:prstGeom prst="mathMultiply">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56"/>
          <p:cNvGrpSpPr/>
          <p:nvPr/>
        </p:nvGrpSpPr>
        <p:grpSpPr>
          <a:xfrm>
            <a:off x="4359778" y="830300"/>
            <a:ext cx="3928894" cy="3479575"/>
            <a:chOff x="4359778" y="830300"/>
            <a:chExt cx="3928894" cy="3479575"/>
          </a:xfrm>
        </p:grpSpPr>
        <p:grpSp>
          <p:nvGrpSpPr>
            <p:cNvPr id="834" name="Google Shape;834;p56"/>
            <p:cNvGrpSpPr/>
            <p:nvPr/>
          </p:nvGrpSpPr>
          <p:grpSpPr>
            <a:xfrm>
              <a:off x="4359778" y="906942"/>
              <a:ext cx="3928894" cy="3343932"/>
              <a:chOff x="4359778" y="906942"/>
              <a:chExt cx="3928894" cy="3343932"/>
            </a:xfrm>
          </p:grpSpPr>
          <p:sp>
            <p:nvSpPr>
              <p:cNvPr id="835" name="Google Shape;835;p56"/>
              <p:cNvSpPr/>
              <p:nvPr/>
            </p:nvSpPr>
            <p:spPr>
              <a:xfrm>
                <a:off x="4657125" y="4074456"/>
                <a:ext cx="714917" cy="176418"/>
              </a:xfrm>
              <a:custGeom>
                <a:rect b="b" l="l" r="r" t="t"/>
                <a:pathLst>
                  <a:path extrusionOk="0" h="3504" w="10779">
                    <a:moveTo>
                      <a:pt x="5390" y="0"/>
                    </a:moveTo>
                    <a:cubicBezTo>
                      <a:pt x="2405" y="0"/>
                      <a:pt x="1" y="786"/>
                      <a:pt x="1" y="1760"/>
                    </a:cubicBezTo>
                    <a:cubicBezTo>
                      <a:pt x="1" y="2718"/>
                      <a:pt x="2405" y="3504"/>
                      <a:pt x="5390" y="3504"/>
                    </a:cubicBezTo>
                    <a:cubicBezTo>
                      <a:pt x="8359" y="3504"/>
                      <a:pt x="10779" y="2718"/>
                      <a:pt x="10779" y="1760"/>
                    </a:cubicBezTo>
                    <a:cubicBezTo>
                      <a:pt x="10779" y="786"/>
                      <a:pt x="8359" y="0"/>
                      <a:pt x="539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6"/>
              <p:cNvSpPr/>
              <p:nvPr/>
            </p:nvSpPr>
            <p:spPr>
              <a:xfrm>
                <a:off x="7021467" y="3145344"/>
                <a:ext cx="233530" cy="234525"/>
              </a:xfrm>
              <a:custGeom>
                <a:rect b="b" l="l" r="r" t="t"/>
                <a:pathLst>
                  <a:path extrusionOk="0" h="3536" w="3521">
                    <a:moveTo>
                      <a:pt x="1761" y="0"/>
                    </a:moveTo>
                    <a:cubicBezTo>
                      <a:pt x="786" y="0"/>
                      <a:pt x="1" y="802"/>
                      <a:pt x="1" y="1776"/>
                    </a:cubicBezTo>
                    <a:cubicBezTo>
                      <a:pt x="1" y="2750"/>
                      <a:pt x="786" y="3535"/>
                      <a:pt x="1761" y="3535"/>
                    </a:cubicBezTo>
                    <a:cubicBezTo>
                      <a:pt x="2735" y="3535"/>
                      <a:pt x="3520" y="2750"/>
                      <a:pt x="3520" y="1776"/>
                    </a:cubicBezTo>
                    <a:cubicBezTo>
                      <a:pt x="3520" y="802"/>
                      <a:pt x="2735" y="0"/>
                      <a:pt x="1761"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6"/>
              <p:cNvSpPr/>
              <p:nvPr/>
            </p:nvSpPr>
            <p:spPr>
              <a:xfrm>
                <a:off x="5045844" y="1708413"/>
                <a:ext cx="2083069" cy="1395279"/>
              </a:xfrm>
              <a:custGeom>
                <a:rect b="b" l="l" r="r" t="t"/>
                <a:pathLst>
                  <a:path extrusionOk="0" h="21037" w="31407">
                    <a:moveTo>
                      <a:pt x="1697" y="0"/>
                    </a:moveTo>
                    <a:cubicBezTo>
                      <a:pt x="754" y="0"/>
                      <a:pt x="0" y="770"/>
                      <a:pt x="0" y="1697"/>
                    </a:cubicBezTo>
                    <a:lnTo>
                      <a:pt x="0" y="19324"/>
                    </a:lnTo>
                    <a:cubicBezTo>
                      <a:pt x="0" y="20267"/>
                      <a:pt x="754" y="21037"/>
                      <a:pt x="1697" y="21037"/>
                    </a:cubicBezTo>
                    <a:lnTo>
                      <a:pt x="29709" y="21037"/>
                    </a:lnTo>
                    <a:cubicBezTo>
                      <a:pt x="30636" y="21037"/>
                      <a:pt x="31406" y="20267"/>
                      <a:pt x="31406" y="19324"/>
                    </a:cubicBezTo>
                    <a:lnTo>
                      <a:pt x="31406" y="1697"/>
                    </a:lnTo>
                    <a:cubicBezTo>
                      <a:pt x="31406" y="770"/>
                      <a:pt x="30636" y="0"/>
                      <a:pt x="29709"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6"/>
              <p:cNvSpPr/>
              <p:nvPr/>
            </p:nvSpPr>
            <p:spPr>
              <a:xfrm>
                <a:off x="5118735" y="1766712"/>
                <a:ext cx="1937221" cy="1277618"/>
              </a:xfrm>
              <a:custGeom>
                <a:rect b="b" l="l" r="r" t="t"/>
                <a:pathLst>
                  <a:path extrusionOk="0" h="19263" w="29208">
                    <a:moveTo>
                      <a:pt x="1" y="1"/>
                    </a:moveTo>
                    <a:lnTo>
                      <a:pt x="1" y="19262"/>
                    </a:lnTo>
                    <a:lnTo>
                      <a:pt x="29207" y="19262"/>
                    </a:lnTo>
                    <a:lnTo>
                      <a:pt x="292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6"/>
              <p:cNvSpPr/>
              <p:nvPr/>
            </p:nvSpPr>
            <p:spPr>
              <a:xfrm>
                <a:off x="5360490" y="2651422"/>
                <a:ext cx="66" cy="66"/>
              </a:xfrm>
              <a:custGeom>
                <a:rect b="b" l="l" r="r" t="t"/>
                <a:pathLst>
                  <a:path extrusionOk="0" h="1" w="1">
                    <a:moveTo>
                      <a:pt x="1" y="0"/>
                    </a:move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6"/>
              <p:cNvSpPr/>
              <p:nvPr/>
            </p:nvSpPr>
            <p:spPr>
              <a:xfrm>
                <a:off x="4920755" y="2969251"/>
                <a:ext cx="2410317" cy="134441"/>
              </a:xfrm>
              <a:custGeom>
                <a:rect b="b" l="l" r="r" t="t"/>
                <a:pathLst>
                  <a:path extrusionOk="0" h="2027" w="36341">
                    <a:moveTo>
                      <a:pt x="1" y="0"/>
                    </a:moveTo>
                    <a:cubicBezTo>
                      <a:pt x="1" y="1116"/>
                      <a:pt x="896" y="2027"/>
                      <a:pt x="2012" y="2027"/>
                    </a:cubicBezTo>
                    <a:lnTo>
                      <a:pt x="34329" y="2027"/>
                    </a:lnTo>
                    <a:cubicBezTo>
                      <a:pt x="35445" y="2027"/>
                      <a:pt x="36340" y="1116"/>
                      <a:pt x="36340"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6"/>
              <p:cNvSpPr/>
              <p:nvPr/>
            </p:nvSpPr>
            <p:spPr>
              <a:xfrm>
                <a:off x="5733568" y="2969251"/>
                <a:ext cx="784691" cy="75080"/>
              </a:xfrm>
              <a:custGeom>
                <a:rect b="b" l="l" r="r" t="t"/>
                <a:pathLst>
                  <a:path extrusionOk="0" h="1132" w="11831">
                    <a:moveTo>
                      <a:pt x="0" y="0"/>
                    </a:moveTo>
                    <a:cubicBezTo>
                      <a:pt x="0" y="629"/>
                      <a:pt x="503" y="1131"/>
                      <a:pt x="1131" y="1131"/>
                    </a:cubicBezTo>
                    <a:lnTo>
                      <a:pt x="10684" y="1131"/>
                    </a:lnTo>
                    <a:cubicBezTo>
                      <a:pt x="11312" y="1131"/>
                      <a:pt x="11831" y="629"/>
                      <a:pt x="11831"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6"/>
              <p:cNvSpPr/>
              <p:nvPr/>
            </p:nvSpPr>
            <p:spPr>
              <a:xfrm>
                <a:off x="5839820" y="2109546"/>
                <a:ext cx="491933" cy="584655"/>
              </a:xfrm>
              <a:custGeom>
                <a:rect b="b" l="l" r="r" t="t"/>
                <a:pathLst>
                  <a:path extrusionOk="0" h="8815" w="7417">
                    <a:moveTo>
                      <a:pt x="3695" y="1"/>
                    </a:moveTo>
                    <a:cubicBezTo>
                      <a:pt x="1651" y="1"/>
                      <a:pt x="1" y="1660"/>
                      <a:pt x="1" y="3709"/>
                    </a:cubicBezTo>
                    <a:cubicBezTo>
                      <a:pt x="1" y="4981"/>
                      <a:pt x="645" y="6097"/>
                      <a:pt x="1619" y="6772"/>
                    </a:cubicBezTo>
                    <a:cubicBezTo>
                      <a:pt x="1949" y="6992"/>
                      <a:pt x="2137" y="7369"/>
                      <a:pt x="2137" y="7762"/>
                    </a:cubicBezTo>
                    <a:lnTo>
                      <a:pt x="2137" y="7840"/>
                    </a:lnTo>
                    <a:cubicBezTo>
                      <a:pt x="2137" y="8375"/>
                      <a:pt x="2577" y="8815"/>
                      <a:pt x="3112" y="8815"/>
                    </a:cubicBezTo>
                    <a:lnTo>
                      <a:pt x="4290" y="8815"/>
                    </a:lnTo>
                    <a:cubicBezTo>
                      <a:pt x="4840" y="8815"/>
                      <a:pt x="5280" y="8375"/>
                      <a:pt x="5280" y="7840"/>
                    </a:cubicBezTo>
                    <a:lnTo>
                      <a:pt x="5280" y="7762"/>
                    </a:lnTo>
                    <a:cubicBezTo>
                      <a:pt x="5280" y="7369"/>
                      <a:pt x="5468" y="6992"/>
                      <a:pt x="5798" y="6772"/>
                    </a:cubicBezTo>
                    <a:cubicBezTo>
                      <a:pt x="6772" y="6097"/>
                      <a:pt x="7416" y="4981"/>
                      <a:pt x="7416" y="3709"/>
                    </a:cubicBezTo>
                    <a:cubicBezTo>
                      <a:pt x="7416" y="1666"/>
                      <a:pt x="5767" y="1"/>
                      <a:pt x="3724" y="1"/>
                    </a:cubicBezTo>
                    <a:cubicBezTo>
                      <a:pt x="3715" y="1"/>
                      <a:pt x="3705" y="1"/>
                      <a:pt x="369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6"/>
              <p:cNvSpPr/>
              <p:nvPr/>
            </p:nvSpPr>
            <p:spPr>
              <a:xfrm>
                <a:off x="6000327" y="2668069"/>
                <a:ext cx="175098" cy="96967"/>
              </a:xfrm>
              <a:custGeom>
                <a:rect b="b" l="l" r="r" t="t"/>
                <a:pathLst>
                  <a:path extrusionOk="0" h="1462" w="2640">
                    <a:moveTo>
                      <a:pt x="0" y="1"/>
                    </a:moveTo>
                    <a:lnTo>
                      <a:pt x="0" y="661"/>
                    </a:lnTo>
                    <a:cubicBezTo>
                      <a:pt x="0" y="1101"/>
                      <a:pt x="346" y="1462"/>
                      <a:pt x="786" y="1462"/>
                    </a:cubicBezTo>
                    <a:lnTo>
                      <a:pt x="1838" y="1462"/>
                    </a:lnTo>
                    <a:cubicBezTo>
                      <a:pt x="2278" y="1462"/>
                      <a:pt x="2640" y="1101"/>
                      <a:pt x="2640" y="661"/>
                    </a:cubicBezTo>
                    <a:lnTo>
                      <a:pt x="2640"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6"/>
              <p:cNvSpPr/>
              <p:nvPr/>
            </p:nvSpPr>
            <p:spPr>
              <a:xfrm>
                <a:off x="5996148" y="2679543"/>
                <a:ext cx="182394" cy="13597"/>
              </a:xfrm>
              <a:custGeom>
                <a:rect b="b" l="l" r="r" t="t"/>
                <a:pathLst>
                  <a:path extrusionOk="0" h="205" w="2750">
                    <a:moveTo>
                      <a:pt x="63" y="1"/>
                    </a:moveTo>
                    <a:cubicBezTo>
                      <a:pt x="32" y="1"/>
                      <a:pt x="0" y="16"/>
                      <a:pt x="0" y="63"/>
                    </a:cubicBezTo>
                    <a:lnTo>
                      <a:pt x="0" y="142"/>
                    </a:lnTo>
                    <a:cubicBezTo>
                      <a:pt x="0" y="173"/>
                      <a:pt x="32" y="205"/>
                      <a:pt x="63" y="205"/>
                    </a:cubicBezTo>
                    <a:lnTo>
                      <a:pt x="2687" y="205"/>
                    </a:lnTo>
                    <a:cubicBezTo>
                      <a:pt x="2718" y="205"/>
                      <a:pt x="2750" y="173"/>
                      <a:pt x="2750" y="142"/>
                    </a:cubicBezTo>
                    <a:lnTo>
                      <a:pt x="2750" y="63"/>
                    </a:lnTo>
                    <a:cubicBezTo>
                      <a:pt x="2750" y="16"/>
                      <a:pt x="2718" y="1"/>
                      <a:pt x="2687"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6"/>
              <p:cNvSpPr/>
              <p:nvPr/>
            </p:nvSpPr>
            <p:spPr>
              <a:xfrm>
                <a:off x="5996148" y="2706670"/>
                <a:ext cx="182394" cy="13597"/>
              </a:xfrm>
              <a:custGeom>
                <a:rect b="b" l="l" r="r" t="t"/>
                <a:pathLst>
                  <a:path extrusionOk="0" h="205" w="2750">
                    <a:moveTo>
                      <a:pt x="63" y="0"/>
                    </a:moveTo>
                    <a:cubicBezTo>
                      <a:pt x="32" y="0"/>
                      <a:pt x="0" y="31"/>
                      <a:pt x="0" y="63"/>
                    </a:cubicBezTo>
                    <a:lnTo>
                      <a:pt x="0" y="141"/>
                    </a:lnTo>
                    <a:cubicBezTo>
                      <a:pt x="0" y="173"/>
                      <a:pt x="32" y="204"/>
                      <a:pt x="63" y="204"/>
                    </a:cubicBezTo>
                    <a:lnTo>
                      <a:pt x="2687" y="204"/>
                    </a:lnTo>
                    <a:cubicBezTo>
                      <a:pt x="2718" y="204"/>
                      <a:pt x="2750" y="173"/>
                      <a:pt x="2750" y="141"/>
                    </a:cubicBezTo>
                    <a:lnTo>
                      <a:pt x="2750" y="63"/>
                    </a:lnTo>
                    <a:cubicBezTo>
                      <a:pt x="2750" y="31"/>
                      <a:pt x="2718" y="0"/>
                      <a:pt x="2687"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6"/>
              <p:cNvSpPr/>
              <p:nvPr/>
            </p:nvSpPr>
            <p:spPr>
              <a:xfrm>
                <a:off x="5877360" y="2230457"/>
                <a:ext cx="317896" cy="437679"/>
              </a:xfrm>
              <a:custGeom>
                <a:rect b="b" l="l" r="r" t="t"/>
                <a:pathLst>
                  <a:path extrusionOk="0" fill="none" h="6599" w="4793">
                    <a:moveTo>
                      <a:pt x="2797" y="6599"/>
                    </a:moveTo>
                    <a:cubicBezTo>
                      <a:pt x="2797" y="6599"/>
                      <a:pt x="2687" y="1210"/>
                      <a:pt x="1336" y="1493"/>
                    </a:cubicBezTo>
                    <a:cubicBezTo>
                      <a:pt x="0" y="1776"/>
                      <a:pt x="4792" y="4776"/>
                      <a:pt x="4494" y="2043"/>
                    </a:cubicBezTo>
                    <a:cubicBezTo>
                      <a:pt x="4258" y="0"/>
                      <a:pt x="2891" y="3739"/>
                      <a:pt x="3488" y="6599"/>
                    </a:cubicBezTo>
                  </a:path>
                </a:pathLst>
              </a:custGeom>
              <a:noFill/>
              <a:ln cap="flat" cmpd="sng" w="5500">
                <a:solidFill>
                  <a:srgbClr val="5ABEC0"/>
                </a:solidFill>
                <a:prstDash val="solid"/>
                <a:miter lim="157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6"/>
              <p:cNvSpPr/>
              <p:nvPr/>
            </p:nvSpPr>
            <p:spPr>
              <a:xfrm>
                <a:off x="5884656" y="1973050"/>
                <a:ext cx="428327" cy="304631"/>
              </a:xfrm>
              <a:custGeom>
                <a:rect b="b" l="l" r="r" t="t"/>
                <a:pathLst>
                  <a:path extrusionOk="0" h="4593" w="6458">
                    <a:moveTo>
                      <a:pt x="0" y="1"/>
                    </a:moveTo>
                    <a:lnTo>
                      <a:pt x="0" y="3410"/>
                    </a:lnTo>
                    <a:cubicBezTo>
                      <a:pt x="0" y="3646"/>
                      <a:pt x="142" y="3866"/>
                      <a:pt x="362" y="3975"/>
                    </a:cubicBezTo>
                    <a:cubicBezTo>
                      <a:pt x="982" y="4256"/>
                      <a:pt x="1950" y="4592"/>
                      <a:pt x="3173" y="4592"/>
                    </a:cubicBezTo>
                    <a:cubicBezTo>
                      <a:pt x="3251" y="4592"/>
                      <a:pt x="3330" y="4591"/>
                      <a:pt x="3410" y="4588"/>
                    </a:cubicBezTo>
                    <a:cubicBezTo>
                      <a:pt x="4557" y="4557"/>
                      <a:pt x="5483" y="4258"/>
                      <a:pt x="6096" y="3975"/>
                    </a:cubicBezTo>
                    <a:cubicBezTo>
                      <a:pt x="6316" y="3866"/>
                      <a:pt x="6458" y="3646"/>
                      <a:pt x="6458" y="3410"/>
                    </a:cubicBezTo>
                    <a:lnTo>
                      <a:pt x="6458"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6"/>
              <p:cNvSpPr/>
              <p:nvPr/>
            </p:nvSpPr>
            <p:spPr>
              <a:xfrm>
                <a:off x="5758572" y="1875353"/>
                <a:ext cx="657546" cy="278830"/>
              </a:xfrm>
              <a:custGeom>
                <a:rect b="b" l="l" r="r" t="t"/>
                <a:pathLst>
                  <a:path extrusionOk="0" h="4204" w="9914">
                    <a:moveTo>
                      <a:pt x="4957" y="1"/>
                    </a:moveTo>
                    <a:cubicBezTo>
                      <a:pt x="4930" y="1"/>
                      <a:pt x="4902" y="5"/>
                      <a:pt x="4871" y="13"/>
                    </a:cubicBezTo>
                    <a:lnTo>
                      <a:pt x="157" y="2039"/>
                    </a:lnTo>
                    <a:cubicBezTo>
                      <a:pt x="0" y="2118"/>
                      <a:pt x="0" y="2353"/>
                      <a:pt x="173" y="2416"/>
                    </a:cubicBezTo>
                    <a:lnTo>
                      <a:pt x="4886" y="4192"/>
                    </a:lnTo>
                    <a:cubicBezTo>
                      <a:pt x="4910" y="4199"/>
                      <a:pt x="4934" y="4203"/>
                      <a:pt x="4957" y="4203"/>
                    </a:cubicBezTo>
                    <a:cubicBezTo>
                      <a:pt x="4981" y="4203"/>
                      <a:pt x="5004" y="4199"/>
                      <a:pt x="5028" y="4192"/>
                    </a:cubicBezTo>
                    <a:lnTo>
                      <a:pt x="9741" y="2416"/>
                    </a:lnTo>
                    <a:cubicBezTo>
                      <a:pt x="9914" y="2353"/>
                      <a:pt x="9914" y="2118"/>
                      <a:pt x="9757" y="2039"/>
                    </a:cubicBezTo>
                    <a:lnTo>
                      <a:pt x="5044" y="13"/>
                    </a:lnTo>
                    <a:cubicBezTo>
                      <a:pt x="5012" y="5"/>
                      <a:pt x="4985" y="1"/>
                      <a:pt x="4957"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6"/>
              <p:cNvSpPr/>
              <p:nvPr/>
            </p:nvSpPr>
            <p:spPr>
              <a:xfrm>
                <a:off x="5842938" y="1984325"/>
                <a:ext cx="263708" cy="264902"/>
              </a:xfrm>
              <a:custGeom>
                <a:rect b="b" l="l" r="r" t="t"/>
                <a:pathLst>
                  <a:path extrusionOk="0" h="3994" w="3976">
                    <a:moveTo>
                      <a:pt x="3786" y="0"/>
                    </a:moveTo>
                    <a:cubicBezTo>
                      <a:pt x="3761" y="0"/>
                      <a:pt x="3735" y="6"/>
                      <a:pt x="3709" y="19"/>
                    </a:cubicBezTo>
                    <a:lnTo>
                      <a:pt x="111" y="1527"/>
                    </a:lnTo>
                    <a:cubicBezTo>
                      <a:pt x="48" y="1559"/>
                      <a:pt x="1" y="1622"/>
                      <a:pt x="1" y="1685"/>
                    </a:cubicBezTo>
                    <a:lnTo>
                      <a:pt x="1" y="3821"/>
                    </a:lnTo>
                    <a:cubicBezTo>
                      <a:pt x="1" y="3915"/>
                      <a:pt x="79" y="3994"/>
                      <a:pt x="174" y="3994"/>
                    </a:cubicBezTo>
                    <a:cubicBezTo>
                      <a:pt x="268" y="3994"/>
                      <a:pt x="347" y="3915"/>
                      <a:pt x="347" y="3821"/>
                    </a:cubicBezTo>
                    <a:lnTo>
                      <a:pt x="347" y="1794"/>
                    </a:lnTo>
                    <a:lnTo>
                      <a:pt x="3850" y="333"/>
                    </a:lnTo>
                    <a:cubicBezTo>
                      <a:pt x="3929" y="286"/>
                      <a:pt x="3976" y="192"/>
                      <a:pt x="3944" y="98"/>
                    </a:cubicBezTo>
                    <a:cubicBezTo>
                      <a:pt x="3910" y="41"/>
                      <a:pt x="3851" y="0"/>
                      <a:pt x="3786"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6"/>
              <p:cNvSpPr/>
              <p:nvPr/>
            </p:nvSpPr>
            <p:spPr>
              <a:xfrm>
                <a:off x="5829407" y="2184560"/>
                <a:ext cx="50075" cy="92855"/>
              </a:xfrm>
              <a:custGeom>
                <a:rect b="b" l="l" r="r" t="t"/>
                <a:pathLst>
                  <a:path extrusionOk="0" h="1400" w="755">
                    <a:moveTo>
                      <a:pt x="362" y="1"/>
                    </a:moveTo>
                    <a:cubicBezTo>
                      <a:pt x="158" y="1"/>
                      <a:pt x="1" y="174"/>
                      <a:pt x="1" y="378"/>
                    </a:cubicBezTo>
                    <a:lnTo>
                      <a:pt x="1" y="1038"/>
                    </a:lnTo>
                    <a:cubicBezTo>
                      <a:pt x="1" y="1242"/>
                      <a:pt x="158" y="1399"/>
                      <a:pt x="362" y="1399"/>
                    </a:cubicBezTo>
                    <a:lnTo>
                      <a:pt x="378" y="1399"/>
                    </a:lnTo>
                    <a:cubicBezTo>
                      <a:pt x="582" y="1399"/>
                      <a:pt x="755" y="1242"/>
                      <a:pt x="755" y="1038"/>
                    </a:cubicBezTo>
                    <a:lnTo>
                      <a:pt x="755" y="378"/>
                    </a:lnTo>
                    <a:cubicBezTo>
                      <a:pt x="755" y="174"/>
                      <a:pt x="582" y="1"/>
                      <a:pt x="378"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6"/>
              <p:cNvSpPr/>
              <p:nvPr/>
            </p:nvSpPr>
            <p:spPr>
              <a:xfrm>
                <a:off x="5176040" y="1833435"/>
                <a:ext cx="738861" cy="29249"/>
              </a:xfrm>
              <a:custGeom>
                <a:rect b="b" l="l" r="r" t="t"/>
                <a:pathLst>
                  <a:path extrusionOk="0" h="441" w="11140">
                    <a:moveTo>
                      <a:pt x="221" y="0"/>
                    </a:moveTo>
                    <a:cubicBezTo>
                      <a:pt x="95" y="0"/>
                      <a:pt x="1" y="95"/>
                      <a:pt x="1" y="220"/>
                    </a:cubicBezTo>
                    <a:cubicBezTo>
                      <a:pt x="1" y="346"/>
                      <a:pt x="95" y="440"/>
                      <a:pt x="221" y="440"/>
                    </a:cubicBezTo>
                    <a:lnTo>
                      <a:pt x="10920" y="440"/>
                    </a:lnTo>
                    <a:cubicBezTo>
                      <a:pt x="11046" y="440"/>
                      <a:pt x="11140" y="346"/>
                      <a:pt x="11140" y="220"/>
                    </a:cubicBezTo>
                    <a:cubicBezTo>
                      <a:pt x="11140" y="95"/>
                      <a:pt x="11046" y="0"/>
                      <a:pt x="10920"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6"/>
              <p:cNvSpPr/>
              <p:nvPr/>
            </p:nvSpPr>
            <p:spPr>
              <a:xfrm>
                <a:off x="5176040" y="1905332"/>
                <a:ext cx="413802" cy="30311"/>
              </a:xfrm>
              <a:custGeom>
                <a:rect b="b" l="l" r="r" t="t"/>
                <a:pathLst>
                  <a:path extrusionOk="0" h="457" w="6239">
                    <a:moveTo>
                      <a:pt x="221" y="0"/>
                    </a:moveTo>
                    <a:cubicBezTo>
                      <a:pt x="95" y="0"/>
                      <a:pt x="1" y="110"/>
                      <a:pt x="1" y="220"/>
                    </a:cubicBezTo>
                    <a:cubicBezTo>
                      <a:pt x="1" y="346"/>
                      <a:pt x="95" y="456"/>
                      <a:pt x="221" y="456"/>
                    </a:cubicBezTo>
                    <a:lnTo>
                      <a:pt x="6018" y="456"/>
                    </a:lnTo>
                    <a:cubicBezTo>
                      <a:pt x="6144" y="456"/>
                      <a:pt x="6238" y="346"/>
                      <a:pt x="6238" y="220"/>
                    </a:cubicBezTo>
                    <a:cubicBezTo>
                      <a:pt x="6238" y="110"/>
                      <a:pt x="6144" y="0"/>
                      <a:pt x="6018"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6"/>
              <p:cNvSpPr/>
              <p:nvPr/>
            </p:nvSpPr>
            <p:spPr>
              <a:xfrm>
                <a:off x="5176040" y="1978289"/>
                <a:ext cx="413802" cy="29249"/>
              </a:xfrm>
              <a:custGeom>
                <a:rect b="b" l="l" r="r" t="t"/>
                <a:pathLst>
                  <a:path extrusionOk="0" h="441" w="6239">
                    <a:moveTo>
                      <a:pt x="221" y="0"/>
                    </a:moveTo>
                    <a:cubicBezTo>
                      <a:pt x="95" y="0"/>
                      <a:pt x="1" y="94"/>
                      <a:pt x="1" y="220"/>
                    </a:cubicBezTo>
                    <a:cubicBezTo>
                      <a:pt x="1" y="346"/>
                      <a:pt x="95" y="440"/>
                      <a:pt x="221" y="440"/>
                    </a:cubicBezTo>
                    <a:lnTo>
                      <a:pt x="6018" y="440"/>
                    </a:lnTo>
                    <a:cubicBezTo>
                      <a:pt x="6144" y="440"/>
                      <a:pt x="6238" y="346"/>
                      <a:pt x="6238" y="220"/>
                    </a:cubicBezTo>
                    <a:cubicBezTo>
                      <a:pt x="6238" y="94"/>
                      <a:pt x="6144" y="0"/>
                      <a:pt x="6018"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6"/>
              <p:cNvSpPr/>
              <p:nvPr/>
            </p:nvSpPr>
            <p:spPr>
              <a:xfrm>
                <a:off x="5176040" y="2848341"/>
                <a:ext cx="738861" cy="30311"/>
              </a:xfrm>
              <a:custGeom>
                <a:rect b="b" l="l" r="r" t="t"/>
                <a:pathLst>
                  <a:path extrusionOk="0" h="457" w="11140">
                    <a:moveTo>
                      <a:pt x="221" y="1"/>
                    </a:moveTo>
                    <a:cubicBezTo>
                      <a:pt x="95" y="1"/>
                      <a:pt x="1" y="111"/>
                      <a:pt x="1" y="221"/>
                    </a:cubicBezTo>
                    <a:cubicBezTo>
                      <a:pt x="1" y="346"/>
                      <a:pt x="95" y="456"/>
                      <a:pt x="221" y="456"/>
                    </a:cubicBezTo>
                    <a:lnTo>
                      <a:pt x="10920" y="456"/>
                    </a:lnTo>
                    <a:cubicBezTo>
                      <a:pt x="11046" y="456"/>
                      <a:pt x="11140" y="346"/>
                      <a:pt x="11140" y="221"/>
                    </a:cubicBezTo>
                    <a:cubicBezTo>
                      <a:pt x="11140" y="111"/>
                      <a:pt x="11046" y="1"/>
                      <a:pt x="10920"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6"/>
              <p:cNvSpPr/>
              <p:nvPr/>
            </p:nvSpPr>
            <p:spPr>
              <a:xfrm>
                <a:off x="5176040" y="2700370"/>
                <a:ext cx="413802" cy="30311"/>
              </a:xfrm>
              <a:custGeom>
                <a:rect b="b" l="l" r="r" t="t"/>
                <a:pathLst>
                  <a:path extrusionOk="0" h="457" w="6239">
                    <a:moveTo>
                      <a:pt x="221" y="1"/>
                    </a:moveTo>
                    <a:cubicBezTo>
                      <a:pt x="95" y="1"/>
                      <a:pt x="1" y="111"/>
                      <a:pt x="1" y="221"/>
                    </a:cubicBezTo>
                    <a:cubicBezTo>
                      <a:pt x="1" y="346"/>
                      <a:pt x="95" y="456"/>
                      <a:pt x="221" y="456"/>
                    </a:cubicBezTo>
                    <a:lnTo>
                      <a:pt x="6018" y="456"/>
                    </a:lnTo>
                    <a:cubicBezTo>
                      <a:pt x="6144" y="456"/>
                      <a:pt x="6238" y="346"/>
                      <a:pt x="6238" y="221"/>
                    </a:cubicBezTo>
                    <a:cubicBezTo>
                      <a:pt x="6238" y="111"/>
                      <a:pt x="6144" y="1"/>
                      <a:pt x="6018"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6"/>
              <p:cNvSpPr/>
              <p:nvPr/>
            </p:nvSpPr>
            <p:spPr>
              <a:xfrm>
                <a:off x="5176040" y="2773327"/>
                <a:ext cx="413802" cy="29249"/>
              </a:xfrm>
              <a:custGeom>
                <a:rect b="b" l="l" r="r" t="t"/>
                <a:pathLst>
                  <a:path extrusionOk="0" h="441" w="6239">
                    <a:moveTo>
                      <a:pt x="221" y="1"/>
                    </a:moveTo>
                    <a:cubicBezTo>
                      <a:pt x="95" y="1"/>
                      <a:pt x="1" y="95"/>
                      <a:pt x="1" y="221"/>
                    </a:cubicBezTo>
                    <a:cubicBezTo>
                      <a:pt x="1" y="346"/>
                      <a:pt x="95" y="440"/>
                      <a:pt x="221" y="440"/>
                    </a:cubicBezTo>
                    <a:lnTo>
                      <a:pt x="6018" y="440"/>
                    </a:lnTo>
                    <a:cubicBezTo>
                      <a:pt x="6144" y="440"/>
                      <a:pt x="6238" y="346"/>
                      <a:pt x="6238" y="221"/>
                    </a:cubicBezTo>
                    <a:cubicBezTo>
                      <a:pt x="6238" y="95"/>
                      <a:pt x="6144" y="1"/>
                      <a:pt x="6018"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6"/>
              <p:cNvSpPr/>
              <p:nvPr/>
            </p:nvSpPr>
            <p:spPr>
              <a:xfrm>
                <a:off x="5176040" y="2110608"/>
                <a:ext cx="557594" cy="29249"/>
              </a:xfrm>
              <a:custGeom>
                <a:rect b="b" l="l" r="r" t="t"/>
                <a:pathLst>
                  <a:path extrusionOk="0" h="441" w="8407">
                    <a:moveTo>
                      <a:pt x="221" y="0"/>
                    </a:moveTo>
                    <a:cubicBezTo>
                      <a:pt x="95" y="0"/>
                      <a:pt x="1" y="95"/>
                      <a:pt x="1" y="220"/>
                    </a:cubicBezTo>
                    <a:cubicBezTo>
                      <a:pt x="1" y="346"/>
                      <a:pt x="95" y="440"/>
                      <a:pt x="221" y="440"/>
                    </a:cubicBezTo>
                    <a:lnTo>
                      <a:pt x="8186" y="440"/>
                    </a:lnTo>
                    <a:cubicBezTo>
                      <a:pt x="8312" y="440"/>
                      <a:pt x="8406" y="346"/>
                      <a:pt x="8406" y="220"/>
                    </a:cubicBezTo>
                    <a:cubicBezTo>
                      <a:pt x="8406" y="95"/>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6"/>
              <p:cNvSpPr/>
              <p:nvPr/>
            </p:nvSpPr>
            <p:spPr>
              <a:xfrm>
                <a:off x="5176040" y="2169968"/>
                <a:ext cx="557594" cy="29249"/>
              </a:xfrm>
              <a:custGeom>
                <a:rect b="b" l="l" r="r" t="t"/>
                <a:pathLst>
                  <a:path extrusionOk="0" h="441" w="8407">
                    <a:moveTo>
                      <a:pt x="221" y="1"/>
                    </a:moveTo>
                    <a:cubicBezTo>
                      <a:pt x="95" y="1"/>
                      <a:pt x="1" y="95"/>
                      <a:pt x="1" y="221"/>
                    </a:cubicBezTo>
                    <a:cubicBezTo>
                      <a:pt x="1" y="347"/>
                      <a:pt x="95" y="441"/>
                      <a:pt x="221" y="441"/>
                    </a:cubicBezTo>
                    <a:lnTo>
                      <a:pt x="8186" y="441"/>
                    </a:lnTo>
                    <a:cubicBezTo>
                      <a:pt x="8312" y="441"/>
                      <a:pt x="8406" y="347"/>
                      <a:pt x="8406" y="221"/>
                    </a:cubicBezTo>
                    <a:cubicBezTo>
                      <a:pt x="8406" y="95"/>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6"/>
              <p:cNvSpPr/>
              <p:nvPr/>
            </p:nvSpPr>
            <p:spPr>
              <a:xfrm>
                <a:off x="5176040" y="2228334"/>
                <a:ext cx="557594" cy="30311"/>
              </a:xfrm>
              <a:custGeom>
                <a:rect b="b" l="l" r="r" t="t"/>
                <a:pathLst>
                  <a:path extrusionOk="0" h="457" w="8407">
                    <a:moveTo>
                      <a:pt x="221" y="1"/>
                    </a:moveTo>
                    <a:cubicBezTo>
                      <a:pt x="95" y="1"/>
                      <a:pt x="1" y="111"/>
                      <a:pt x="1" y="236"/>
                    </a:cubicBezTo>
                    <a:cubicBezTo>
                      <a:pt x="1" y="346"/>
                      <a:pt x="95" y="456"/>
                      <a:pt x="221" y="456"/>
                    </a:cubicBezTo>
                    <a:lnTo>
                      <a:pt x="8186" y="456"/>
                    </a:lnTo>
                    <a:cubicBezTo>
                      <a:pt x="8312" y="456"/>
                      <a:pt x="8406" y="346"/>
                      <a:pt x="8406" y="236"/>
                    </a:cubicBezTo>
                    <a:cubicBezTo>
                      <a:pt x="8406" y="111"/>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6"/>
              <p:cNvSpPr/>
              <p:nvPr/>
            </p:nvSpPr>
            <p:spPr>
              <a:xfrm>
                <a:off x="5176040" y="2287762"/>
                <a:ext cx="557594" cy="29249"/>
              </a:xfrm>
              <a:custGeom>
                <a:rect b="b" l="l" r="r" t="t"/>
                <a:pathLst>
                  <a:path extrusionOk="0" h="441" w="8407">
                    <a:moveTo>
                      <a:pt x="221" y="0"/>
                    </a:moveTo>
                    <a:cubicBezTo>
                      <a:pt x="95" y="0"/>
                      <a:pt x="1" y="110"/>
                      <a:pt x="1" y="220"/>
                    </a:cubicBezTo>
                    <a:cubicBezTo>
                      <a:pt x="1" y="346"/>
                      <a:pt x="95" y="440"/>
                      <a:pt x="221" y="440"/>
                    </a:cubicBezTo>
                    <a:lnTo>
                      <a:pt x="8186" y="440"/>
                    </a:lnTo>
                    <a:cubicBezTo>
                      <a:pt x="8312" y="440"/>
                      <a:pt x="8406" y="346"/>
                      <a:pt x="8406" y="220"/>
                    </a:cubicBezTo>
                    <a:cubicBezTo>
                      <a:pt x="8406" y="95"/>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6"/>
              <p:cNvSpPr/>
              <p:nvPr/>
            </p:nvSpPr>
            <p:spPr>
              <a:xfrm>
                <a:off x="5176040" y="2405489"/>
                <a:ext cx="557594" cy="29249"/>
              </a:xfrm>
              <a:custGeom>
                <a:rect b="b" l="l" r="r" t="t"/>
                <a:pathLst>
                  <a:path extrusionOk="0" h="441" w="8407">
                    <a:moveTo>
                      <a:pt x="221" y="1"/>
                    </a:moveTo>
                    <a:cubicBezTo>
                      <a:pt x="95" y="1"/>
                      <a:pt x="1" y="111"/>
                      <a:pt x="1" y="221"/>
                    </a:cubicBezTo>
                    <a:cubicBezTo>
                      <a:pt x="1" y="346"/>
                      <a:pt x="95" y="441"/>
                      <a:pt x="221" y="441"/>
                    </a:cubicBezTo>
                    <a:lnTo>
                      <a:pt x="8186" y="441"/>
                    </a:lnTo>
                    <a:cubicBezTo>
                      <a:pt x="8312" y="441"/>
                      <a:pt x="8406" y="346"/>
                      <a:pt x="8406" y="221"/>
                    </a:cubicBezTo>
                    <a:cubicBezTo>
                      <a:pt x="8406" y="95"/>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6"/>
              <p:cNvSpPr/>
              <p:nvPr/>
            </p:nvSpPr>
            <p:spPr>
              <a:xfrm>
                <a:off x="5176040" y="2464916"/>
                <a:ext cx="557594" cy="29249"/>
              </a:xfrm>
              <a:custGeom>
                <a:rect b="b" l="l" r="r" t="t"/>
                <a:pathLst>
                  <a:path extrusionOk="0" h="441" w="8407">
                    <a:moveTo>
                      <a:pt x="221" y="0"/>
                    </a:moveTo>
                    <a:cubicBezTo>
                      <a:pt x="95" y="0"/>
                      <a:pt x="1" y="94"/>
                      <a:pt x="1" y="220"/>
                    </a:cubicBezTo>
                    <a:cubicBezTo>
                      <a:pt x="1" y="346"/>
                      <a:pt x="95" y="440"/>
                      <a:pt x="221" y="440"/>
                    </a:cubicBezTo>
                    <a:lnTo>
                      <a:pt x="8186" y="440"/>
                    </a:lnTo>
                    <a:cubicBezTo>
                      <a:pt x="8312" y="440"/>
                      <a:pt x="8406" y="346"/>
                      <a:pt x="8406" y="220"/>
                    </a:cubicBezTo>
                    <a:cubicBezTo>
                      <a:pt x="8406" y="94"/>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6"/>
              <p:cNvSpPr/>
              <p:nvPr/>
            </p:nvSpPr>
            <p:spPr>
              <a:xfrm>
                <a:off x="5176040" y="2524277"/>
                <a:ext cx="557594" cy="29249"/>
              </a:xfrm>
              <a:custGeom>
                <a:rect b="b" l="l" r="r" t="t"/>
                <a:pathLst>
                  <a:path extrusionOk="0" h="441" w="8407">
                    <a:moveTo>
                      <a:pt x="221" y="1"/>
                    </a:moveTo>
                    <a:cubicBezTo>
                      <a:pt x="95" y="1"/>
                      <a:pt x="1" y="95"/>
                      <a:pt x="1" y="221"/>
                    </a:cubicBezTo>
                    <a:cubicBezTo>
                      <a:pt x="1" y="346"/>
                      <a:pt x="95" y="441"/>
                      <a:pt x="221" y="441"/>
                    </a:cubicBezTo>
                    <a:lnTo>
                      <a:pt x="8186" y="441"/>
                    </a:lnTo>
                    <a:cubicBezTo>
                      <a:pt x="8312" y="441"/>
                      <a:pt x="8406" y="346"/>
                      <a:pt x="8406" y="221"/>
                    </a:cubicBezTo>
                    <a:cubicBezTo>
                      <a:pt x="8406" y="95"/>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6"/>
              <p:cNvSpPr/>
              <p:nvPr/>
            </p:nvSpPr>
            <p:spPr>
              <a:xfrm>
                <a:off x="5176040" y="2582643"/>
                <a:ext cx="557594" cy="30311"/>
              </a:xfrm>
              <a:custGeom>
                <a:rect b="b" l="l" r="r" t="t"/>
                <a:pathLst>
                  <a:path extrusionOk="0" h="457" w="8407">
                    <a:moveTo>
                      <a:pt x="221" y="0"/>
                    </a:moveTo>
                    <a:cubicBezTo>
                      <a:pt x="95" y="0"/>
                      <a:pt x="1" y="110"/>
                      <a:pt x="1" y="236"/>
                    </a:cubicBezTo>
                    <a:cubicBezTo>
                      <a:pt x="1" y="346"/>
                      <a:pt x="95" y="456"/>
                      <a:pt x="221" y="456"/>
                    </a:cubicBezTo>
                    <a:lnTo>
                      <a:pt x="8186" y="456"/>
                    </a:lnTo>
                    <a:cubicBezTo>
                      <a:pt x="8312" y="456"/>
                      <a:pt x="8406" y="346"/>
                      <a:pt x="8406" y="236"/>
                    </a:cubicBezTo>
                    <a:cubicBezTo>
                      <a:pt x="8406" y="110"/>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6"/>
              <p:cNvSpPr/>
              <p:nvPr/>
            </p:nvSpPr>
            <p:spPr>
              <a:xfrm>
                <a:off x="6256673" y="1833435"/>
                <a:ext cx="739855" cy="29249"/>
              </a:xfrm>
              <a:custGeom>
                <a:rect b="b" l="l" r="r" t="t"/>
                <a:pathLst>
                  <a:path extrusionOk="0" h="441" w="11155">
                    <a:moveTo>
                      <a:pt x="220" y="0"/>
                    </a:moveTo>
                    <a:cubicBezTo>
                      <a:pt x="110" y="0"/>
                      <a:pt x="0" y="95"/>
                      <a:pt x="0" y="220"/>
                    </a:cubicBezTo>
                    <a:cubicBezTo>
                      <a:pt x="0" y="346"/>
                      <a:pt x="110" y="440"/>
                      <a:pt x="236" y="440"/>
                    </a:cubicBezTo>
                    <a:lnTo>
                      <a:pt x="10935" y="440"/>
                    </a:lnTo>
                    <a:cubicBezTo>
                      <a:pt x="11045" y="440"/>
                      <a:pt x="11155" y="346"/>
                      <a:pt x="11155" y="220"/>
                    </a:cubicBezTo>
                    <a:cubicBezTo>
                      <a:pt x="11155" y="95"/>
                      <a:pt x="11045" y="0"/>
                      <a:pt x="10935"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6"/>
              <p:cNvSpPr/>
              <p:nvPr/>
            </p:nvSpPr>
            <p:spPr>
              <a:xfrm>
                <a:off x="6582793" y="1905332"/>
                <a:ext cx="413735" cy="30311"/>
              </a:xfrm>
              <a:custGeom>
                <a:rect b="b" l="l" r="r" t="t"/>
                <a:pathLst>
                  <a:path extrusionOk="0" h="457" w="6238">
                    <a:moveTo>
                      <a:pt x="221" y="0"/>
                    </a:moveTo>
                    <a:cubicBezTo>
                      <a:pt x="95" y="0"/>
                      <a:pt x="1" y="110"/>
                      <a:pt x="1" y="220"/>
                    </a:cubicBezTo>
                    <a:cubicBezTo>
                      <a:pt x="1" y="346"/>
                      <a:pt x="95" y="456"/>
                      <a:pt x="221" y="456"/>
                    </a:cubicBezTo>
                    <a:lnTo>
                      <a:pt x="6018" y="456"/>
                    </a:lnTo>
                    <a:cubicBezTo>
                      <a:pt x="6128" y="456"/>
                      <a:pt x="6238" y="346"/>
                      <a:pt x="6238" y="220"/>
                    </a:cubicBezTo>
                    <a:cubicBezTo>
                      <a:pt x="6238" y="110"/>
                      <a:pt x="6128" y="0"/>
                      <a:pt x="6018"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6"/>
              <p:cNvSpPr/>
              <p:nvPr/>
            </p:nvSpPr>
            <p:spPr>
              <a:xfrm>
                <a:off x="6582793" y="1978289"/>
                <a:ext cx="413735" cy="29249"/>
              </a:xfrm>
              <a:custGeom>
                <a:rect b="b" l="l" r="r" t="t"/>
                <a:pathLst>
                  <a:path extrusionOk="0" h="441" w="6238">
                    <a:moveTo>
                      <a:pt x="221" y="0"/>
                    </a:moveTo>
                    <a:cubicBezTo>
                      <a:pt x="95" y="0"/>
                      <a:pt x="1" y="94"/>
                      <a:pt x="1" y="220"/>
                    </a:cubicBezTo>
                    <a:cubicBezTo>
                      <a:pt x="1" y="346"/>
                      <a:pt x="95" y="440"/>
                      <a:pt x="221" y="440"/>
                    </a:cubicBezTo>
                    <a:lnTo>
                      <a:pt x="6018" y="440"/>
                    </a:lnTo>
                    <a:cubicBezTo>
                      <a:pt x="6128" y="440"/>
                      <a:pt x="6238" y="346"/>
                      <a:pt x="6238" y="220"/>
                    </a:cubicBezTo>
                    <a:cubicBezTo>
                      <a:pt x="6238" y="94"/>
                      <a:pt x="6128" y="0"/>
                      <a:pt x="6018"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6"/>
              <p:cNvSpPr/>
              <p:nvPr/>
            </p:nvSpPr>
            <p:spPr>
              <a:xfrm>
                <a:off x="6256673" y="2848341"/>
                <a:ext cx="739855" cy="30311"/>
              </a:xfrm>
              <a:custGeom>
                <a:rect b="b" l="l" r="r" t="t"/>
                <a:pathLst>
                  <a:path extrusionOk="0" h="457" w="11155">
                    <a:moveTo>
                      <a:pt x="220" y="1"/>
                    </a:moveTo>
                    <a:cubicBezTo>
                      <a:pt x="110" y="1"/>
                      <a:pt x="0" y="111"/>
                      <a:pt x="0" y="221"/>
                    </a:cubicBezTo>
                    <a:cubicBezTo>
                      <a:pt x="0" y="346"/>
                      <a:pt x="110" y="456"/>
                      <a:pt x="236" y="456"/>
                    </a:cubicBezTo>
                    <a:lnTo>
                      <a:pt x="10935" y="456"/>
                    </a:lnTo>
                    <a:cubicBezTo>
                      <a:pt x="11045" y="456"/>
                      <a:pt x="11155" y="346"/>
                      <a:pt x="11155" y="221"/>
                    </a:cubicBezTo>
                    <a:cubicBezTo>
                      <a:pt x="11155" y="111"/>
                      <a:pt x="11045" y="1"/>
                      <a:pt x="10935"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6"/>
              <p:cNvSpPr/>
              <p:nvPr/>
            </p:nvSpPr>
            <p:spPr>
              <a:xfrm>
                <a:off x="6582793" y="2700370"/>
                <a:ext cx="413735" cy="30311"/>
              </a:xfrm>
              <a:custGeom>
                <a:rect b="b" l="l" r="r" t="t"/>
                <a:pathLst>
                  <a:path extrusionOk="0" h="457" w="6238">
                    <a:moveTo>
                      <a:pt x="221" y="1"/>
                    </a:moveTo>
                    <a:cubicBezTo>
                      <a:pt x="95" y="1"/>
                      <a:pt x="1" y="111"/>
                      <a:pt x="1" y="221"/>
                    </a:cubicBezTo>
                    <a:cubicBezTo>
                      <a:pt x="1" y="346"/>
                      <a:pt x="95" y="456"/>
                      <a:pt x="221" y="456"/>
                    </a:cubicBezTo>
                    <a:lnTo>
                      <a:pt x="6018" y="456"/>
                    </a:lnTo>
                    <a:cubicBezTo>
                      <a:pt x="6128" y="456"/>
                      <a:pt x="6238" y="346"/>
                      <a:pt x="6238" y="221"/>
                    </a:cubicBezTo>
                    <a:cubicBezTo>
                      <a:pt x="6238" y="111"/>
                      <a:pt x="6128" y="1"/>
                      <a:pt x="6018"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6"/>
              <p:cNvSpPr/>
              <p:nvPr/>
            </p:nvSpPr>
            <p:spPr>
              <a:xfrm>
                <a:off x="6582793" y="2773327"/>
                <a:ext cx="413735" cy="29249"/>
              </a:xfrm>
              <a:custGeom>
                <a:rect b="b" l="l" r="r" t="t"/>
                <a:pathLst>
                  <a:path extrusionOk="0" h="441" w="6238">
                    <a:moveTo>
                      <a:pt x="221" y="1"/>
                    </a:moveTo>
                    <a:cubicBezTo>
                      <a:pt x="95" y="1"/>
                      <a:pt x="1" y="95"/>
                      <a:pt x="1" y="221"/>
                    </a:cubicBezTo>
                    <a:cubicBezTo>
                      <a:pt x="1" y="346"/>
                      <a:pt x="95" y="440"/>
                      <a:pt x="221" y="440"/>
                    </a:cubicBezTo>
                    <a:lnTo>
                      <a:pt x="6018" y="440"/>
                    </a:lnTo>
                    <a:cubicBezTo>
                      <a:pt x="6128" y="440"/>
                      <a:pt x="6238" y="346"/>
                      <a:pt x="6238" y="221"/>
                    </a:cubicBezTo>
                    <a:cubicBezTo>
                      <a:pt x="6238" y="95"/>
                      <a:pt x="6128" y="1"/>
                      <a:pt x="6018"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6"/>
              <p:cNvSpPr/>
              <p:nvPr/>
            </p:nvSpPr>
            <p:spPr>
              <a:xfrm>
                <a:off x="6439000" y="2110608"/>
                <a:ext cx="557528" cy="29249"/>
              </a:xfrm>
              <a:custGeom>
                <a:rect b="b" l="l" r="r" t="t"/>
                <a:pathLst>
                  <a:path extrusionOk="0" h="441" w="8406">
                    <a:moveTo>
                      <a:pt x="220" y="0"/>
                    </a:moveTo>
                    <a:cubicBezTo>
                      <a:pt x="95" y="0"/>
                      <a:pt x="1" y="95"/>
                      <a:pt x="1" y="220"/>
                    </a:cubicBezTo>
                    <a:cubicBezTo>
                      <a:pt x="1" y="346"/>
                      <a:pt x="95" y="440"/>
                      <a:pt x="220" y="440"/>
                    </a:cubicBezTo>
                    <a:lnTo>
                      <a:pt x="8186" y="440"/>
                    </a:lnTo>
                    <a:cubicBezTo>
                      <a:pt x="8296" y="440"/>
                      <a:pt x="8406" y="346"/>
                      <a:pt x="8406" y="220"/>
                    </a:cubicBezTo>
                    <a:cubicBezTo>
                      <a:pt x="8406" y="95"/>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6"/>
              <p:cNvSpPr/>
              <p:nvPr/>
            </p:nvSpPr>
            <p:spPr>
              <a:xfrm>
                <a:off x="6439000" y="2169968"/>
                <a:ext cx="557528" cy="29249"/>
              </a:xfrm>
              <a:custGeom>
                <a:rect b="b" l="l" r="r" t="t"/>
                <a:pathLst>
                  <a:path extrusionOk="0" h="441" w="8406">
                    <a:moveTo>
                      <a:pt x="220" y="1"/>
                    </a:moveTo>
                    <a:cubicBezTo>
                      <a:pt x="95" y="1"/>
                      <a:pt x="1" y="95"/>
                      <a:pt x="1" y="221"/>
                    </a:cubicBezTo>
                    <a:cubicBezTo>
                      <a:pt x="1" y="347"/>
                      <a:pt x="95" y="441"/>
                      <a:pt x="220" y="441"/>
                    </a:cubicBezTo>
                    <a:lnTo>
                      <a:pt x="8186" y="441"/>
                    </a:lnTo>
                    <a:cubicBezTo>
                      <a:pt x="8296" y="441"/>
                      <a:pt x="8406" y="347"/>
                      <a:pt x="8406" y="221"/>
                    </a:cubicBezTo>
                    <a:cubicBezTo>
                      <a:pt x="8406" y="95"/>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6"/>
              <p:cNvSpPr/>
              <p:nvPr/>
            </p:nvSpPr>
            <p:spPr>
              <a:xfrm>
                <a:off x="6439000" y="2228334"/>
                <a:ext cx="557528" cy="30311"/>
              </a:xfrm>
              <a:custGeom>
                <a:rect b="b" l="l" r="r" t="t"/>
                <a:pathLst>
                  <a:path extrusionOk="0" h="457" w="8406">
                    <a:moveTo>
                      <a:pt x="220" y="1"/>
                    </a:moveTo>
                    <a:cubicBezTo>
                      <a:pt x="95" y="1"/>
                      <a:pt x="1" y="111"/>
                      <a:pt x="1" y="236"/>
                    </a:cubicBezTo>
                    <a:cubicBezTo>
                      <a:pt x="1" y="346"/>
                      <a:pt x="95" y="456"/>
                      <a:pt x="220" y="456"/>
                    </a:cubicBezTo>
                    <a:lnTo>
                      <a:pt x="8186" y="456"/>
                    </a:lnTo>
                    <a:cubicBezTo>
                      <a:pt x="8296" y="456"/>
                      <a:pt x="8406" y="346"/>
                      <a:pt x="8406" y="236"/>
                    </a:cubicBezTo>
                    <a:cubicBezTo>
                      <a:pt x="8406" y="111"/>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6"/>
              <p:cNvSpPr/>
              <p:nvPr/>
            </p:nvSpPr>
            <p:spPr>
              <a:xfrm>
                <a:off x="6439000" y="2287762"/>
                <a:ext cx="557528" cy="29249"/>
              </a:xfrm>
              <a:custGeom>
                <a:rect b="b" l="l" r="r" t="t"/>
                <a:pathLst>
                  <a:path extrusionOk="0" h="441" w="8406">
                    <a:moveTo>
                      <a:pt x="220" y="0"/>
                    </a:moveTo>
                    <a:cubicBezTo>
                      <a:pt x="95" y="0"/>
                      <a:pt x="1" y="95"/>
                      <a:pt x="1" y="220"/>
                    </a:cubicBezTo>
                    <a:cubicBezTo>
                      <a:pt x="1" y="346"/>
                      <a:pt x="95" y="440"/>
                      <a:pt x="220" y="440"/>
                    </a:cubicBezTo>
                    <a:lnTo>
                      <a:pt x="8186" y="440"/>
                    </a:lnTo>
                    <a:cubicBezTo>
                      <a:pt x="8296" y="440"/>
                      <a:pt x="8406" y="346"/>
                      <a:pt x="8406" y="220"/>
                    </a:cubicBezTo>
                    <a:cubicBezTo>
                      <a:pt x="8406" y="110"/>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6"/>
              <p:cNvSpPr/>
              <p:nvPr/>
            </p:nvSpPr>
            <p:spPr>
              <a:xfrm>
                <a:off x="6439000" y="2405489"/>
                <a:ext cx="557528" cy="29249"/>
              </a:xfrm>
              <a:custGeom>
                <a:rect b="b" l="l" r="r" t="t"/>
                <a:pathLst>
                  <a:path extrusionOk="0" h="441" w="8406">
                    <a:moveTo>
                      <a:pt x="220" y="1"/>
                    </a:moveTo>
                    <a:cubicBezTo>
                      <a:pt x="95" y="1"/>
                      <a:pt x="1" y="95"/>
                      <a:pt x="1" y="221"/>
                    </a:cubicBezTo>
                    <a:cubicBezTo>
                      <a:pt x="1" y="346"/>
                      <a:pt x="95" y="441"/>
                      <a:pt x="220" y="441"/>
                    </a:cubicBezTo>
                    <a:lnTo>
                      <a:pt x="8186" y="441"/>
                    </a:lnTo>
                    <a:cubicBezTo>
                      <a:pt x="8296" y="441"/>
                      <a:pt x="8406" y="346"/>
                      <a:pt x="8406" y="221"/>
                    </a:cubicBezTo>
                    <a:cubicBezTo>
                      <a:pt x="8406" y="111"/>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6"/>
              <p:cNvSpPr/>
              <p:nvPr/>
            </p:nvSpPr>
            <p:spPr>
              <a:xfrm>
                <a:off x="6439000" y="2464916"/>
                <a:ext cx="557528" cy="29249"/>
              </a:xfrm>
              <a:custGeom>
                <a:rect b="b" l="l" r="r" t="t"/>
                <a:pathLst>
                  <a:path extrusionOk="0" h="441" w="8406">
                    <a:moveTo>
                      <a:pt x="220" y="0"/>
                    </a:moveTo>
                    <a:cubicBezTo>
                      <a:pt x="95" y="0"/>
                      <a:pt x="1" y="94"/>
                      <a:pt x="1" y="220"/>
                    </a:cubicBezTo>
                    <a:cubicBezTo>
                      <a:pt x="1" y="346"/>
                      <a:pt x="95" y="440"/>
                      <a:pt x="220" y="440"/>
                    </a:cubicBezTo>
                    <a:lnTo>
                      <a:pt x="8186" y="440"/>
                    </a:lnTo>
                    <a:cubicBezTo>
                      <a:pt x="8296" y="440"/>
                      <a:pt x="8406" y="346"/>
                      <a:pt x="8406" y="220"/>
                    </a:cubicBezTo>
                    <a:cubicBezTo>
                      <a:pt x="8406" y="94"/>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6"/>
              <p:cNvSpPr/>
              <p:nvPr/>
            </p:nvSpPr>
            <p:spPr>
              <a:xfrm>
                <a:off x="6439000" y="2524277"/>
                <a:ext cx="557528" cy="29249"/>
              </a:xfrm>
              <a:custGeom>
                <a:rect b="b" l="l" r="r" t="t"/>
                <a:pathLst>
                  <a:path extrusionOk="0" h="441" w="8406">
                    <a:moveTo>
                      <a:pt x="220" y="1"/>
                    </a:moveTo>
                    <a:cubicBezTo>
                      <a:pt x="95" y="1"/>
                      <a:pt x="1" y="95"/>
                      <a:pt x="1" y="221"/>
                    </a:cubicBezTo>
                    <a:cubicBezTo>
                      <a:pt x="1" y="346"/>
                      <a:pt x="95" y="441"/>
                      <a:pt x="220" y="441"/>
                    </a:cubicBezTo>
                    <a:lnTo>
                      <a:pt x="8186" y="441"/>
                    </a:lnTo>
                    <a:cubicBezTo>
                      <a:pt x="8296" y="441"/>
                      <a:pt x="8406" y="346"/>
                      <a:pt x="8406" y="221"/>
                    </a:cubicBezTo>
                    <a:cubicBezTo>
                      <a:pt x="8406" y="95"/>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6"/>
              <p:cNvSpPr/>
              <p:nvPr/>
            </p:nvSpPr>
            <p:spPr>
              <a:xfrm>
                <a:off x="6439000" y="2582643"/>
                <a:ext cx="557528" cy="30311"/>
              </a:xfrm>
              <a:custGeom>
                <a:rect b="b" l="l" r="r" t="t"/>
                <a:pathLst>
                  <a:path extrusionOk="0" h="457" w="8406">
                    <a:moveTo>
                      <a:pt x="220" y="0"/>
                    </a:moveTo>
                    <a:cubicBezTo>
                      <a:pt x="95" y="0"/>
                      <a:pt x="1" y="110"/>
                      <a:pt x="1" y="236"/>
                    </a:cubicBezTo>
                    <a:cubicBezTo>
                      <a:pt x="1" y="346"/>
                      <a:pt x="95" y="456"/>
                      <a:pt x="220" y="456"/>
                    </a:cubicBezTo>
                    <a:lnTo>
                      <a:pt x="8186" y="456"/>
                    </a:lnTo>
                    <a:cubicBezTo>
                      <a:pt x="8296" y="456"/>
                      <a:pt x="8406" y="346"/>
                      <a:pt x="8406" y="236"/>
                    </a:cubicBezTo>
                    <a:cubicBezTo>
                      <a:pt x="8406" y="110"/>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6"/>
              <p:cNvSpPr/>
              <p:nvPr/>
            </p:nvSpPr>
            <p:spPr>
              <a:xfrm>
                <a:off x="4538325" y="3443342"/>
                <a:ext cx="2809394" cy="362731"/>
              </a:xfrm>
              <a:custGeom>
                <a:rect b="b" l="l" r="r" t="t"/>
                <a:pathLst>
                  <a:path extrusionOk="0" h="5469" w="42358">
                    <a:moveTo>
                      <a:pt x="2735" y="1"/>
                    </a:moveTo>
                    <a:cubicBezTo>
                      <a:pt x="1226" y="1"/>
                      <a:pt x="1" y="1226"/>
                      <a:pt x="1" y="2734"/>
                    </a:cubicBezTo>
                    <a:cubicBezTo>
                      <a:pt x="1" y="4243"/>
                      <a:pt x="1226" y="5468"/>
                      <a:pt x="2735" y="5468"/>
                    </a:cubicBezTo>
                    <a:lnTo>
                      <a:pt x="41431" y="5468"/>
                    </a:lnTo>
                    <a:cubicBezTo>
                      <a:pt x="41933" y="5468"/>
                      <a:pt x="42357" y="5044"/>
                      <a:pt x="42357" y="4541"/>
                    </a:cubicBezTo>
                    <a:lnTo>
                      <a:pt x="42357" y="928"/>
                    </a:lnTo>
                    <a:cubicBezTo>
                      <a:pt x="42357" y="425"/>
                      <a:pt x="41933" y="1"/>
                      <a:pt x="41431"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6"/>
              <p:cNvSpPr/>
              <p:nvPr/>
            </p:nvSpPr>
            <p:spPr>
              <a:xfrm>
                <a:off x="4587339" y="3493351"/>
                <a:ext cx="2759319" cy="262647"/>
              </a:xfrm>
              <a:custGeom>
                <a:rect b="b" l="l" r="r" t="t"/>
                <a:pathLst>
                  <a:path extrusionOk="0" h="3960" w="41603">
                    <a:moveTo>
                      <a:pt x="2027" y="1"/>
                    </a:moveTo>
                    <a:cubicBezTo>
                      <a:pt x="911" y="1"/>
                      <a:pt x="0" y="881"/>
                      <a:pt x="0" y="1980"/>
                    </a:cubicBezTo>
                    <a:cubicBezTo>
                      <a:pt x="0" y="3080"/>
                      <a:pt x="911" y="3960"/>
                      <a:pt x="2027" y="3960"/>
                    </a:cubicBezTo>
                    <a:lnTo>
                      <a:pt x="41430" y="3960"/>
                    </a:lnTo>
                    <a:cubicBezTo>
                      <a:pt x="41524" y="3960"/>
                      <a:pt x="41603" y="3881"/>
                      <a:pt x="41603" y="3787"/>
                    </a:cubicBezTo>
                    <a:lnTo>
                      <a:pt x="41603" y="174"/>
                    </a:lnTo>
                    <a:cubicBezTo>
                      <a:pt x="41603" y="79"/>
                      <a:pt x="41524" y="1"/>
                      <a:pt x="41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6"/>
              <p:cNvSpPr/>
              <p:nvPr/>
            </p:nvSpPr>
            <p:spPr>
              <a:xfrm>
                <a:off x="4538325" y="3443342"/>
                <a:ext cx="2809394" cy="362731"/>
              </a:xfrm>
              <a:custGeom>
                <a:rect b="b" l="l" r="r" t="t"/>
                <a:pathLst>
                  <a:path extrusionOk="0" h="5469" w="42358">
                    <a:moveTo>
                      <a:pt x="2735" y="1"/>
                    </a:moveTo>
                    <a:cubicBezTo>
                      <a:pt x="1226" y="1"/>
                      <a:pt x="1" y="1226"/>
                      <a:pt x="1" y="2734"/>
                    </a:cubicBezTo>
                    <a:cubicBezTo>
                      <a:pt x="1" y="4243"/>
                      <a:pt x="1226" y="5468"/>
                      <a:pt x="2735" y="5468"/>
                    </a:cubicBezTo>
                    <a:lnTo>
                      <a:pt x="41431" y="5468"/>
                    </a:lnTo>
                    <a:cubicBezTo>
                      <a:pt x="41933" y="5468"/>
                      <a:pt x="42357" y="5044"/>
                      <a:pt x="42357" y="4541"/>
                    </a:cubicBezTo>
                    <a:lnTo>
                      <a:pt x="42357" y="928"/>
                    </a:lnTo>
                    <a:cubicBezTo>
                      <a:pt x="42357" y="425"/>
                      <a:pt x="41933" y="1"/>
                      <a:pt x="41431"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6"/>
              <p:cNvSpPr/>
              <p:nvPr/>
            </p:nvSpPr>
            <p:spPr>
              <a:xfrm>
                <a:off x="4587339" y="3493351"/>
                <a:ext cx="2759319" cy="262647"/>
              </a:xfrm>
              <a:custGeom>
                <a:rect b="b" l="l" r="r" t="t"/>
                <a:pathLst>
                  <a:path extrusionOk="0" h="3960" w="41603">
                    <a:moveTo>
                      <a:pt x="2027" y="1"/>
                    </a:moveTo>
                    <a:cubicBezTo>
                      <a:pt x="911" y="1"/>
                      <a:pt x="0" y="881"/>
                      <a:pt x="0" y="1980"/>
                    </a:cubicBezTo>
                    <a:cubicBezTo>
                      <a:pt x="0" y="3080"/>
                      <a:pt x="911" y="3960"/>
                      <a:pt x="2027" y="3960"/>
                    </a:cubicBezTo>
                    <a:lnTo>
                      <a:pt x="41430" y="3960"/>
                    </a:lnTo>
                    <a:cubicBezTo>
                      <a:pt x="41524" y="3960"/>
                      <a:pt x="41603" y="3881"/>
                      <a:pt x="41603" y="3787"/>
                    </a:cubicBezTo>
                    <a:lnTo>
                      <a:pt x="41603" y="174"/>
                    </a:lnTo>
                    <a:cubicBezTo>
                      <a:pt x="41603" y="79"/>
                      <a:pt x="41524" y="1"/>
                      <a:pt x="41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6"/>
              <p:cNvSpPr/>
              <p:nvPr/>
            </p:nvSpPr>
            <p:spPr>
              <a:xfrm>
                <a:off x="4597407" y="3531875"/>
                <a:ext cx="2798546" cy="16782"/>
              </a:xfrm>
              <a:custGeom>
                <a:rect b="b" l="l" r="r" t="t"/>
                <a:pathLst>
                  <a:path extrusionOk="0" h="253" w="42169">
                    <a:moveTo>
                      <a:pt x="0" y="1"/>
                    </a:moveTo>
                    <a:lnTo>
                      <a:pt x="0" y="252"/>
                    </a:lnTo>
                    <a:lnTo>
                      <a:pt x="42168" y="252"/>
                    </a:lnTo>
                    <a:lnTo>
                      <a:pt x="4216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6"/>
              <p:cNvSpPr/>
              <p:nvPr/>
            </p:nvSpPr>
            <p:spPr>
              <a:xfrm>
                <a:off x="4559075" y="3617875"/>
                <a:ext cx="2836603" cy="16701"/>
              </a:xfrm>
              <a:custGeom>
                <a:rect b="b" l="l" r="r" t="t"/>
                <a:pathLst>
                  <a:path extrusionOk="0" h="252" w="42169">
                    <a:moveTo>
                      <a:pt x="0" y="1"/>
                    </a:moveTo>
                    <a:lnTo>
                      <a:pt x="0" y="252"/>
                    </a:lnTo>
                    <a:lnTo>
                      <a:pt x="42168" y="252"/>
                    </a:lnTo>
                    <a:lnTo>
                      <a:pt x="4216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6"/>
              <p:cNvSpPr/>
              <p:nvPr/>
            </p:nvSpPr>
            <p:spPr>
              <a:xfrm>
                <a:off x="4597407" y="3696579"/>
                <a:ext cx="2798546" cy="15721"/>
              </a:xfrm>
              <a:custGeom>
                <a:rect b="b" l="l" r="r" t="t"/>
                <a:pathLst>
                  <a:path extrusionOk="0" h="237" w="42169">
                    <a:moveTo>
                      <a:pt x="0" y="0"/>
                    </a:moveTo>
                    <a:lnTo>
                      <a:pt x="0" y="236"/>
                    </a:lnTo>
                    <a:lnTo>
                      <a:pt x="42168" y="236"/>
                    </a:lnTo>
                    <a:lnTo>
                      <a:pt x="421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6"/>
              <p:cNvSpPr/>
              <p:nvPr/>
            </p:nvSpPr>
            <p:spPr>
              <a:xfrm>
                <a:off x="6957861" y="2644259"/>
                <a:ext cx="262382" cy="233265"/>
              </a:xfrm>
              <a:custGeom>
                <a:rect b="b" l="l" r="r" t="t"/>
                <a:pathLst>
                  <a:path extrusionOk="0" h="3517" w="3956">
                    <a:moveTo>
                      <a:pt x="1825" y="0"/>
                    </a:moveTo>
                    <a:cubicBezTo>
                      <a:pt x="862" y="0"/>
                      <a:pt x="0" y="861"/>
                      <a:pt x="237" y="1962"/>
                    </a:cubicBezTo>
                    <a:cubicBezTo>
                      <a:pt x="253" y="1978"/>
                      <a:pt x="253" y="2009"/>
                      <a:pt x="253" y="2025"/>
                    </a:cubicBezTo>
                    <a:cubicBezTo>
                      <a:pt x="614" y="3439"/>
                      <a:pt x="1478" y="3471"/>
                      <a:pt x="1478" y="3471"/>
                    </a:cubicBezTo>
                    <a:cubicBezTo>
                      <a:pt x="1478" y="3471"/>
                      <a:pt x="1727" y="3517"/>
                      <a:pt x="2057" y="3517"/>
                    </a:cubicBezTo>
                    <a:cubicBezTo>
                      <a:pt x="2799" y="3517"/>
                      <a:pt x="3956" y="3284"/>
                      <a:pt x="3662" y="1774"/>
                    </a:cubicBezTo>
                    <a:cubicBezTo>
                      <a:pt x="3521" y="1035"/>
                      <a:pt x="3175" y="580"/>
                      <a:pt x="2767" y="297"/>
                    </a:cubicBezTo>
                    <a:cubicBezTo>
                      <a:pt x="2465" y="92"/>
                      <a:pt x="2140" y="0"/>
                      <a:pt x="18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6"/>
              <p:cNvSpPr/>
              <p:nvPr/>
            </p:nvSpPr>
            <p:spPr>
              <a:xfrm>
                <a:off x="6864144" y="3553773"/>
                <a:ext cx="1424528" cy="135568"/>
              </a:xfrm>
              <a:custGeom>
                <a:rect b="b" l="l" r="r" t="t"/>
                <a:pathLst>
                  <a:path extrusionOk="0" h="2044" w="21478">
                    <a:moveTo>
                      <a:pt x="2750" y="1"/>
                    </a:moveTo>
                    <a:lnTo>
                      <a:pt x="48" y="1918"/>
                    </a:lnTo>
                    <a:cubicBezTo>
                      <a:pt x="1" y="1965"/>
                      <a:pt x="32" y="2043"/>
                      <a:pt x="95" y="2043"/>
                    </a:cubicBezTo>
                    <a:lnTo>
                      <a:pt x="18131" y="1713"/>
                    </a:lnTo>
                    <a:lnTo>
                      <a:pt x="21477"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6"/>
              <p:cNvSpPr/>
              <p:nvPr/>
            </p:nvSpPr>
            <p:spPr>
              <a:xfrm>
                <a:off x="6806839" y="3640261"/>
                <a:ext cx="1242135" cy="343961"/>
              </a:xfrm>
              <a:custGeom>
                <a:rect b="b" l="l" r="r" t="t"/>
                <a:pathLst>
                  <a:path extrusionOk="0" h="5186" w="18728">
                    <a:moveTo>
                      <a:pt x="2577" y="1"/>
                    </a:moveTo>
                    <a:cubicBezTo>
                      <a:pt x="1147" y="1"/>
                      <a:pt x="0" y="1164"/>
                      <a:pt x="0" y="2593"/>
                    </a:cubicBezTo>
                    <a:cubicBezTo>
                      <a:pt x="0" y="4023"/>
                      <a:pt x="1147" y="5186"/>
                      <a:pt x="2577" y="5186"/>
                    </a:cubicBezTo>
                    <a:lnTo>
                      <a:pt x="18728" y="5186"/>
                    </a:lnTo>
                    <a:lnTo>
                      <a:pt x="18728" y="2546"/>
                    </a:lnTo>
                    <a:lnTo>
                      <a:pt x="18728"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6"/>
              <p:cNvSpPr/>
              <p:nvPr/>
            </p:nvSpPr>
            <p:spPr>
              <a:xfrm>
                <a:off x="8014551" y="3569426"/>
                <a:ext cx="274121" cy="387736"/>
              </a:xfrm>
              <a:custGeom>
                <a:rect b="b" l="l" r="r" t="t"/>
                <a:pathLst>
                  <a:path extrusionOk="0" h="5846" w="4133">
                    <a:moveTo>
                      <a:pt x="4132" y="1"/>
                    </a:moveTo>
                    <a:cubicBezTo>
                      <a:pt x="2923" y="503"/>
                      <a:pt x="1729" y="990"/>
                      <a:pt x="519" y="1477"/>
                    </a:cubicBezTo>
                    <a:cubicBezTo>
                      <a:pt x="330" y="1886"/>
                      <a:pt x="48" y="2609"/>
                      <a:pt x="32" y="3536"/>
                    </a:cubicBezTo>
                    <a:cubicBezTo>
                      <a:pt x="0" y="4604"/>
                      <a:pt x="315" y="5421"/>
                      <a:pt x="519" y="5845"/>
                    </a:cubicBezTo>
                    <a:lnTo>
                      <a:pt x="4132" y="4573"/>
                    </a:lnTo>
                    <a:lnTo>
                      <a:pt x="413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6"/>
              <p:cNvSpPr/>
              <p:nvPr/>
            </p:nvSpPr>
            <p:spPr>
              <a:xfrm>
                <a:off x="6831843" y="3667388"/>
                <a:ext cx="1217130" cy="289774"/>
              </a:xfrm>
              <a:custGeom>
                <a:rect b="b" l="l" r="r" t="t"/>
                <a:pathLst>
                  <a:path extrusionOk="0" h="4369" w="18351">
                    <a:moveTo>
                      <a:pt x="2184" y="0"/>
                    </a:moveTo>
                    <a:cubicBezTo>
                      <a:pt x="1037" y="0"/>
                      <a:pt x="63" y="927"/>
                      <a:pt x="32" y="2121"/>
                    </a:cubicBezTo>
                    <a:cubicBezTo>
                      <a:pt x="1" y="3347"/>
                      <a:pt x="959" y="4368"/>
                      <a:pt x="2137" y="4368"/>
                    </a:cubicBezTo>
                    <a:cubicBezTo>
                      <a:pt x="7542" y="4368"/>
                      <a:pt x="12946" y="4368"/>
                      <a:pt x="18351" y="4352"/>
                    </a:cubicBezTo>
                    <a:cubicBezTo>
                      <a:pt x="18162" y="3944"/>
                      <a:pt x="17848" y="3127"/>
                      <a:pt x="17880" y="2059"/>
                    </a:cubicBezTo>
                    <a:cubicBezTo>
                      <a:pt x="17895" y="1116"/>
                      <a:pt x="18162" y="409"/>
                      <a:pt x="183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6"/>
              <p:cNvSpPr/>
              <p:nvPr/>
            </p:nvSpPr>
            <p:spPr>
              <a:xfrm>
                <a:off x="8048907" y="3553773"/>
                <a:ext cx="239765" cy="113681"/>
              </a:xfrm>
              <a:custGeom>
                <a:rect b="b" l="l" r="r" t="t"/>
                <a:pathLst>
                  <a:path extrusionOk="0" h="1714" w="3615">
                    <a:moveTo>
                      <a:pt x="3614" y="1"/>
                    </a:moveTo>
                    <a:lnTo>
                      <a:pt x="1" y="1305"/>
                    </a:lnTo>
                    <a:lnTo>
                      <a:pt x="1" y="1713"/>
                    </a:lnTo>
                    <a:lnTo>
                      <a:pt x="3614" y="409"/>
                    </a:lnTo>
                    <a:lnTo>
                      <a:pt x="3614"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6"/>
              <p:cNvSpPr/>
              <p:nvPr/>
            </p:nvSpPr>
            <p:spPr>
              <a:xfrm>
                <a:off x="8048907" y="3869547"/>
                <a:ext cx="239765" cy="114676"/>
              </a:xfrm>
              <a:custGeom>
                <a:rect b="b" l="l" r="r" t="t"/>
                <a:pathLst>
                  <a:path extrusionOk="0" h="1729" w="3615">
                    <a:moveTo>
                      <a:pt x="3614" y="0"/>
                    </a:moveTo>
                    <a:lnTo>
                      <a:pt x="1" y="1320"/>
                    </a:lnTo>
                    <a:lnTo>
                      <a:pt x="1" y="1729"/>
                    </a:lnTo>
                    <a:lnTo>
                      <a:pt x="3614" y="409"/>
                    </a:lnTo>
                    <a:lnTo>
                      <a:pt x="3614"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6"/>
              <p:cNvSpPr/>
              <p:nvPr/>
            </p:nvSpPr>
            <p:spPr>
              <a:xfrm>
                <a:off x="6877825" y="3711175"/>
                <a:ext cx="1171219" cy="11550"/>
              </a:xfrm>
              <a:custGeom>
                <a:rect b="b" l="l" r="r" t="t"/>
                <a:pathLst>
                  <a:path extrusionOk="0" h="174" w="18744">
                    <a:moveTo>
                      <a:pt x="1" y="0"/>
                    </a:moveTo>
                    <a:lnTo>
                      <a:pt x="1" y="173"/>
                    </a:lnTo>
                    <a:lnTo>
                      <a:pt x="18744" y="173"/>
                    </a:lnTo>
                    <a:lnTo>
                      <a:pt x="187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4" name="Google Shape;894;p56"/>
              <p:cNvGrpSpPr/>
              <p:nvPr/>
            </p:nvGrpSpPr>
            <p:grpSpPr>
              <a:xfrm>
                <a:off x="4538325" y="3081738"/>
                <a:ext cx="2809394" cy="361670"/>
                <a:chOff x="4538325" y="3081738"/>
                <a:chExt cx="2809394" cy="361670"/>
              </a:xfrm>
            </p:grpSpPr>
            <p:sp>
              <p:nvSpPr>
                <p:cNvPr id="895" name="Google Shape;895;p56"/>
                <p:cNvSpPr/>
                <p:nvPr/>
              </p:nvSpPr>
              <p:spPr>
                <a:xfrm>
                  <a:off x="4538325" y="3081738"/>
                  <a:ext cx="2809394" cy="361670"/>
                </a:xfrm>
                <a:custGeom>
                  <a:rect b="b" l="l" r="r" t="t"/>
                  <a:pathLst>
                    <a:path extrusionOk="0" h="5453" w="42358">
                      <a:moveTo>
                        <a:pt x="2735" y="1"/>
                      </a:moveTo>
                      <a:cubicBezTo>
                        <a:pt x="1226" y="1"/>
                        <a:pt x="1" y="1226"/>
                        <a:pt x="1" y="2735"/>
                      </a:cubicBezTo>
                      <a:cubicBezTo>
                        <a:pt x="1" y="4243"/>
                        <a:pt x="1226" y="5453"/>
                        <a:pt x="2735" y="5453"/>
                      </a:cubicBezTo>
                      <a:lnTo>
                        <a:pt x="39624" y="5453"/>
                      </a:lnTo>
                      <a:cubicBezTo>
                        <a:pt x="41132" y="5453"/>
                        <a:pt x="42357" y="4243"/>
                        <a:pt x="42342" y="2735"/>
                      </a:cubicBezTo>
                      <a:cubicBezTo>
                        <a:pt x="42342" y="1226"/>
                        <a:pt x="41132" y="1"/>
                        <a:pt x="39624"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6"/>
                <p:cNvSpPr/>
                <p:nvPr/>
              </p:nvSpPr>
              <p:spPr>
                <a:xfrm>
                  <a:off x="4675883" y="3146405"/>
                  <a:ext cx="2198740" cy="232403"/>
                </a:xfrm>
                <a:custGeom>
                  <a:rect b="b" l="l" r="r" t="t"/>
                  <a:pathLst>
                    <a:path extrusionOk="0" h="3504" w="33151">
                      <a:moveTo>
                        <a:pt x="1760" y="0"/>
                      </a:moveTo>
                      <a:cubicBezTo>
                        <a:pt x="786" y="0"/>
                        <a:pt x="1" y="786"/>
                        <a:pt x="1" y="1760"/>
                      </a:cubicBezTo>
                      <a:cubicBezTo>
                        <a:pt x="1" y="2718"/>
                        <a:pt x="786" y="3504"/>
                        <a:pt x="1760" y="3504"/>
                      </a:cubicBezTo>
                      <a:lnTo>
                        <a:pt x="31391" y="3504"/>
                      </a:lnTo>
                      <a:cubicBezTo>
                        <a:pt x="32365" y="3504"/>
                        <a:pt x="33151" y="2718"/>
                        <a:pt x="33151" y="1760"/>
                      </a:cubicBezTo>
                      <a:cubicBezTo>
                        <a:pt x="33151" y="786"/>
                        <a:pt x="32365" y="0"/>
                        <a:pt x="31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7" name="Google Shape;897;p56"/>
                <p:cNvGrpSpPr/>
                <p:nvPr/>
              </p:nvGrpSpPr>
              <p:grpSpPr>
                <a:xfrm>
                  <a:off x="4614713" y="3184388"/>
                  <a:ext cx="2552541" cy="156572"/>
                  <a:chOff x="-3682704" y="3655410"/>
                  <a:chExt cx="1069306" cy="59030"/>
                </a:xfrm>
              </p:grpSpPr>
              <p:sp>
                <p:nvSpPr>
                  <p:cNvPr id="898" name="Google Shape;898;p56"/>
                  <p:cNvSpPr/>
                  <p:nvPr/>
                </p:nvSpPr>
                <p:spPr>
                  <a:xfrm>
                    <a:off x="-3668255" y="3655410"/>
                    <a:ext cx="1054858" cy="6326"/>
                  </a:xfrm>
                  <a:custGeom>
                    <a:rect b="b" l="l" r="r" t="t"/>
                    <a:pathLst>
                      <a:path extrusionOk="0" h="253" w="42169">
                        <a:moveTo>
                          <a:pt x="0" y="1"/>
                        </a:moveTo>
                        <a:lnTo>
                          <a:pt x="0" y="252"/>
                        </a:lnTo>
                        <a:lnTo>
                          <a:pt x="42168" y="252"/>
                        </a:lnTo>
                        <a:lnTo>
                          <a:pt x="421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6"/>
                  <p:cNvSpPr/>
                  <p:nvPr/>
                </p:nvSpPr>
                <p:spPr>
                  <a:xfrm>
                    <a:off x="-3682704" y="3683337"/>
                    <a:ext cx="1069195" cy="6295"/>
                  </a:xfrm>
                  <a:custGeom>
                    <a:rect b="b" l="l" r="r" t="t"/>
                    <a:pathLst>
                      <a:path extrusionOk="0" h="252" w="42169">
                        <a:moveTo>
                          <a:pt x="0" y="1"/>
                        </a:moveTo>
                        <a:lnTo>
                          <a:pt x="0" y="252"/>
                        </a:lnTo>
                        <a:lnTo>
                          <a:pt x="42168" y="252"/>
                        </a:lnTo>
                        <a:lnTo>
                          <a:pt x="421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6"/>
                  <p:cNvSpPr/>
                  <p:nvPr/>
                </p:nvSpPr>
                <p:spPr>
                  <a:xfrm>
                    <a:off x="-3668255" y="3708514"/>
                    <a:ext cx="1054858" cy="5926"/>
                  </a:xfrm>
                  <a:custGeom>
                    <a:rect b="b" l="l" r="r" t="t"/>
                    <a:pathLst>
                      <a:path extrusionOk="0" h="237" w="42169">
                        <a:moveTo>
                          <a:pt x="0" y="0"/>
                        </a:moveTo>
                        <a:lnTo>
                          <a:pt x="0" y="236"/>
                        </a:lnTo>
                        <a:lnTo>
                          <a:pt x="42168" y="236"/>
                        </a:lnTo>
                        <a:lnTo>
                          <a:pt x="421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1" name="Google Shape;901;p56"/>
              <p:cNvSpPr/>
              <p:nvPr/>
            </p:nvSpPr>
            <p:spPr>
              <a:xfrm>
                <a:off x="6842475" y="3762225"/>
                <a:ext cx="1206504" cy="11476"/>
              </a:xfrm>
              <a:custGeom>
                <a:rect b="b" l="l" r="r" t="t"/>
                <a:pathLst>
                  <a:path extrusionOk="0" h="173" w="18744">
                    <a:moveTo>
                      <a:pt x="1" y="0"/>
                    </a:moveTo>
                    <a:lnTo>
                      <a:pt x="1" y="173"/>
                    </a:lnTo>
                    <a:lnTo>
                      <a:pt x="18744" y="173"/>
                    </a:lnTo>
                    <a:lnTo>
                      <a:pt x="187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6"/>
              <p:cNvSpPr/>
              <p:nvPr/>
            </p:nvSpPr>
            <p:spPr>
              <a:xfrm>
                <a:off x="6835550" y="3814300"/>
                <a:ext cx="1213487" cy="10475"/>
              </a:xfrm>
              <a:custGeom>
                <a:rect b="b" l="l" r="r" t="t"/>
                <a:pathLst>
                  <a:path extrusionOk="0" h="158" w="18744">
                    <a:moveTo>
                      <a:pt x="1" y="1"/>
                    </a:moveTo>
                    <a:lnTo>
                      <a:pt x="1" y="158"/>
                    </a:lnTo>
                    <a:lnTo>
                      <a:pt x="18744" y="158"/>
                    </a:lnTo>
                    <a:lnTo>
                      <a:pt x="187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6"/>
              <p:cNvSpPr/>
              <p:nvPr/>
            </p:nvSpPr>
            <p:spPr>
              <a:xfrm>
                <a:off x="6851675" y="3865350"/>
                <a:ext cx="1197320" cy="11550"/>
              </a:xfrm>
              <a:custGeom>
                <a:rect b="b" l="l" r="r" t="t"/>
                <a:pathLst>
                  <a:path extrusionOk="0" h="174" w="18744">
                    <a:moveTo>
                      <a:pt x="1" y="1"/>
                    </a:moveTo>
                    <a:lnTo>
                      <a:pt x="1" y="173"/>
                    </a:lnTo>
                    <a:lnTo>
                      <a:pt x="18744" y="173"/>
                    </a:lnTo>
                    <a:lnTo>
                      <a:pt x="187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6"/>
              <p:cNvSpPr/>
              <p:nvPr/>
            </p:nvSpPr>
            <p:spPr>
              <a:xfrm>
                <a:off x="6892723" y="3917500"/>
                <a:ext cx="1156317" cy="10475"/>
              </a:xfrm>
              <a:custGeom>
                <a:rect b="b" l="l" r="r" t="t"/>
                <a:pathLst>
                  <a:path extrusionOk="0" h="158" w="18744">
                    <a:moveTo>
                      <a:pt x="1" y="0"/>
                    </a:moveTo>
                    <a:lnTo>
                      <a:pt x="1" y="157"/>
                    </a:lnTo>
                    <a:lnTo>
                      <a:pt x="18744" y="157"/>
                    </a:lnTo>
                    <a:lnTo>
                      <a:pt x="187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6"/>
              <p:cNvSpPr/>
              <p:nvPr/>
            </p:nvSpPr>
            <p:spPr>
              <a:xfrm>
                <a:off x="7767556" y="3711163"/>
                <a:ext cx="147043" cy="176425"/>
              </a:xfrm>
              <a:custGeom>
                <a:rect b="b" l="l" r="r" t="t"/>
                <a:pathLst>
                  <a:path extrusionOk="0" h="2660" w="2217">
                    <a:moveTo>
                      <a:pt x="1" y="0"/>
                    </a:moveTo>
                    <a:lnTo>
                      <a:pt x="1" y="2451"/>
                    </a:lnTo>
                    <a:cubicBezTo>
                      <a:pt x="1" y="2575"/>
                      <a:pt x="98" y="2659"/>
                      <a:pt x="208" y="2659"/>
                    </a:cubicBezTo>
                    <a:cubicBezTo>
                      <a:pt x="238" y="2659"/>
                      <a:pt x="269" y="2653"/>
                      <a:pt x="299" y="2640"/>
                    </a:cubicBezTo>
                    <a:lnTo>
                      <a:pt x="1006" y="2247"/>
                    </a:lnTo>
                    <a:cubicBezTo>
                      <a:pt x="1038" y="2231"/>
                      <a:pt x="1069" y="2223"/>
                      <a:pt x="1101" y="2223"/>
                    </a:cubicBezTo>
                    <a:cubicBezTo>
                      <a:pt x="1132" y="2223"/>
                      <a:pt x="1164" y="2231"/>
                      <a:pt x="1195" y="2247"/>
                    </a:cubicBezTo>
                    <a:lnTo>
                      <a:pt x="1918" y="2640"/>
                    </a:lnTo>
                    <a:cubicBezTo>
                      <a:pt x="1945" y="2653"/>
                      <a:pt x="1974" y="2659"/>
                      <a:pt x="2003" y="2659"/>
                    </a:cubicBezTo>
                    <a:cubicBezTo>
                      <a:pt x="2109" y="2659"/>
                      <a:pt x="2216" y="2575"/>
                      <a:pt x="2216" y="2451"/>
                    </a:cubicBezTo>
                    <a:lnTo>
                      <a:pt x="2216"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6"/>
              <p:cNvSpPr/>
              <p:nvPr/>
            </p:nvSpPr>
            <p:spPr>
              <a:xfrm>
                <a:off x="6574436" y="3181823"/>
                <a:ext cx="1424528" cy="135502"/>
              </a:xfrm>
              <a:custGeom>
                <a:rect b="b" l="l" r="r" t="t"/>
                <a:pathLst>
                  <a:path extrusionOk="0" h="2043" w="21478">
                    <a:moveTo>
                      <a:pt x="2750" y="0"/>
                    </a:moveTo>
                    <a:lnTo>
                      <a:pt x="48" y="1917"/>
                    </a:lnTo>
                    <a:cubicBezTo>
                      <a:pt x="1" y="1964"/>
                      <a:pt x="17" y="2043"/>
                      <a:pt x="95" y="2043"/>
                    </a:cubicBezTo>
                    <a:lnTo>
                      <a:pt x="18131" y="1728"/>
                    </a:lnTo>
                    <a:lnTo>
                      <a:pt x="214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6"/>
              <p:cNvSpPr/>
              <p:nvPr/>
            </p:nvSpPr>
            <p:spPr>
              <a:xfrm>
                <a:off x="6517131" y="3268310"/>
                <a:ext cx="1242201" cy="343895"/>
              </a:xfrm>
              <a:custGeom>
                <a:rect b="b" l="l" r="r" t="t"/>
                <a:pathLst>
                  <a:path extrusionOk="0" h="5185" w="18729">
                    <a:moveTo>
                      <a:pt x="2577" y="0"/>
                    </a:moveTo>
                    <a:cubicBezTo>
                      <a:pt x="1148" y="0"/>
                      <a:pt x="1" y="1163"/>
                      <a:pt x="1" y="2593"/>
                    </a:cubicBezTo>
                    <a:cubicBezTo>
                      <a:pt x="1" y="4022"/>
                      <a:pt x="1148" y="5185"/>
                      <a:pt x="2577" y="5185"/>
                    </a:cubicBezTo>
                    <a:lnTo>
                      <a:pt x="18728" y="5185"/>
                    </a:lnTo>
                    <a:lnTo>
                      <a:pt x="18728" y="2561"/>
                    </a:lnTo>
                    <a:lnTo>
                      <a:pt x="187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6"/>
              <p:cNvSpPr/>
              <p:nvPr/>
            </p:nvSpPr>
            <p:spPr>
              <a:xfrm>
                <a:off x="7724843" y="3197409"/>
                <a:ext cx="274121" cy="387736"/>
              </a:xfrm>
              <a:custGeom>
                <a:rect b="b" l="l" r="r" t="t"/>
                <a:pathLst>
                  <a:path extrusionOk="0" h="5846" w="4133">
                    <a:moveTo>
                      <a:pt x="4133" y="1"/>
                    </a:moveTo>
                    <a:cubicBezTo>
                      <a:pt x="2923" y="504"/>
                      <a:pt x="1729" y="991"/>
                      <a:pt x="519" y="1493"/>
                    </a:cubicBezTo>
                    <a:cubicBezTo>
                      <a:pt x="331" y="1886"/>
                      <a:pt x="48" y="2609"/>
                      <a:pt x="32" y="3536"/>
                    </a:cubicBezTo>
                    <a:cubicBezTo>
                      <a:pt x="1" y="4620"/>
                      <a:pt x="315" y="5437"/>
                      <a:pt x="519" y="5845"/>
                    </a:cubicBezTo>
                    <a:lnTo>
                      <a:pt x="4133" y="4573"/>
                    </a:lnTo>
                    <a:lnTo>
                      <a:pt x="41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6"/>
              <p:cNvSpPr/>
              <p:nvPr/>
            </p:nvSpPr>
            <p:spPr>
              <a:xfrm>
                <a:off x="6542136" y="3296432"/>
                <a:ext cx="1217196" cy="288713"/>
              </a:xfrm>
              <a:custGeom>
                <a:rect b="b" l="l" r="r" t="t"/>
                <a:pathLst>
                  <a:path extrusionOk="0" h="4353" w="18352">
                    <a:moveTo>
                      <a:pt x="2185" y="0"/>
                    </a:moveTo>
                    <a:cubicBezTo>
                      <a:pt x="1038" y="0"/>
                      <a:pt x="64" y="927"/>
                      <a:pt x="32" y="2106"/>
                    </a:cubicBezTo>
                    <a:cubicBezTo>
                      <a:pt x="1" y="3331"/>
                      <a:pt x="959" y="4352"/>
                      <a:pt x="2138" y="4352"/>
                    </a:cubicBezTo>
                    <a:lnTo>
                      <a:pt x="18351" y="4352"/>
                    </a:lnTo>
                    <a:cubicBezTo>
                      <a:pt x="18163" y="3944"/>
                      <a:pt x="17849" y="3111"/>
                      <a:pt x="17880" y="2043"/>
                    </a:cubicBezTo>
                    <a:cubicBezTo>
                      <a:pt x="17896" y="1116"/>
                      <a:pt x="18163" y="393"/>
                      <a:pt x="183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6"/>
              <p:cNvSpPr/>
              <p:nvPr/>
            </p:nvSpPr>
            <p:spPr>
              <a:xfrm>
                <a:off x="7759266" y="3497530"/>
                <a:ext cx="239699" cy="114676"/>
              </a:xfrm>
              <a:custGeom>
                <a:rect b="b" l="l" r="r" t="t"/>
                <a:pathLst>
                  <a:path extrusionOk="0" h="1729" w="3614">
                    <a:moveTo>
                      <a:pt x="3614" y="1"/>
                    </a:moveTo>
                    <a:lnTo>
                      <a:pt x="0" y="1320"/>
                    </a:lnTo>
                    <a:lnTo>
                      <a:pt x="0" y="1729"/>
                    </a:lnTo>
                    <a:lnTo>
                      <a:pt x="3614" y="409"/>
                    </a:lnTo>
                    <a:lnTo>
                      <a:pt x="3614" y="1"/>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6"/>
              <p:cNvSpPr/>
              <p:nvPr/>
            </p:nvSpPr>
            <p:spPr>
              <a:xfrm>
                <a:off x="6588050" y="3339150"/>
                <a:ext cx="1171219" cy="11550"/>
              </a:xfrm>
              <a:custGeom>
                <a:rect b="b" l="l" r="r" t="t"/>
                <a:pathLst>
                  <a:path extrusionOk="0" h="174" w="18744">
                    <a:moveTo>
                      <a:pt x="0" y="1"/>
                    </a:moveTo>
                    <a:lnTo>
                      <a:pt x="0" y="173"/>
                    </a:lnTo>
                    <a:lnTo>
                      <a:pt x="18743" y="173"/>
                    </a:lnTo>
                    <a:lnTo>
                      <a:pt x="18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6"/>
              <p:cNvSpPr/>
              <p:nvPr/>
            </p:nvSpPr>
            <p:spPr>
              <a:xfrm>
                <a:off x="6552775" y="3390225"/>
                <a:ext cx="1206504" cy="11550"/>
              </a:xfrm>
              <a:custGeom>
                <a:rect b="b" l="l" r="r" t="t"/>
                <a:pathLst>
                  <a:path extrusionOk="0" h="174" w="18744">
                    <a:moveTo>
                      <a:pt x="0" y="0"/>
                    </a:moveTo>
                    <a:lnTo>
                      <a:pt x="0" y="173"/>
                    </a:lnTo>
                    <a:lnTo>
                      <a:pt x="18743" y="173"/>
                    </a:lnTo>
                    <a:lnTo>
                      <a:pt x="187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6"/>
              <p:cNvSpPr/>
              <p:nvPr/>
            </p:nvSpPr>
            <p:spPr>
              <a:xfrm>
                <a:off x="6546800" y="3442525"/>
                <a:ext cx="1227170" cy="11300"/>
              </a:xfrm>
              <a:custGeom>
                <a:rect b="b" l="l" r="r" t="t"/>
                <a:pathLst>
                  <a:path extrusionOk="0" h="174" w="18744">
                    <a:moveTo>
                      <a:pt x="0" y="1"/>
                    </a:moveTo>
                    <a:lnTo>
                      <a:pt x="0" y="174"/>
                    </a:lnTo>
                    <a:lnTo>
                      <a:pt x="18743" y="174"/>
                    </a:lnTo>
                    <a:lnTo>
                      <a:pt x="18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6"/>
              <p:cNvSpPr/>
              <p:nvPr/>
            </p:nvSpPr>
            <p:spPr>
              <a:xfrm>
                <a:off x="6556725" y="3493325"/>
                <a:ext cx="1202521" cy="11550"/>
              </a:xfrm>
              <a:custGeom>
                <a:rect b="b" l="l" r="r" t="t"/>
                <a:pathLst>
                  <a:path extrusionOk="0" h="174" w="18744">
                    <a:moveTo>
                      <a:pt x="0" y="1"/>
                    </a:moveTo>
                    <a:lnTo>
                      <a:pt x="0" y="174"/>
                    </a:lnTo>
                    <a:lnTo>
                      <a:pt x="18743" y="174"/>
                    </a:lnTo>
                    <a:lnTo>
                      <a:pt x="18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6"/>
              <p:cNvSpPr/>
              <p:nvPr/>
            </p:nvSpPr>
            <p:spPr>
              <a:xfrm>
                <a:off x="6602975" y="3545475"/>
                <a:ext cx="1156317" cy="10475"/>
              </a:xfrm>
              <a:custGeom>
                <a:rect b="b" l="l" r="r" t="t"/>
                <a:pathLst>
                  <a:path extrusionOk="0" h="158" w="18744">
                    <a:moveTo>
                      <a:pt x="0" y="0"/>
                    </a:moveTo>
                    <a:lnTo>
                      <a:pt x="0" y="157"/>
                    </a:lnTo>
                    <a:lnTo>
                      <a:pt x="18743" y="157"/>
                    </a:lnTo>
                    <a:lnTo>
                      <a:pt x="187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6"/>
              <p:cNvSpPr/>
              <p:nvPr/>
            </p:nvSpPr>
            <p:spPr>
              <a:xfrm>
                <a:off x="7477915" y="3339146"/>
                <a:ext cx="146976" cy="176425"/>
              </a:xfrm>
              <a:custGeom>
                <a:rect b="b" l="l" r="r" t="t"/>
                <a:pathLst>
                  <a:path extrusionOk="0" h="2660" w="2216">
                    <a:moveTo>
                      <a:pt x="205" y="1"/>
                    </a:moveTo>
                    <a:cubicBezTo>
                      <a:pt x="95" y="1"/>
                      <a:pt x="0" y="95"/>
                      <a:pt x="0" y="205"/>
                    </a:cubicBezTo>
                    <a:lnTo>
                      <a:pt x="0" y="2467"/>
                    </a:lnTo>
                    <a:cubicBezTo>
                      <a:pt x="0" y="2578"/>
                      <a:pt x="97" y="2660"/>
                      <a:pt x="207" y="2660"/>
                    </a:cubicBezTo>
                    <a:cubicBezTo>
                      <a:pt x="237" y="2660"/>
                      <a:pt x="268" y="2654"/>
                      <a:pt x="299" y="2640"/>
                    </a:cubicBezTo>
                    <a:lnTo>
                      <a:pt x="1006" y="2247"/>
                    </a:lnTo>
                    <a:cubicBezTo>
                      <a:pt x="1037" y="2231"/>
                      <a:pt x="1069" y="2224"/>
                      <a:pt x="1100" y="2224"/>
                    </a:cubicBezTo>
                    <a:cubicBezTo>
                      <a:pt x="1132" y="2224"/>
                      <a:pt x="1163" y="2231"/>
                      <a:pt x="1194" y="2247"/>
                    </a:cubicBezTo>
                    <a:lnTo>
                      <a:pt x="1917" y="2640"/>
                    </a:lnTo>
                    <a:cubicBezTo>
                      <a:pt x="1944" y="2654"/>
                      <a:pt x="1974" y="2660"/>
                      <a:pt x="2003" y="2660"/>
                    </a:cubicBezTo>
                    <a:cubicBezTo>
                      <a:pt x="2109" y="2660"/>
                      <a:pt x="2216" y="2578"/>
                      <a:pt x="2216" y="2467"/>
                    </a:cubicBezTo>
                    <a:lnTo>
                      <a:pt x="2216" y="205"/>
                    </a:lnTo>
                    <a:cubicBezTo>
                      <a:pt x="2216" y="95"/>
                      <a:pt x="2121" y="1"/>
                      <a:pt x="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6"/>
              <p:cNvSpPr/>
              <p:nvPr/>
            </p:nvSpPr>
            <p:spPr>
              <a:xfrm>
                <a:off x="7760261" y="3181823"/>
                <a:ext cx="239765" cy="114676"/>
              </a:xfrm>
              <a:custGeom>
                <a:rect b="b" l="l" r="r" t="t"/>
                <a:pathLst>
                  <a:path extrusionOk="0" h="1729" w="3615">
                    <a:moveTo>
                      <a:pt x="3614" y="0"/>
                    </a:moveTo>
                    <a:lnTo>
                      <a:pt x="1" y="1304"/>
                    </a:lnTo>
                    <a:lnTo>
                      <a:pt x="1" y="1728"/>
                    </a:lnTo>
                    <a:lnTo>
                      <a:pt x="3614" y="409"/>
                    </a:lnTo>
                    <a:lnTo>
                      <a:pt x="3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6"/>
              <p:cNvSpPr/>
              <p:nvPr/>
            </p:nvSpPr>
            <p:spPr>
              <a:xfrm>
                <a:off x="7287231" y="2541985"/>
                <a:ext cx="553349" cy="665903"/>
              </a:xfrm>
              <a:custGeom>
                <a:rect b="b" l="l" r="r" t="t"/>
                <a:pathLst>
                  <a:path extrusionOk="0" h="10040" w="8343">
                    <a:moveTo>
                      <a:pt x="864" y="1"/>
                    </a:moveTo>
                    <a:cubicBezTo>
                      <a:pt x="393" y="1"/>
                      <a:pt x="0" y="378"/>
                      <a:pt x="0" y="865"/>
                    </a:cubicBezTo>
                    <a:lnTo>
                      <a:pt x="0" y="7825"/>
                    </a:lnTo>
                    <a:cubicBezTo>
                      <a:pt x="0" y="9050"/>
                      <a:pt x="990" y="10040"/>
                      <a:pt x="2215" y="10040"/>
                    </a:cubicBezTo>
                    <a:lnTo>
                      <a:pt x="6127" y="10040"/>
                    </a:lnTo>
                    <a:cubicBezTo>
                      <a:pt x="7353" y="10040"/>
                      <a:pt x="8343" y="9050"/>
                      <a:pt x="8343" y="7825"/>
                    </a:cubicBezTo>
                    <a:lnTo>
                      <a:pt x="8343" y="865"/>
                    </a:lnTo>
                    <a:cubicBezTo>
                      <a:pt x="8343" y="378"/>
                      <a:pt x="7950" y="1"/>
                      <a:pt x="7479"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6"/>
              <p:cNvSpPr/>
              <p:nvPr/>
            </p:nvSpPr>
            <p:spPr>
              <a:xfrm>
                <a:off x="7739435" y="2582643"/>
                <a:ext cx="328309" cy="564824"/>
              </a:xfrm>
              <a:custGeom>
                <a:rect b="b" l="l" r="r" t="t"/>
                <a:pathLst>
                  <a:path extrusionOk="0" fill="none" h="8516" w="4950">
                    <a:moveTo>
                      <a:pt x="802" y="8516"/>
                    </a:moveTo>
                    <a:cubicBezTo>
                      <a:pt x="928" y="6788"/>
                      <a:pt x="4950" y="6269"/>
                      <a:pt x="4651" y="3127"/>
                    </a:cubicBezTo>
                    <a:cubicBezTo>
                      <a:pt x="4353" y="0"/>
                      <a:pt x="1" y="1116"/>
                      <a:pt x="1" y="1116"/>
                    </a:cubicBezTo>
                  </a:path>
                </a:pathLst>
              </a:custGeom>
              <a:noFill/>
              <a:ln cap="rnd" cmpd="sng" w="33375">
                <a:solidFill>
                  <a:srgbClr val="885BA2"/>
                </a:solidFill>
                <a:prstDash val="solid"/>
                <a:miter lim="157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6"/>
              <p:cNvSpPr/>
              <p:nvPr/>
            </p:nvSpPr>
            <p:spPr>
              <a:xfrm>
                <a:off x="4979121" y="4047696"/>
                <a:ext cx="194797" cy="127609"/>
              </a:xfrm>
              <a:custGeom>
                <a:rect b="b" l="l" r="r" t="t"/>
                <a:pathLst>
                  <a:path extrusionOk="0" h="1924" w="2937">
                    <a:moveTo>
                      <a:pt x="660" y="1"/>
                    </a:moveTo>
                    <a:cubicBezTo>
                      <a:pt x="660" y="1"/>
                      <a:pt x="1" y="519"/>
                      <a:pt x="409" y="896"/>
                    </a:cubicBezTo>
                    <a:cubicBezTo>
                      <a:pt x="818" y="1258"/>
                      <a:pt x="1053" y="1211"/>
                      <a:pt x="1587" y="1729"/>
                    </a:cubicBezTo>
                    <a:cubicBezTo>
                      <a:pt x="1729" y="1866"/>
                      <a:pt x="1924" y="1924"/>
                      <a:pt x="2111" y="1924"/>
                    </a:cubicBezTo>
                    <a:cubicBezTo>
                      <a:pt x="2544" y="1924"/>
                      <a:pt x="2936" y="1614"/>
                      <a:pt x="2530" y="1274"/>
                    </a:cubicBezTo>
                    <a:cubicBezTo>
                      <a:pt x="1823" y="676"/>
                      <a:pt x="1273" y="362"/>
                      <a:pt x="1273" y="362"/>
                    </a:cubicBezTo>
                    <a:cubicBezTo>
                      <a:pt x="1273" y="362"/>
                      <a:pt x="1217" y="377"/>
                      <a:pt x="1137" y="377"/>
                    </a:cubicBezTo>
                    <a:cubicBezTo>
                      <a:pt x="983" y="377"/>
                      <a:pt x="743" y="322"/>
                      <a:pt x="6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6"/>
              <p:cNvSpPr/>
              <p:nvPr/>
            </p:nvSpPr>
            <p:spPr>
              <a:xfrm>
                <a:off x="4999947" y="3990391"/>
                <a:ext cx="116798" cy="133247"/>
              </a:xfrm>
              <a:custGeom>
                <a:rect b="b" l="l" r="r" t="t"/>
                <a:pathLst>
                  <a:path extrusionOk="0" h="2009" w="1761">
                    <a:moveTo>
                      <a:pt x="582" y="1"/>
                    </a:moveTo>
                    <a:lnTo>
                      <a:pt x="346" y="881"/>
                    </a:lnTo>
                    <a:cubicBezTo>
                      <a:pt x="284" y="975"/>
                      <a:pt x="1" y="1556"/>
                      <a:pt x="865" y="1886"/>
                    </a:cubicBezTo>
                    <a:cubicBezTo>
                      <a:pt x="1102" y="1975"/>
                      <a:pt x="1266" y="2009"/>
                      <a:pt x="1377" y="2009"/>
                    </a:cubicBezTo>
                    <a:cubicBezTo>
                      <a:pt x="1761" y="2009"/>
                      <a:pt x="1525" y="1603"/>
                      <a:pt x="1525" y="1603"/>
                    </a:cubicBezTo>
                    <a:lnTo>
                      <a:pt x="959" y="1195"/>
                    </a:lnTo>
                    <a:lnTo>
                      <a:pt x="943" y="1179"/>
                    </a:lnTo>
                    <a:lnTo>
                      <a:pt x="1163" y="221"/>
                    </a:lnTo>
                    <a:lnTo>
                      <a:pt x="582"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6"/>
              <p:cNvSpPr/>
              <p:nvPr/>
            </p:nvSpPr>
            <p:spPr>
              <a:xfrm>
                <a:off x="4893495" y="3190909"/>
                <a:ext cx="350395" cy="837088"/>
              </a:xfrm>
              <a:custGeom>
                <a:rect b="b" l="l" r="r" t="t"/>
                <a:pathLst>
                  <a:path extrusionOk="0" h="12621" w="5283">
                    <a:moveTo>
                      <a:pt x="1604" y="1"/>
                    </a:moveTo>
                    <a:cubicBezTo>
                      <a:pt x="205" y="1"/>
                      <a:pt x="1" y="1996"/>
                      <a:pt x="726" y="2063"/>
                    </a:cubicBezTo>
                    <a:cubicBezTo>
                      <a:pt x="1134" y="2094"/>
                      <a:pt x="3271" y="6933"/>
                      <a:pt x="3271" y="6933"/>
                    </a:cubicBezTo>
                    <a:cubicBezTo>
                      <a:pt x="2376" y="10374"/>
                      <a:pt x="1983" y="12526"/>
                      <a:pt x="1983" y="12526"/>
                    </a:cubicBezTo>
                    <a:lnTo>
                      <a:pt x="2706" y="12620"/>
                    </a:lnTo>
                    <a:cubicBezTo>
                      <a:pt x="2706" y="12620"/>
                      <a:pt x="3962" y="8913"/>
                      <a:pt x="4622" y="7232"/>
                    </a:cubicBezTo>
                    <a:cubicBezTo>
                      <a:pt x="5282" y="5535"/>
                      <a:pt x="2423" y="193"/>
                      <a:pt x="2423" y="193"/>
                    </a:cubicBezTo>
                    <a:cubicBezTo>
                      <a:pt x="2114" y="58"/>
                      <a:pt x="1842" y="1"/>
                      <a:pt x="1604"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6"/>
              <p:cNvSpPr/>
              <p:nvPr/>
            </p:nvSpPr>
            <p:spPr>
              <a:xfrm>
                <a:off x="4868690" y="4021696"/>
                <a:ext cx="72957" cy="135502"/>
              </a:xfrm>
              <a:custGeom>
                <a:rect b="b" l="l" r="r" t="t"/>
                <a:pathLst>
                  <a:path extrusionOk="0" h="2043" w="1100">
                    <a:moveTo>
                      <a:pt x="896" y="0"/>
                    </a:moveTo>
                    <a:lnTo>
                      <a:pt x="377" y="189"/>
                    </a:lnTo>
                    <a:lnTo>
                      <a:pt x="220" y="550"/>
                    </a:lnTo>
                    <a:lnTo>
                      <a:pt x="0" y="1508"/>
                    </a:lnTo>
                    <a:lnTo>
                      <a:pt x="550" y="2043"/>
                    </a:lnTo>
                    <a:lnTo>
                      <a:pt x="1100" y="1587"/>
                    </a:lnTo>
                    <a:lnTo>
                      <a:pt x="1100" y="550"/>
                    </a:lnTo>
                    <a:lnTo>
                      <a:pt x="896"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6"/>
              <p:cNvSpPr/>
              <p:nvPr/>
            </p:nvSpPr>
            <p:spPr>
              <a:xfrm>
                <a:off x="4796793" y="3201588"/>
                <a:ext cx="173042" cy="856654"/>
              </a:xfrm>
              <a:custGeom>
                <a:rect b="b" l="l" r="r" t="t"/>
                <a:pathLst>
                  <a:path extrusionOk="0" h="12916" w="2609">
                    <a:moveTo>
                      <a:pt x="1147" y="1"/>
                    </a:moveTo>
                    <a:cubicBezTo>
                      <a:pt x="1147" y="1"/>
                      <a:pt x="0" y="2106"/>
                      <a:pt x="377" y="3206"/>
                    </a:cubicBezTo>
                    <a:cubicBezTo>
                      <a:pt x="754" y="4305"/>
                      <a:pt x="1398" y="12459"/>
                      <a:pt x="1398" y="12459"/>
                    </a:cubicBezTo>
                    <a:lnTo>
                      <a:pt x="2184" y="12915"/>
                    </a:lnTo>
                    <a:lnTo>
                      <a:pt x="2608" y="2876"/>
                    </a:lnTo>
                    <a:lnTo>
                      <a:pt x="2561" y="16"/>
                    </a:lnTo>
                    <a:lnTo>
                      <a:pt x="1147" y="1"/>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6"/>
              <p:cNvSpPr/>
              <p:nvPr/>
            </p:nvSpPr>
            <p:spPr>
              <a:xfrm>
                <a:off x="4846802" y="4058175"/>
                <a:ext cx="111293" cy="124625"/>
              </a:xfrm>
              <a:custGeom>
                <a:rect b="b" l="l" r="r" t="t"/>
                <a:pathLst>
                  <a:path extrusionOk="0" h="1879" w="1678">
                    <a:moveTo>
                      <a:pt x="1430" y="0"/>
                    </a:moveTo>
                    <a:cubicBezTo>
                      <a:pt x="1430" y="0"/>
                      <a:pt x="1508" y="1021"/>
                      <a:pt x="896" y="1053"/>
                    </a:cubicBezTo>
                    <a:cubicBezTo>
                      <a:pt x="886" y="1053"/>
                      <a:pt x="877" y="1053"/>
                      <a:pt x="868" y="1053"/>
                    </a:cubicBezTo>
                    <a:cubicBezTo>
                      <a:pt x="245" y="1053"/>
                      <a:pt x="550" y="0"/>
                      <a:pt x="550" y="0"/>
                    </a:cubicBezTo>
                    <a:lnTo>
                      <a:pt x="550" y="0"/>
                    </a:lnTo>
                    <a:cubicBezTo>
                      <a:pt x="550" y="1"/>
                      <a:pt x="0" y="1728"/>
                      <a:pt x="833" y="1870"/>
                    </a:cubicBezTo>
                    <a:cubicBezTo>
                      <a:pt x="865" y="1875"/>
                      <a:pt x="896" y="1878"/>
                      <a:pt x="925" y="1878"/>
                    </a:cubicBezTo>
                    <a:cubicBezTo>
                      <a:pt x="1677" y="1878"/>
                      <a:pt x="1430" y="0"/>
                      <a:pt x="14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6"/>
              <p:cNvSpPr/>
              <p:nvPr/>
            </p:nvSpPr>
            <p:spPr>
              <a:xfrm>
                <a:off x="4359778" y="2615739"/>
                <a:ext cx="628761" cy="562900"/>
              </a:xfrm>
              <a:custGeom>
                <a:rect b="b" l="l" r="r" t="t"/>
                <a:pathLst>
                  <a:path extrusionOk="0" h="8487" w="9480">
                    <a:moveTo>
                      <a:pt x="8492" y="1"/>
                    </a:moveTo>
                    <a:cubicBezTo>
                      <a:pt x="8355" y="1"/>
                      <a:pt x="8216" y="57"/>
                      <a:pt x="8113" y="177"/>
                    </a:cubicBezTo>
                    <a:cubicBezTo>
                      <a:pt x="7610" y="798"/>
                      <a:pt x="6648" y="1601"/>
                      <a:pt x="5121" y="1601"/>
                    </a:cubicBezTo>
                    <a:cubicBezTo>
                      <a:pt x="5026" y="1601"/>
                      <a:pt x="4929" y="1597"/>
                      <a:pt x="4830" y="1591"/>
                    </a:cubicBezTo>
                    <a:cubicBezTo>
                      <a:pt x="4760" y="1586"/>
                      <a:pt x="4690" y="1584"/>
                      <a:pt x="4621" y="1584"/>
                    </a:cubicBezTo>
                    <a:cubicBezTo>
                      <a:pt x="2002" y="1584"/>
                      <a:pt x="1" y="4989"/>
                      <a:pt x="2756" y="6336"/>
                    </a:cubicBezTo>
                    <a:cubicBezTo>
                      <a:pt x="2756" y="6336"/>
                      <a:pt x="2244" y="8487"/>
                      <a:pt x="4337" y="8487"/>
                    </a:cubicBezTo>
                    <a:cubicBezTo>
                      <a:pt x="4534" y="8487"/>
                      <a:pt x="4755" y="8467"/>
                      <a:pt x="5002" y="8425"/>
                    </a:cubicBezTo>
                    <a:cubicBezTo>
                      <a:pt x="7500" y="8001"/>
                      <a:pt x="9480" y="2942"/>
                      <a:pt x="8977" y="397"/>
                    </a:cubicBezTo>
                    <a:cubicBezTo>
                      <a:pt x="8929" y="145"/>
                      <a:pt x="8713" y="1"/>
                      <a:pt x="849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6"/>
              <p:cNvSpPr/>
              <p:nvPr/>
            </p:nvSpPr>
            <p:spPr>
              <a:xfrm>
                <a:off x="4976600" y="2825326"/>
                <a:ext cx="339186" cy="284136"/>
              </a:xfrm>
              <a:custGeom>
                <a:rect b="b" l="l" r="r" t="t"/>
                <a:pathLst>
                  <a:path extrusionOk="0" h="4284" w="5114">
                    <a:moveTo>
                      <a:pt x="259" y="1"/>
                    </a:moveTo>
                    <a:cubicBezTo>
                      <a:pt x="112" y="1"/>
                      <a:pt x="0" y="148"/>
                      <a:pt x="39" y="646"/>
                    </a:cubicBezTo>
                    <a:cubicBezTo>
                      <a:pt x="117" y="1667"/>
                      <a:pt x="1892" y="3600"/>
                      <a:pt x="2458" y="4197"/>
                    </a:cubicBezTo>
                    <a:cubicBezTo>
                      <a:pt x="2509" y="4257"/>
                      <a:pt x="2583" y="4284"/>
                      <a:pt x="2658" y="4284"/>
                    </a:cubicBezTo>
                    <a:cubicBezTo>
                      <a:pt x="2721" y="4284"/>
                      <a:pt x="2785" y="4264"/>
                      <a:pt x="2835" y="4228"/>
                    </a:cubicBezTo>
                    <a:lnTo>
                      <a:pt x="5113" y="2359"/>
                    </a:lnTo>
                    <a:lnTo>
                      <a:pt x="4736" y="1840"/>
                    </a:lnTo>
                    <a:lnTo>
                      <a:pt x="2631" y="3380"/>
                    </a:lnTo>
                    <a:cubicBezTo>
                      <a:pt x="2002" y="960"/>
                      <a:pt x="761" y="316"/>
                      <a:pt x="761" y="316"/>
                    </a:cubicBezTo>
                    <a:cubicBezTo>
                      <a:pt x="761" y="316"/>
                      <a:pt x="473" y="1"/>
                      <a:pt x="25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6"/>
              <p:cNvSpPr/>
              <p:nvPr/>
            </p:nvSpPr>
            <p:spPr>
              <a:xfrm>
                <a:off x="4979121" y="2852519"/>
                <a:ext cx="336666" cy="256943"/>
              </a:xfrm>
              <a:custGeom>
                <a:rect b="b" l="l" r="r" t="t"/>
                <a:pathLst>
                  <a:path extrusionOk="0" h="3874" w="5076">
                    <a:moveTo>
                      <a:pt x="1" y="1"/>
                    </a:moveTo>
                    <a:cubicBezTo>
                      <a:pt x="1" y="66"/>
                      <a:pt x="1" y="142"/>
                      <a:pt x="1" y="236"/>
                    </a:cubicBezTo>
                    <a:cubicBezTo>
                      <a:pt x="79" y="1257"/>
                      <a:pt x="1854" y="3190"/>
                      <a:pt x="2420" y="3787"/>
                    </a:cubicBezTo>
                    <a:cubicBezTo>
                      <a:pt x="2471" y="3847"/>
                      <a:pt x="2545" y="3874"/>
                      <a:pt x="2620" y="3874"/>
                    </a:cubicBezTo>
                    <a:cubicBezTo>
                      <a:pt x="2683" y="3874"/>
                      <a:pt x="2747" y="3854"/>
                      <a:pt x="2797" y="3818"/>
                    </a:cubicBezTo>
                    <a:lnTo>
                      <a:pt x="5075" y="1949"/>
                    </a:lnTo>
                    <a:lnTo>
                      <a:pt x="4981" y="1807"/>
                    </a:lnTo>
                    <a:lnTo>
                      <a:pt x="2797" y="3583"/>
                    </a:lnTo>
                    <a:cubicBezTo>
                      <a:pt x="2744" y="3628"/>
                      <a:pt x="2677" y="3652"/>
                      <a:pt x="2611" y="3652"/>
                    </a:cubicBezTo>
                    <a:cubicBezTo>
                      <a:pt x="2539" y="3652"/>
                      <a:pt x="2469" y="3624"/>
                      <a:pt x="2420" y="3567"/>
                    </a:cubicBezTo>
                    <a:cubicBezTo>
                      <a:pt x="1854" y="2970"/>
                      <a:pt x="79" y="1038"/>
                      <a:pt x="1"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6"/>
              <p:cNvSpPr/>
              <p:nvPr/>
            </p:nvSpPr>
            <p:spPr>
              <a:xfrm>
                <a:off x="5274002" y="2958042"/>
                <a:ext cx="32831" cy="17775"/>
              </a:xfrm>
              <a:custGeom>
                <a:rect b="b" l="l" r="r" t="t"/>
                <a:pathLst>
                  <a:path extrusionOk="0" h="268" w="495">
                    <a:moveTo>
                      <a:pt x="219" y="0"/>
                    </a:moveTo>
                    <a:cubicBezTo>
                      <a:pt x="107" y="0"/>
                      <a:pt x="1" y="28"/>
                      <a:pt x="1" y="28"/>
                    </a:cubicBezTo>
                    <a:lnTo>
                      <a:pt x="1" y="232"/>
                    </a:lnTo>
                    <a:cubicBezTo>
                      <a:pt x="1" y="232"/>
                      <a:pt x="148" y="268"/>
                      <a:pt x="279" y="268"/>
                    </a:cubicBezTo>
                    <a:cubicBezTo>
                      <a:pt x="393" y="268"/>
                      <a:pt x="494" y="240"/>
                      <a:pt x="472" y="138"/>
                    </a:cubicBezTo>
                    <a:cubicBezTo>
                      <a:pt x="449" y="28"/>
                      <a:pt x="331" y="0"/>
                      <a:pt x="219" y="0"/>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6"/>
              <p:cNvSpPr/>
              <p:nvPr/>
            </p:nvSpPr>
            <p:spPr>
              <a:xfrm>
                <a:off x="4928103" y="2701571"/>
                <a:ext cx="172976" cy="167537"/>
              </a:xfrm>
              <a:custGeom>
                <a:rect b="b" l="l" r="r" t="t"/>
                <a:pathLst>
                  <a:path extrusionOk="0" h="2526" w="2608">
                    <a:moveTo>
                      <a:pt x="1845" y="0"/>
                    </a:moveTo>
                    <a:cubicBezTo>
                      <a:pt x="1067" y="0"/>
                      <a:pt x="1" y="2045"/>
                      <a:pt x="514" y="2301"/>
                    </a:cubicBezTo>
                    <a:cubicBezTo>
                      <a:pt x="833" y="2458"/>
                      <a:pt x="1095" y="2526"/>
                      <a:pt x="1311" y="2526"/>
                    </a:cubicBezTo>
                    <a:cubicBezTo>
                      <a:pt x="2607" y="2526"/>
                      <a:pt x="2227" y="102"/>
                      <a:pt x="2227" y="102"/>
                    </a:cubicBezTo>
                    <a:lnTo>
                      <a:pt x="2227" y="102"/>
                    </a:lnTo>
                    <a:lnTo>
                      <a:pt x="2195" y="180"/>
                    </a:lnTo>
                    <a:cubicBezTo>
                      <a:pt x="2092" y="55"/>
                      <a:pt x="1972" y="0"/>
                      <a:pt x="1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6"/>
              <p:cNvSpPr/>
              <p:nvPr/>
            </p:nvSpPr>
            <p:spPr>
              <a:xfrm>
                <a:off x="4835328" y="2822209"/>
                <a:ext cx="299126" cy="454459"/>
              </a:xfrm>
              <a:custGeom>
                <a:rect b="b" l="l" r="r" t="t"/>
                <a:pathLst>
                  <a:path extrusionOk="0" h="6852" w="4510">
                    <a:moveTo>
                      <a:pt x="2070" y="0"/>
                    </a:moveTo>
                    <a:cubicBezTo>
                      <a:pt x="1833" y="0"/>
                      <a:pt x="1565" y="65"/>
                      <a:pt x="1304" y="269"/>
                    </a:cubicBezTo>
                    <a:cubicBezTo>
                      <a:pt x="597" y="835"/>
                      <a:pt x="0" y="1133"/>
                      <a:pt x="629" y="2971"/>
                    </a:cubicBezTo>
                    <a:cubicBezTo>
                      <a:pt x="990" y="4008"/>
                      <a:pt x="519" y="5249"/>
                      <a:pt x="268" y="5815"/>
                    </a:cubicBezTo>
                    <a:cubicBezTo>
                      <a:pt x="173" y="6004"/>
                      <a:pt x="236" y="6239"/>
                      <a:pt x="393" y="6365"/>
                    </a:cubicBezTo>
                    <a:cubicBezTo>
                      <a:pt x="849" y="6724"/>
                      <a:pt x="1303" y="6851"/>
                      <a:pt x="1716" y="6851"/>
                    </a:cubicBezTo>
                    <a:cubicBezTo>
                      <a:pt x="2711" y="6851"/>
                      <a:pt x="3473" y="6113"/>
                      <a:pt x="3473" y="6113"/>
                    </a:cubicBezTo>
                    <a:cubicBezTo>
                      <a:pt x="2876" y="4919"/>
                      <a:pt x="3080" y="3505"/>
                      <a:pt x="3787" y="2783"/>
                    </a:cubicBezTo>
                    <a:cubicBezTo>
                      <a:pt x="4509" y="2076"/>
                      <a:pt x="2813" y="206"/>
                      <a:pt x="2813" y="206"/>
                    </a:cubicBezTo>
                    <a:cubicBezTo>
                      <a:pt x="2813" y="206"/>
                      <a:pt x="2491" y="0"/>
                      <a:pt x="2070"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6"/>
              <p:cNvSpPr/>
              <p:nvPr/>
            </p:nvSpPr>
            <p:spPr>
              <a:xfrm>
                <a:off x="4887460" y="2681334"/>
                <a:ext cx="42780" cy="65529"/>
              </a:xfrm>
              <a:custGeom>
                <a:rect b="b" l="l" r="r" t="t"/>
                <a:pathLst>
                  <a:path extrusionOk="0" h="988" w="645">
                    <a:moveTo>
                      <a:pt x="304" y="1"/>
                    </a:moveTo>
                    <a:cubicBezTo>
                      <a:pt x="227" y="1"/>
                      <a:pt x="156" y="52"/>
                      <a:pt x="110" y="178"/>
                    </a:cubicBezTo>
                    <a:cubicBezTo>
                      <a:pt x="0" y="492"/>
                      <a:pt x="63" y="901"/>
                      <a:pt x="299" y="979"/>
                    </a:cubicBezTo>
                    <a:cubicBezTo>
                      <a:pt x="318" y="985"/>
                      <a:pt x="337" y="987"/>
                      <a:pt x="356" y="987"/>
                    </a:cubicBezTo>
                    <a:cubicBezTo>
                      <a:pt x="444" y="987"/>
                      <a:pt x="524" y="928"/>
                      <a:pt x="550" y="838"/>
                    </a:cubicBezTo>
                    <a:cubicBezTo>
                      <a:pt x="581" y="743"/>
                      <a:pt x="613" y="602"/>
                      <a:pt x="628" y="398"/>
                    </a:cubicBezTo>
                    <a:cubicBezTo>
                      <a:pt x="644" y="225"/>
                      <a:pt x="550" y="68"/>
                      <a:pt x="393" y="21"/>
                    </a:cubicBezTo>
                    <a:cubicBezTo>
                      <a:pt x="363" y="8"/>
                      <a:pt x="333" y="1"/>
                      <a:pt x="304"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6"/>
              <p:cNvSpPr/>
              <p:nvPr/>
            </p:nvSpPr>
            <p:spPr>
              <a:xfrm>
                <a:off x="4915581" y="2660773"/>
                <a:ext cx="115737" cy="225638"/>
              </a:xfrm>
              <a:custGeom>
                <a:rect b="b" l="l" r="r" t="t"/>
                <a:pathLst>
                  <a:path extrusionOk="0" h="3402" w="1745">
                    <a:moveTo>
                      <a:pt x="0" y="1"/>
                    </a:moveTo>
                    <a:cubicBezTo>
                      <a:pt x="0" y="1"/>
                      <a:pt x="409" y="1446"/>
                      <a:pt x="94" y="2719"/>
                    </a:cubicBezTo>
                    <a:cubicBezTo>
                      <a:pt x="94" y="2719"/>
                      <a:pt x="1227" y="3402"/>
                      <a:pt x="1568" y="3402"/>
                    </a:cubicBezTo>
                    <a:cubicBezTo>
                      <a:pt x="1687" y="3402"/>
                      <a:pt x="1710" y="3319"/>
                      <a:pt x="1556" y="3096"/>
                    </a:cubicBezTo>
                    <a:cubicBezTo>
                      <a:pt x="1556" y="3096"/>
                      <a:pt x="864" y="2452"/>
                      <a:pt x="1744" y="881"/>
                    </a:cubicBezTo>
                    <a:lnTo>
                      <a:pt x="0"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6"/>
              <p:cNvSpPr/>
              <p:nvPr/>
            </p:nvSpPr>
            <p:spPr>
              <a:xfrm>
                <a:off x="4897873" y="2595709"/>
                <a:ext cx="201164" cy="218939"/>
              </a:xfrm>
              <a:custGeom>
                <a:rect b="b" l="l" r="r" t="t"/>
                <a:pathLst>
                  <a:path extrusionOk="0" h="3301" w="3033">
                    <a:moveTo>
                      <a:pt x="1547" y="0"/>
                    </a:moveTo>
                    <a:cubicBezTo>
                      <a:pt x="978" y="0"/>
                      <a:pt x="440" y="355"/>
                      <a:pt x="251" y="919"/>
                    </a:cubicBezTo>
                    <a:cubicBezTo>
                      <a:pt x="0" y="1626"/>
                      <a:pt x="110" y="2820"/>
                      <a:pt x="1398" y="3260"/>
                    </a:cubicBezTo>
                    <a:cubicBezTo>
                      <a:pt x="1476" y="3287"/>
                      <a:pt x="1549" y="3300"/>
                      <a:pt x="1618" y="3300"/>
                    </a:cubicBezTo>
                    <a:cubicBezTo>
                      <a:pt x="2180" y="3300"/>
                      <a:pt x="2484" y="2451"/>
                      <a:pt x="2750" y="1752"/>
                    </a:cubicBezTo>
                    <a:cubicBezTo>
                      <a:pt x="3032" y="1060"/>
                      <a:pt x="2687" y="322"/>
                      <a:pt x="1980" y="71"/>
                    </a:cubicBezTo>
                    <a:cubicBezTo>
                      <a:pt x="1837" y="23"/>
                      <a:pt x="1691" y="0"/>
                      <a:pt x="154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6"/>
              <p:cNvSpPr/>
              <p:nvPr/>
            </p:nvSpPr>
            <p:spPr>
              <a:xfrm>
                <a:off x="4830089" y="2549281"/>
                <a:ext cx="276244" cy="164818"/>
              </a:xfrm>
              <a:custGeom>
                <a:rect b="b" l="l" r="r" t="t"/>
                <a:pathLst>
                  <a:path extrusionOk="0" h="2485" w="4165">
                    <a:moveTo>
                      <a:pt x="3273" y="0"/>
                    </a:moveTo>
                    <a:cubicBezTo>
                      <a:pt x="2726" y="0"/>
                      <a:pt x="2122" y="362"/>
                      <a:pt x="2122" y="362"/>
                    </a:cubicBezTo>
                    <a:cubicBezTo>
                      <a:pt x="2059" y="354"/>
                      <a:pt x="1999" y="350"/>
                      <a:pt x="1943" y="350"/>
                    </a:cubicBezTo>
                    <a:cubicBezTo>
                      <a:pt x="929" y="350"/>
                      <a:pt x="802" y="1603"/>
                      <a:pt x="802" y="1603"/>
                    </a:cubicBezTo>
                    <a:cubicBezTo>
                      <a:pt x="1" y="2357"/>
                      <a:pt x="708" y="2090"/>
                      <a:pt x="991" y="2404"/>
                    </a:cubicBezTo>
                    <a:cubicBezTo>
                      <a:pt x="1042" y="2461"/>
                      <a:pt x="1097" y="2484"/>
                      <a:pt x="1153" y="2484"/>
                    </a:cubicBezTo>
                    <a:cubicBezTo>
                      <a:pt x="1427" y="2484"/>
                      <a:pt x="1729" y="1933"/>
                      <a:pt x="1729" y="1933"/>
                    </a:cubicBezTo>
                    <a:cubicBezTo>
                      <a:pt x="1899" y="1997"/>
                      <a:pt x="2034" y="2022"/>
                      <a:pt x="2140" y="2022"/>
                    </a:cubicBezTo>
                    <a:cubicBezTo>
                      <a:pt x="2614" y="2022"/>
                      <a:pt x="2530" y="1509"/>
                      <a:pt x="2530" y="1509"/>
                    </a:cubicBezTo>
                    <a:lnTo>
                      <a:pt x="2530" y="1509"/>
                    </a:lnTo>
                    <a:cubicBezTo>
                      <a:pt x="2530" y="1509"/>
                      <a:pt x="3119" y="1971"/>
                      <a:pt x="3583" y="1971"/>
                    </a:cubicBezTo>
                    <a:cubicBezTo>
                      <a:pt x="3903" y="1971"/>
                      <a:pt x="4165" y="1751"/>
                      <a:pt x="4133" y="1006"/>
                    </a:cubicBezTo>
                    <a:cubicBezTo>
                      <a:pt x="4092" y="221"/>
                      <a:pt x="3700" y="0"/>
                      <a:pt x="327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6"/>
              <p:cNvSpPr/>
              <p:nvPr/>
            </p:nvSpPr>
            <p:spPr>
              <a:xfrm>
                <a:off x="4793676" y="2862468"/>
                <a:ext cx="226168" cy="519126"/>
              </a:xfrm>
              <a:custGeom>
                <a:rect b="b" l="l" r="r" t="t"/>
                <a:pathLst>
                  <a:path extrusionOk="0" h="7827" w="3410">
                    <a:moveTo>
                      <a:pt x="1636" y="0"/>
                    </a:moveTo>
                    <a:cubicBezTo>
                      <a:pt x="1554" y="0"/>
                      <a:pt x="1460" y="40"/>
                      <a:pt x="1351" y="133"/>
                    </a:cubicBezTo>
                    <a:cubicBezTo>
                      <a:pt x="676" y="699"/>
                      <a:pt x="251" y="2396"/>
                      <a:pt x="16" y="3496"/>
                    </a:cubicBezTo>
                    <a:cubicBezTo>
                      <a:pt x="0" y="3590"/>
                      <a:pt x="16" y="3668"/>
                      <a:pt x="63" y="3747"/>
                    </a:cubicBezTo>
                    <a:lnTo>
                      <a:pt x="2121" y="7030"/>
                    </a:lnTo>
                    <a:cubicBezTo>
                      <a:pt x="2304" y="7374"/>
                      <a:pt x="2705" y="7827"/>
                      <a:pt x="3000" y="7827"/>
                    </a:cubicBezTo>
                    <a:cubicBezTo>
                      <a:pt x="3109" y="7827"/>
                      <a:pt x="3204" y="7765"/>
                      <a:pt x="3268" y="7612"/>
                    </a:cubicBezTo>
                    <a:cubicBezTo>
                      <a:pt x="3409" y="7235"/>
                      <a:pt x="3158" y="6920"/>
                      <a:pt x="2891" y="6716"/>
                    </a:cubicBezTo>
                    <a:cubicBezTo>
                      <a:pt x="3017" y="6653"/>
                      <a:pt x="3189" y="6559"/>
                      <a:pt x="3189" y="6449"/>
                    </a:cubicBezTo>
                    <a:cubicBezTo>
                      <a:pt x="3189" y="6384"/>
                      <a:pt x="3087" y="6362"/>
                      <a:pt x="2952" y="6362"/>
                    </a:cubicBezTo>
                    <a:cubicBezTo>
                      <a:pt x="2762" y="6362"/>
                      <a:pt x="2508" y="6406"/>
                      <a:pt x="2388" y="6433"/>
                    </a:cubicBezTo>
                    <a:lnTo>
                      <a:pt x="880" y="3668"/>
                    </a:lnTo>
                    <a:lnTo>
                      <a:pt x="1948" y="1610"/>
                    </a:lnTo>
                    <a:cubicBezTo>
                      <a:pt x="2090" y="1233"/>
                      <a:pt x="2121" y="809"/>
                      <a:pt x="1995" y="416"/>
                    </a:cubicBezTo>
                    <a:cubicBezTo>
                      <a:pt x="1931" y="190"/>
                      <a:pt x="1814" y="0"/>
                      <a:pt x="1636"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6"/>
              <p:cNvSpPr/>
              <p:nvPr/>
            </p:nvSpPr>
            <p:spPr>
              <a:xfrm>
                <a:off x="4967647" y="3284560"/>
                <a:ext cx="29249" cy="4643"/>
              </a:xfrm>
              <a:custGeom>
                <a:rect b="b" l="l" r="r" t="t"/>
                <a:pathLst>
                  <a:path extrusionOk="0" h="70" w="441">
                    <a:moveTo>
                      <a:pt x="330" y="0"/>
                    </a:moveTo>
                    <a:cubicBezTo>
                      <a:pt x="231" y="0"/>
                      <a:pt x="112" y="11"/>
                      <a:pt x="1" y="22"/>
                    </a:cubicBezTo>
                    <a:lnTo>
                      <a:pt x="16" y="69"/>
                    </a:lnTo>
                    <a:cubicBezTo>
                      <a:pt x="111" y="54"/>
                      <a:pt x="284" y="22"/>
                      <a:pt x="441" y="7"/>
                    </a:cubicBezTo>
                    <a:cubicBezTo>
                      <a:pt x="408" y="2"/>
                      <a:pt x="371" y="0"/>
                      <a:pt x="330" y="0"/>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6"/>
              <p:cNvSpPr/>
              <p:nvPr/>
            </p:nvSpPr>
            <p:spPr>
              <a:xfrm>
                <a:off x="4793676" y="2862401"/>
                <a:ext cx="206337" cy="519325"/>
              </a:xfrm>
              <a:custGeom>
                <a:rect b="b" l="l" r="r" t="t"/>
                <a:pathLst>
                  <a:path extrusionOk="0" h="7830" w="3111">
                    <a:moveTo>
                      <a:pt x="1647" y="1"/>
                    </a:moveTo>
                    <a:cubicBezTo>
                      <a:pt x="1564" y="1"/>
                      <a:pt x="1468" y="39"/>
                      <a:pt x="1351" y="134"/>
                    </a:cubicBezTo>
                    <a:cubicBezTo>
                      <a:pt x="676" y="700"/>
                      <a:pt x="251" y="2397"/>
                      <a:pt x="16" y="3497"/>
                    </a:cubicBezTo>
                    <a:cubicBezTo>
                      <a:pt x="0" y="3575"/>
                      <a:pt x="16" y="3669"/>
                      <a:pt x="63" y="3748"/>
                    </a:cubicBezTo>
                    <a:lnTo>
                      <a:pt x="2137" y="7031"/>
                    </a:lnTo>
                    <a:cubicBezTo>
                      <a:pt x="2302" y="7376"/>
                      <a:pt x="2709" y="7829"/>
                      <a:pt x="2998" y="7829"/>
                    </a:cubicBezTo>
                    <a:cubicBezTo>
                      <a:pt x="3038" y="7829"/>
                      <a:pt x="3076" y="7821"/>
                      <a:pt x="3111" y="7801"/>
                    </a:cubicBezTo>
                    <a:cubicBezTo>
                      <a:pt x="2844" y="7691"/>
                      <a:pt x="2529" y="7330"/>
                      <a:pt x="2388" y="7031"/>
                    </a:cubicBezTo>
                    <a:lnTo>
                      <a:pt x="330" y="3748"/>
                    </a:lnTo>
                    <a:cubicBezTo>
                      <a:pt x="283" y="3669"/>
                      <a:pt x="251" y="3575"/>
                      <a:pt x="283" y="3497"/>
                    </a:cubicBezTo>
                    <a:cubicBezTo>
                      <a:pt x="503" y="2397"/>
                      <a:pt x="927" y="700"/>
                      <a:pt x="1603" y="134"/>
                    </a:cubicBezTo>
                    <a:cubicBezTo>
                      <a:pt x="1665" y="87"/>
                      <a:pt x="1713" y="56"/>
                      <a:pt x="1760" y="24"/>
                    </a:cubicBezTo>
                    <a:cubicBezTo>
                      <a:pt x="1724" y="9"/>
                      <a:pt x="1687" y="1"/>
                      <a:pt x="1647"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6"/>
              <p:cNvSpPr/>
              <p:nvPr/>
            </p:nvSpPr>
            <p:spPr>
              <a:xfrm>
                <a:off x="4676944" y="2594117"/>
                <a:ext cx="1079572" cy="1087929"/>
              </a:xfrm>
              <a:custGeom>
                <a:rect b="b" l="l" r="r" t="t"/>
                <a:pathLst>
                  <a:path extrusionOk="0" h="16403" w="16277">
                    <a:moveTo>
                      <a:pt x="14297" y="0"/>
                    </a:moveTo>
                    <a:lnTo>
                      <a:pt x="0" y="14439"/>
                    </a:lnTo>
                    <a:lnTo>
                      <a:pt x="1980" y="16402"/>
                    </a:lnTo>
                    <a:lnTo>
                      <a:pt x="16277" y="1948"/>
                    </a:lnTo>
                    <a:lnTo>
                      <a:pt x="14297"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6"/>
              <p:cNvSpPr/>
              <p:nvPr/>
            </p:nvSpPr>
            <p:spPr>
              <a:xfrm>
                <a:off x="4715479" y="2632652"/>
                <a:ext cx="1007742" cy="1016033"/>
              </a:xfrm>
              <a:custGeom>
                <a:rect b="b" l="l" r="r" t="t"/>
                <a:pathLst>
                  <a:path extrusionOk="0" h="15319" w="15194">
                    <a:moveTo>
                      <a:pt x="14313" y="1"/>
                    </a:moveTo>
                    <a:lnTo>
                      <a:pt x="1" y="14455"/>
                    </a:lnTo>
                    <a:lnTo>
                      <a:pt x="881" y="15319"/>
                    </a:lnTo>
                    <a:lnTo>
                      <a:pt x="15193" y="880"/>
                    </a:lnTo>
                    <a:lnTo>
                      <a:pt x="14313" y="1"/>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6"/>
              <p:cNvSpPr/>
              <p:nvPr/>
            </p:nvSpPr>
            <p:spPr>
              <a:xfrm>
                <a:off x="5625193" y="2550342"/>
                <a:ext cx="173042" cy="174103"/>
              </a:xfrm>
              <a:custGeom>
                <a:rect b="b" l="l" r="r" t="t"/>
                <a:pathLst>
                  <a:path extrusionOk="0" h="2625" w="2609">
                    <a:moveTo>
                      <a:pt x="2106" y="0"/>
                    </a:moveTo>
                    <a:lnTo>
                      <a:pt x="0" y="660"/>
                    </a:lnTo>
                    <a:lnTo>
                      <a:pt x="1980" y="2624"/>
                    </a:lnTo>
                    <a:lnTo>
                      <a:pt x="2608" y="503"/>
                    </a:lnTo>
                    <a:lnTo>
                      <a:pt x="2106"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6"/>
              <p:cNvSpPr/>
              <p:nvPr/>
            </p:nvSpPr>
            <p:spPr>
              <a:xfrm>
                <a:off x="5764807" y="2535751"/>
                <a:ext cx="48019" cy="48019"/>
              </a:xfrm>
              <a:custGeom>
                <a:rect b="b" l="l" r="r" t="t"/>
                <a:pathLst>
                  <a:path extrusionOk="0" h="724" w="724">
                    <a:moveTo>
                      <a:pt x="723" y="0"/>
                    </a:moveTo>
                    <a:lnTo>
                      <a:pt x="1" y="220"/>
                    </a:lnTo>
                    <a:lnTo>
                      <a:pt x="503" y="723"/>
                    </a:lnTo>
                    <a:lnTo>
                      <a:pt x="723"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6"/>
              <p:cNvSpPr/>
              <p:nvPr/>
            </p:nvSpPr>
            <p:spPr>
              <a:xfrm>
                <a:off x="4650878" y="3529830"/>
                <a:ext cx="178282" cy="171649"/>
              </a:xfrm>
              <a:custGeom>
                <a:rect b="b" l="l" r="r" t="t"/>
                <a:pathLst>
                  <a:path extrusionOk="0" h="2588" w="2688">
                    <a:moveTo>
                      <a:pt x="723" y="1"/>
                    </a:moveTo>
                    <a:lnTo>
                      <a:pt x="409" y="331"/>
                    </a:lnTo>
                    <a:cubicBezTo>
                      <a:pt x="1" y="723"/>
                      <a:pt x="1" y="1383"/>
                      <a:pt x="409" y="1776"/>
                    </a:cubicBezTo>
                    <a:lnTo>
                      <a:pt x="928" y="2294"/>
                    </a:lnTo>
                    <a:cubicBezTo>
                      <a:pt x="1130" y="2489"/>
                      <a:pt x="1390" y="2587"/>
                      <a:pt x="1648" y="2587"/>
                    </a:cubicBezTo>
                    <a:cubicBezTo>
                      <a:pt x="1912" y="2587"/>
                      <a:pt x="2175" y="2485"/>
                      <a:pt x="2373" y="2279"/>
                    </a:cubicBezTo>
                    <a:lnTo>
                      <a:pt x="2687" y="1964"/>
                    </a:lnTo>
                    <a:lnTo>
                      <a:pt x="723" y="1"/>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6"/>
              <p:cNvSpPr/>
              <p:nvPr/>
            </p:nvSpPr>
            <p:spPr>
              <a:xfrm>
                <a:off x="5524113" y="3666327"/>
                <a:ext cx="364788" cy="292891"/>
              </a:xfrm>
              <a:custGeom>
                <a:rect b="b" l="l" r="r" t="t"/>
                <a:pathLst>
                  <a:path extrusionOk="0" h="4416" w="5500">
                    <a:moveTo>
                      <a:pt x="1367" y="1"/>
                    </a:moveTo>
                    <a:cubicBezTo>
                      <a:pt x="613" y="1"/>
                      <a:pt x="0" y="613"/>
                      <a:pt x="0" y="1368"/>
                    </a:cubicBezTo>
                    <a:lnTo>
                      <a:pt x="0" y="3049"/>
                    </a:lnTo>
                    <a:cubicBezTo>
                      <a:pt x="0" y="3803"/>
                      <a:pt x="613" y="4416"/>
                      <a:pt x="1367" y="4416"/>
                    </a:cubicBezTo>
                    <a:lnTo>
                      <a:pt x="5499" y="4416"/>
                    </a:lnTo>
                    <a:lnTo>
                      <a:pt x="5499" y="1"/>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6"/>
              <p:cNvSpPr/>
              <p:nvPr/>
            </p:nvSpPr>
            <p:spPr>
              <a:xfrm>
                <a:off x="5559531" y="3719519"/>
                <a:ext cx="84498" cy="66723"/>
              </a:xfrm>
              <a:custGeom>
                <a:rect b="b" l="l" r="r" t="t"/>
                <a:pathLst>
                  <a:path extrusionOk="0" h="1006" w="1274">
                    <a:moveTo>
                      <a:pt x="1" y="0"/>
                    </a:moveTo>
                    <a:lnTo>
                      <a:pt x="1" y="1006"/>
                    </a:lnTo>
                    <a:lnTo>
                      <a:pt x="1273" y="1006"/>
                    </a:lnTo>
                    <a:lnTo>
                      <a:pt x="1273"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6"/>
              <p:cNvSpPr/>
              <p:nvPr/>
            </p:nvSpPr>
            <p:spPr>
              <a:xfrm>
                <a:off x="5559531" y="3825772"/>
                <a:ext cx="84498" cy="65728"/>
              </a:xfrm>
              <a:custGeom>
                <a:rect b="b" l="l" r="r" t="t"/>
                <a:pathLst>
                  <a:path extrusionOk="0" h="991" w="1274">
                    <a:moveTo>
                      <a:pt x="1" y="1"/>
                    </a:moveTo>
                    <a:lnTo>
                      <a:pt x="1" y="990"/>
                    </a:lnTo>
                    <a:lnTo>
                      <a:pt x="1273" y="990"/>
                    </a:lnTo>
                    <a:lnTo>
                      <a:pt x="1273"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6"/>
              <p:cNvSpPr/>
              <p:nvPr/>
            </p:nvSpPr>
            <p:spPr>
              <a:xfrm>
                <a:off x="5743981" y="3626731"/>
                <a:ext cx="852409" cy="378318"/>
              </a:xfrm>
              <a:custGeom>
                <a:rect b="b" l="l" r="r" t="t"/>
                <a:pathLst>
                  <a:path extrusionOk="0" h="5704" w="12852">
                    <a:moveTo>
                      <a:pt x="487" y="1"/>
                    </a:moveTo>
                    <a:cubicBezTo>
                      <a:pt x="220" y="1"/>
                      <a:pt x="0" y="221"/>
                      <a:pt x="0" y="472"/>
                    </a:cubicBezTo>
                    <a:lnTo>
                      <a:pt x="0" y="5217"/>
                    </a:lnTo>
                    <a:cubicBezTo>
                      <a:pt x="0" y="5484"/>
                      <a:pt x="220" y="5704"/>
                      <a:pt x="487" y="5704"/>
                    </a:cubicBezTo>
                    <a:lnTo>
                      <a:pt x="9993" y="5704"/>
                    </a:lnTo>
                    <a:cubicBezTo>
                      <a:pt x="11579" y="5704"/>
                      <a:pt x="12852" y="4431"/>
                      <a:pt x="12852" y="2844"/>
                    </a:cubicBezTo>
                    <a:cubicBezTo>
                      <a:pt x="12852" y="1273"/>
                      <a:pt x="11579" y="1"/>
                      <a:pt x="9993"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6"/>
              <p:cNvSpPr/>
              <p:nvPr/>
            </p:nvSpPr>
            <p:spPr>
              <a:xfrm>
                <a:off x="6345217" y="3734575"/>
                <a:ext cx="177220" cy="161568"/>
              </a:xfrm>
              <a:custGeom>
                <a:rect b="b" l="l" r="r" t="t"/>
                <a:pathLst>
                  <a:path extrusionOk="0" h="2436" w="2672">
                    <a:moveTo>
                      <a:pt x="1342" y="1"/>
                    </a:moveTo>
                    <a:cubicBezTo>
                      <a:pt x="1030" y="1"/>
                      <a:pt x="715" y="119"/>
                      <a:pt x="472" y="354"/>
                    </a:cubicBezTo>
                    <a:cubicBezTo>
                      <a:pt x="1" y="841"/>
                      <a:pt x="1" y="1611"/>
                      <a:pt x="472" y="2083"/>
                    </a:cubicBezTo>
                    <a:cubicBezTo>
                      <a:pt x="715" y="2318"/>
                      <a:pt x="1030" y="2436"/>
                      <a:pt x="1342" y="2436"/>
                    </a:cubicBezTo>
                    <a:cubicBezTo>
                      <a:pt x="1654" y="2436"/>
                      <a:pt x="1964" y="2318"/>
                      <a:pt x="2200" y="2083"/>
                    </a:cubicBezTo>
                    <a:cubicBezTo>
                      <a:pt x="2671" y="1611"/>
                      <a:pt x="2671" y="841"/>
                      <a:pt x="2200" y="354"/>
                    </a:cubicBezTo>
                    <a:cubicBezTo>
                      <a:pt x="1964" y="119"/>
                      <a:pt x="1654" y="1"/>
                      <a:pt x="1342"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6"/>
              <p:cNvSpPr/>
              <p:nvPr/>
            </p:nvSpPr>
            <p:spPr>
              <a:xfrm>
                <a:off x="5799229" y="906942"/>
                <a:ext cx="719029" cy="653699"/>
              </a:xfrm>
              <a:custGeom>
                <a:rect b="b" l="l" r="r" t="t"/>
                <a:pathLst>
                  <a:path extrusionOk="0" h="9856" w="10841">
                    <a:moveTo>
                      <a:pt x="5419" y="0"/>
                    </a:moveTo>
                    <a:cubicBezTo>
                      <a:pt x="3177" y="0"/>
                      <a:pt x="1155" y="1537"/>
                      <a:pt x="628" y="3804"/>
                    </a:cubicBezTo>
                    <a:cubicBezTo>
                      <a:pt x="0" y="6460"/>
                      <a:pt x="1650" y="9099"/>
                      <a:pt x="4305" y="9727"/>
                    </a:cubicBezTo>
                    <a:cubicBezTo>
                      <a:pt x="4679" y="9814"/>
                      <a:pt x="5053" y="9855"/>
                      <a:pt x="5421" y="9855"/>
                    </a:cubicBezTo>
                    <a:cubicBezTo>
                      <a:pt x="7664" y="9855"/>
                      <a:pt x="9686" y="8316"/>
                      <a:pt x="10212" y="6035"/>
                    </a:cubicBezTo>
                    <a:cubicBezTo>
                      <a:pt x="10841" y="3396"/>
                      <a:pt x="9191" y="741"/>
                      <a:pt x="6536" y="128"/>
                    </a:cubicBezTo>
                    <a:cubicBezTo>
                      <a:pt x="6161" y="42"/>
                      <a:pt x="5787" y="0"/>
                      <a:pt x="5419"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6"/>
              <p:cNvSpPr/>
              <p:nvPr/>
            </p:nvSpPr>
            <p:spPr>
              <a:xfrm>
                <a:off x="5853417" y="949522"/>
                <a:ext cx="610654" cy="567742"/>
              </a:xfrm>
              <a:custGeom>
                <a:rect b="b" l="l" r="r" t="t"/>
                <a:pathLst>
                  <a:path extrusionOk="0" h="8560" w="9207">
                    <a:moveTo>
                      <a:pt x="4617" y="0"/>
                    </a:moveTo>
                    <a:cubicBezTo>
                      <a:pt x="2550" y="0"/>
                      <a:pt x="718" y="1499"/>
                      <a:pt x="377" y="3602"/>
                    </a:cubicBezTo>
                    <a:cubicBezTo>
                      <a:pt x="0" y="5928"/>
                      <a:pt x="1587" y="8127"/>
                      <a:pt x="3928" y="8504"/>
                    </a:cubicBezTo>
                    <a:cubicBezTo>
                      <a:pt x="4158" y="8541"/>
                      <a:pt x="4387" y="8560"/>
                      <a:pt x="4613" y="8560"/>
                    </a:cubicBezTo>
                    <a:cubicBezTo>
                      <a:pt x="6671" y="8560"/>
                      <a:pt x="8490" y="7063"/>
                      <a:pt x="8830" y="4954"/>
                    </a:cubicBezTo>
                    <a:cubicBezTo>
                      <a:pt x="9207" y="2628"/>
                      <a:pt x="7620" y="429"/>
                      <a:pt x="5279" y="52"/>
                    </a:cubicBezTo>
                    <a:cubicBezTo>
                      <a:pt x="5057" y="17"/>
                      <a:pt x="4836" y="0"/>
                      <a:pt x="46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6"/>
              <p:cNvSpPr/>
              <p:nvPr/>
            </p:nvSpPr>
            <p:spPr>
              <a:xfrm>
                <a:off x="6149293" y="967496"/>
                <a:ext cx="20959" cy="64667"/>
              </a:xfrm>
              <a:custGeom>
                <a:rect b="b" l="l" r="r" t="t"/>
                <a:pathLst>
                  <a:path extrusionOk="0" h="975" w="316">
                    <a:moveTo>
                      <a:pt x="158" y="1"/>
                    </a:moveTo>
                    <a:cubicBezTo>
                      <a:pt x="64" y="1"/>
                      <a:pt x="1" y="79"/>
                      <a:pt x="1" y="158"/>
                    </a:cubicBezTo>
                    <a:lnTo>
                      <a:pt x="1" y="818"/>
                    </a:lnTo>
                    <a:cubicBezTo>
                      <a:pt x="1" y="912"/>
                      <a:pt x="64" y="975"/>
                      <a:pt x="158" y="975"/>
                    </a:cubicBezTo>
                    <a:cubicBezTo>
                      <a:pt x="237" y="975"/>
                      <a:pt x="299" y="896"/>
                      <a:pt x="315" y="818"/>
                    </a:cubicBezTo>
                    <a:lnTo>
                      <a:pt x="315" y="158"/>
                    </a:lnTo>
                    <a:cubicBezTo>
                      <a:pt x="315" y="79"/>
                      <a:pt x="237" y="1"/>
                      <a:pt x="158"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6"/>
              <p:cNvSpPr/>
              <p:nvPr/>
            </p:nvSpPr>
            <p:spPr>
              <a:xfrm>
                <a:off x="6362926" y="1234255"/>
                <a:ext cx="64667" cy="20892"/>
              </a:xfrm>
              <a:custGeom>
                <a:rect b="b" l="l" r="r" t="t"/>
                <a:pathLst>
                  <a:path extrusionOk="0" h="315" w="975">
                    <a:moveTo>
                      <a:pt x="158" y="1"/>
                    </a:moveTo>
                    <a:cubicBezTo>
                      <a:pt x="79" y="1"/>
                      <a:pt x="1" y="79"/>
                      <a:pt x="1" y="158"/>
                    </a:cubicBezTo>
                    <a:cubicBezTo>
                      <a:pt x="1" y="236"/>
                      <a:pt x="79" y="315"/>
                      <a:pt x="158" y="315"/>
                    </a:cubicBezTo>
                    <a:lnTo>
                      <a:pt x="818" y="315"/>
                    </a:lnTo>
                    <a:cubicBezTo>
                      <a:pt x="896" y="315"/>
                      <a:pt x="975" y="236"/>
                      <a:pt x="975" y="158"/>
                    </a:cubicBezTo>
                    <a:cubicBezTo>
                      <a:pt x="975" y="79"/>
                      <a:pt x="896" y="1"/>
                      <a:pt x="818"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6"/>
              <p:cNvSpPr/>
              <p:nvPr/>
            </p:nvSpPr>
            <p:spPr>
              <a:xfrm>
                <a:off x="5893013" y="1234255"/>
                <a:ext cx="63606" cy="20892"/>
              </a:xfrm>
              <a:custGeom>
                <a:rect b="b" l="l" r="r" t="t"/>
                <a:pathLst>
                  <a:path extrusionOk="0" h="315" w="959">
                    <a:moveTo>
                      <a:pt x="157" y="1"/>
                    </a:moveTo>
                    <a:cubicBezTo>
                      <a:pt x="63" y="1"/>
                      <a:pt x="0" y="79"/>
                      <a:pt x="0" y="158"/>
                    </a:cubicBezTo>
                    <a:cubicBezTo>
                      <a:pt x="0" y="236"/>
                      <a:pt x="63" y="315"/>
                      <a:pt x="157" y="315"/>
                    </a:cubicBezTo>
                    <a:lnTo>
                      <a:pt x="801" y="315"/>
                    </a:lnTo>
                    <a:cubicBezTo>
                      <a:pt x="896" y="315"/>
                      <a:pt x="958" y="236"/>
                      <a:pt x="958" y="158"/>
                    </a:cubicBezTo>
                    <a:cubicBezTo>
                      <a:pt x="958" y="79"/>
                      <a:pt x="896" y="1"/>
                      <a:pt x="801"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6"/>
              <p:cNvSpPr/>
              <p:nvPr/>
            </p:nvSpPr>
            <p:spPr>
              <a:xfrm>
                <a:off x="6257668" y="1012597"/>
                <a:ext cx="48019" cy="55779"/>
              </a:xfrm>
              <a:custGeom>
                <a:rect b="b" l="l" r="r" t="t"/>
                <a:pathLst>
                  <a:path extrusionOk="0" h="841" w="724">
                    <a:moveTo>
                      <a:pt x="555" y="0"/>
                    </a:moveTo>
                    <a:cubicBezTo>
                      <a:pt x="505" y="0"/>
                      <a:pt x="454" y="21"/>
                      <a:pt x="425" y="59"/>
                    </a:cubicBezTo>
                    <a:lnTo>
                      <a:pt x="48" y="593"/>
                    </a:lnTo>
                    <a:cubicBezTo>
                      <a:pt x="1" y="656"/>
                      <a:pt x="17" y="766"/>
                      <a:pt x="79" y="813"/>
                    </a:cubicBezTo>
                    <a:cubicBezTo>
                      <a:pt x="110" y="832"/>
                      <a:pt x="144" y="841"/>
                      <a:pt x="176" y="841"/>
                    </a:cubicBezTo>
                    <a:cubicBezTo>
                      <a:pt x="225" y="841"/>
                      <a:pt x="271" y="820"/>
                      <a:pt x="299" y="782"/>
                    </a:cubicBezTo>
                    <a:lnTo>
                      <a:pt x="676" y="248"/>
                    </a:lnTo>
                    <a:cubicBezTo>
                      <a:pt x="724" y="169"/>
                      <a:pt x="708" y="75"/>
                      <a:pt x="645" y="28"/>
                    </a:cubicBezTo>
                    <a:cubicBezTo>
                      <a:pt x="620" y="9"/>
                      <a:pt x="588" y="0"/>
                      <a:pt x="555"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6"/>
              <p:cNvSpPr/>
              <p:nvPr/>
            </p:nvSpPr>
            <p:spPr>
              <a:xfrm>
                <a:off x="6338982" y="1109830"/>
                <a:ext cx="62544" cy="38800"/>
              </a:xfrm>
              <a:custGeom>
                <a:rect b="b" l="l" r="r" t="t"/>
                <a:pathLst>
                  <a:path extrusionOk="0" h="585" w="943">
                    <a:moveTo>
                      <a:pt x="775" y="1"/>
                    </a:moveTo>
                    <a:cubicBezTo>
                      <a:pt x="751" y="1"/>
                      <a:pt x="727" y="8"/>
                      <a:pt x="707" y="23"/>
                    </a:cubicBezTo>
                    <a:lnTo>
                      <a:pt x="110" y="290"/>
                    </a:lnTo>
                    <a:cubicBezTo>
                      <a:pt x="32" y="321"/>
                      <a:pt x="0" y="416"/>
                      <a:pt x="32" y="494"/>
                    </a:cubicBezTo>
                    <a:cubicBezTo>
                      <a:pt x="55" y="552"/>
                      <a:pt x="113" y="585"/>
                      <a:pt x="173" y="585"/>
                    </a:cubicBezTo>
                    <a:cubicBezTo>
                      <a:pt x="194" y="585"/>
                      <a:pt x="216" y="581"/>
                      <a:pt x="236" y="573"/>
                    </a:cubicBezTo>
                    <a:lnTo>
                      <a:pt x="833" y="290"/>
                    </a:lnTo>
                    <a:cubicBezTo>
                      <a:pt x="912" y="258"/>
                      <a:pt x="943" y="164"/>
                      <a:pt x="912" y="86"/>
                    </a:cubicBezTo>
                    <a:cubicBezTo>
                      <a:pt x="880" y="32"/>
                      <a:pt x="826" y="1"/>
                      <a:pt x="77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6"/>
              <p:cNvSpPr/>
              <p:nvPr/>
            </p:nvSpPr>
            <p:spPr>
              <a:xfrm>
                <a:off x="6006561" y="1004240"/>
                <a:ext cx="48019" cy="55779"/>
              </a:xfrm>
              <a:custGeom>
                <a:rect b="b" l="l" r="r" t="t"/>
                <a:pathLst>
                  <a:path extrusionOk="0" h="841" w="724">
                    <a:moveTo>
                      <a:pt x="169" y="1"/>
                    </a:moveTo>
                    <a:cubicBezTo>
                      <a:pt x="136" y="1"/>
                      <a:pt x="104" y="9"/>
                      <a:pt x="79" y="28"/>
                    </a:cubicBezTo>
                    <a:cubicBezTo>
                      <a:pt x="16" y="75"/>
                      <a:pt x="1" y="169"/>
                      <a:pt x="48" y="248"/>
                    </a:cubicBezTo>
                    <a:lnTo>
                      <a:pt x="425" y="782"/>
                    </a:lnTo>
                    <a:cubicBezTo>
                      <a:pt x="453" y="820"/>
                      <a:pt x="499" y="841"/>
                      <a:pt x="548" y="841"/>
                    </a:cubicBezTo>
                    <a:cubicBezTo>
                      <a:pt x="580" y="841"/>
                      <a:pt x="614" y="832"/>
                      <a:pt x="645" y="814"/>
                    </a:cubicBezTo>
                    <a:cubicBezTo>
                      <a:pt x="708" y="766"/>
                      <a:pt x="723" y="672"/>
                      <a:pt x="676" y="594"/>
                    </a:cubicBezTo>
                    <a:lnTo>
                      <a:pt x="299" y="59"/>
                    </a:lnTo>
                    <a:cubicBezTo>
                      <a:pt x="270" y="21"/>
                      <a:pt x="219" y="1"/>
                      <a:pt x="16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6"/>
              <p:cNvSpPr/>
              <p:nvPr/>
            </p:nvSpPr>
            <p:spPr>
              <a:xfrm>
                <a:off x="5916956" y="1109830"/>
                <a:ext cx="62611" cy="38800"/>
              </a:xfrm>
              <a:custGeom>
                <a:rect b="b" l="l" r="r" t="t"/>
                <a:pathLst>
                  <a:path extrusionOk="0" h="585" w="944">
                    <a:moveTo>
                      <a:pt x="162" y="1"/>
                    </a:moveTo>
                    <a:cubicBezTo>
                      <a:pt x="110" y="1"/>
                      <a:pt x="64" y="32"/>
                      <a:pt x="32" y="86"/>
                    </a:cubicBezTo>
                    <a:cubicBezTo>
                      <a:pt x="0" y="164"/>
                      <a:pt x="32" y="258"/>
                      <a:pt x="110" y="290"/>
                    </a:cubicBezTo>
                    <a:lnTo>
                      <a:pt x="707" y="573"/>
                    </a:lnTo>
                    <a:cubicBezTo>
                      <a:pt x="728" y="581"/>
                      <a:pt x="749" y="585"/>
                      <a:pt x="770" y="585"/>
                    </a:cubicBezTo>
                    <a:cubicBezTo>
                      <a:pt x="830" y="585"/>
                      <a:pt x="888" y="552"/>
                      <a:pt x="912" y="494"/>
                    </a:cubicBezTo>
                    <a:cubicBezTo>
                      <a:pt x="943" y="416"/>
                      <a:pt x="912" y="321"/>
                      <a:pt x="833" y="290"/>
                    </a:cubicBezTo>
                    <a:lnTo>
                      <a:pt x="236" y="23"/>
                    </a:lnTo>
                    <a:cubicBezTo>
                      <a:pt x="211" y="8"/>
                      <a:pt x="186" y="1"/>
                      <a:pt x="162"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6"/>
              <p:cNvSpPr/>
              <p:nvPr/>
            </p:nvSpPr>
            <p:spPr>
              <a:xfrm>
                <a:off x="6148298" y="1434358"/>
                <a:ext cx="20892" cy="64667"/>
              </a:xfrm>
              <a:custGeom>
                <a:rect b="b" l="l" r="r" t="t"/>
                <a:pathLst>
                  <a:path extrusionOk="0" h="975" w="315">
                    <a:moveTo>
                      <a:pt x="157" y="0"/>
                    </a:moveTo>
                    <a:cubicBezTo>
                      <a:pt x="79" y="0"/>
                      <a:pt x="0" y="79"/>
                      <a:pt x="0" y="157"/>
                    </a:cubicBezTo>
                    <a:lnTo>
                      <a:pt x="0" y="817"/>
                    </a:lnTo>
                    <a:cubicBezTo>
                      <a:pt x="0" y="896"/>
                      <a:pt x="79" y="974"/>
                      <a:pt x="157" y="974"/>
                    </a:cubicBezTo>
                    <a:cubicBezTo>
                      <a:pt x="252" y="974"/>
                      <a:pt x="314" y="896"/>
                      <a:pt x="314" y="817"/>
                    </a:cubicBezTo>
                    <a:lnTo>
                      <a:pt x="314" y="157"/>
                    </a:lnTo>
                    <a:cubicBezTo>
                      <a:pt x="314" y="79"/>
                      <a:pt x="252" y="0"/>
                      <a:pt x="15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6"/>
              <p:cNvSpPr/>
              <p:nvPr/>
            </p:nvSpPr>
            <p:spPr>
              <a:xfrm>
                <a:off x="6013857" y="1406767"/>
                <a:ext cx="49014" cy="56244"/>
              </a:xfrm>
              <a:custGeom>
                <a:rect b="b" l="l" r="r" t="t"/>
                <a:pathLst>
                  <a:path extrusionOk="0" h="848" w="739">
                    <a:moveTo>
                      <a:pt x="558" y="0"/>
                    </a:moveTo>
                    <a:cubicBezTo>
                      <a:pt x="511" y="0"/>
                      <a:pt x="468" y="25"/>
                      <a:pt x="440" y="70"/>
                    </a:cubicBezTo>
                    <a:lnTo>
                      <a:pt x="48" y="605"/>
                    </a:lnTo>
                    <a:cubicBezTo>
                      <a:pt x="0" y="668"/>
                      <a:pt x="16" y="762"/>
                      <a:pt x="95" y="809"/>
                    </a:cubicBezTo>
                    <a:cubicBezTo>
                      <a:pt x="121" y="835"/>
                      <a:pt x="153" y="848"/>
                      <a:pt x="184" y="848"/>
                    </a:cubicBezTo>
                    <a:cubicBezTo>
                      <a:pt x="228" y="848"/>
                      <a:pt x="272" y="823"/>
                      <a:pt x="299" y="777"/>
                    </a:cubicBezTo>
                    <a:lnTo>
                      <a:pt x="692" y="243"/>
                    </a:lnTo>
                    <a:cubicBezTo>
                      <a:pt x="739" y="180"/>
                      <a:pt x="723" y="86"/>
                      <a:pt x="660" y="39"/>
                    </a:cubicBezTo>
                    <a:cubicBezTo>
                      <a:pt x="628" y="13"/>
                      <a:pt x="592" y="0"/>
                      <a:pt x="558"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6"/>
              <p:cNvSpPr/>
              <p:nvPr/>
            </p:nvSpPr>
            <p:spPr>
              <a:xfrm>
                <a:off x="5924252" y="1326182"/>
                <a:ext cx="62611" cy="38137"/>
              </a:xfrm>
              <a:custGeom>
                <a:rect b="b" l="l" r="r" t="t"/>
                <a:pathLst>
                  <a:path extrusionOk="0" h="575" w="944">
                    <a:moveTo>
                      <a:pt x="761" y="1"/>
                    </a:moveTo>
                    <a:cubicBezTo>
                      <a:pt x="742" y="1"/>
                      <a:pt x="724" y="5"/>
                      <a:pt x="707" y="13"/>
                    </a:cubicBezTo>
                    <a:lnTo>
                      <a:pt x="110" y="280"/>
                    </a:lnTo>
                    <a:cubicBezTo>
                      <a:pt x="32" y="327"/>
                      <a:pt x="0" y="421"/>
                      <a:pt x="32" y="484"/>
                    </a:cubicBezTo>
                    <a:cubicBezTo>
                      <a:pt x="55" y="542"/>
                      <a:pt x="113" y="575"/>
                      <a:pt x="173" y="575"/>
                    </a:cubicBezTo>
                    <a:cubicBezTo>
                      <a:pt x="194" y="575"/>
                      <a:pt x="216" y="571"/>
                      <a:pt x="236" y="563"/>
                    </a:cubicBezTo>
                    <a:lnTo>
                      <a:pt x="833" y="296"/>
                    </a:lnTo>
                    <a:cubicBezTo>
                      <a:pt x="912" y="264"/>
                      <a:pt x="943" y="170"/>
                      <a:pt x="912" y="91"/>
                    </a:cubicBezTo>
                    <a:cubicBezTo>
                      <a:pt x="877" y="33"/>
                      <a:pt x="816" y="1"/>
                      <a:pt x="761"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6"/>
              <p:cNvSpPr/>
              <p:nvPr/>
            </p:nvSpPr>
            <p:spPr>
              <a:xfrm>
                <a:off x="6255612" y="1406767"/>
                <a:ext cx="49014" cy="56244"/>
              </a:xfrm>
              <a:custGeom>
                <a:rect b="b" l="l" r="r" t="t"/>
                <a:pathLst>
                  <a:path extrusionOk="0" h="848" w="739">
                    <a:moveTo>
                      <a:pt x="181" y="0"/>
                    </a:moveTo>
                    <a:cubicBezTo>
                      <a:pt x="147" y="0"/>
                      <a:pt x="112" y="13"/>
                      <a:pt x="79" y="39"/>
                    </a:cubicBezTo>
                    <a:cubicBezTo>
                      <a:pt x="16" y="86"/>
                      <a:pt x="0" y="180"/>
                      <a:pt x="48" y="243"/>
                    </a:cubicBezTo>
                    <a:lnTo>
                      <a:pt x="425" y="777"/>
                    </a:lnTo>
                    <a:cubicBezTo>
                      <a:pt x="461" y="823"/>
                      <a:pt x="509" y="848"/>
                      <a:pt x="554" y="848"/>
                    </a:cubicBezTo>
                    <a:cubicBezTo>
                      <a:pt x="587" y="848"/>
                      <a:pt x="618" y="835"/>
                      <a:pt x="645" y="809"/>
                    </a:cubicBezTo>
                    <a:cubicBezTo>
                      <a:pt x="723" y="762"/>
                      <a:pt x="739" y="668"/>
                      <a:pt x="676" y="605"/>
                    </a:cubicBezTo>
                    <a:lnTo>
                      <a:pt x="299" y="70"/>
                    </a:lnTo>
                    <a:cubicBezTo>
                      <a:pt x="271" y="25"/>
                      <a:pt x="228" y="0"/>
                      <a:pt x="18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6"/>
              <p:cNvSpPr/>
              <p:nvPr/>
            </p:nvSpPr>
            <p:spPr>
              <a:xfrm>
                <a:off x="6331687" y="1326182"/>
                <a:ext cx="62544" cy="38137"/>
              </a:xfrm>
              <a:custGeom>
                <a:rect b="b" l="l" r="r" t="t"/>
                <a:pathLst>
                  <a:path extrusionOk="0" h="575" w="943">
                    <a:moveTo>
                      <a:pt x="176" y="1"/>
                    </a:moveTo>
                    <a:cubicBezTo>
                      <a:pt x="119" y="1"/>
                      <a:pt x="67" y="33"/>
                      <a:pt x="32" y="91"/>
                    </a:cubicBezTo>
                    <a:cubicBezTo>
                      <a:pt x="0" y="170"/>
                      <a:pt x="32" y="264"/>
                      <a:pt x="110" y="296"/>
                    </a:cubicBezTo>
                    <a:lnTo>
                      <a:pt x="707" y="563"/>
                    </a:lnTo>
                    <a:cubicBezTo>
                      <a:pt x="728" y="571"/>
                      <a:pt x="749" y="575"/>
                      <a:pt x="770" y="575"/>
                    </a:cubicBezTo>
                    <a:cubicBezTo>
                      <a:pt x="830" y="575"/>
                      <a:pt x="888" y="542"/>
                      <a:pt x="912" y="484"/>
                    </a:cubicBezTo>
                    <a:cubicBezTo>
                      <a:pt x="943" y="421"/>
                      <a:pt x="912" y="327"/>
                      <a:pt x="833" y="280"/>
                    </a:cubicBezTo>
                    <a:lnTo>
                      <a:pt x="236" y="13"/>
                    </a:lnTo>
                    <a:cubicBezTo>
                      <a:pt x="216" y="5"/>
                      <a:pt x="195" y="1"/>
                      <a:pt x="176"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6"/>
              <p:cNvSpPr/>
              <p:nvPr/>
            </p:nvSpPr>
            <p:spPr>
              <a:xfrm>
                <a:off x="6132645" y="1071693"/>
                <a:ext cx="50075" cy="161568"/>
              </a:xfrm>
              <a:custGeom>
                <a:rect b="b" l="l" r="r" t="t"/>
                <a:pathLst>
                  <a:path extrusionOk="0" h="2436" w="755">
                    <a:moveTo>
                      <a:pt x="385" y="1"/>
                    </a:moveTo>
                    <a:cubicBezTo>
                      <a:pt x="362" y="1"/>
                      <a:pt x="338" y="16"/>
                      <a:pt x="330" y="48"/>
                    </a:cubicBezTo>
                    <a:lnTo>
                      <a:pt x="1" y="1839"/>
                    </a:lnTo>
                    <a:cubicBezTo>
                      <a:pt x="1" y="1855"/>
                      <a:pt x="1" y="1855"/>
                      <a:pt x="1" y="1870"/>
                    </a:cubicBezTo>
                    <a:lnTo>
                      <a:pt x="205" y="2405"/>
                    </a:lnTo>
                    <a:cubicBezTo>
                      <a:pt x="205" y="2420"/>
                      <a:pt x="236" y="2436"/>
                      <a:pt x="252" y="2436"/>
                    </a:cubicBezTo>
                    <a:lnTo>
                      <a:pt x="503" y="2436"/>
                    </a:lnTo>
                    <a:cubicBezTo>
                      <a:pt x="519" y="2436"/>
                      <a:pt x="550" y="2420"/>
                      <a:pt x="550" y="2405"/>
                    </a:cubicBezTo>
                    <a:lnTo>
                      <a:pt x="755" y="1823"/>
                    </a:lnTo>
                    <a:cubicBezTo>
                      <a:pt x="755" y="1823"/>
                      <a:pt x="755" y="1808"/>
                      <a:pt x="755" y="1808"/>
                    </a:cubicBezTo>
                    <a:lnTo>
                      <a:pt x="440" y="48"/>
                    </a:lnTo>
                    <a:cubicBezTo>
                      <a:pt x="433" y="16"/>
                      <a:pt x="409" y="1"/>
                      <a:pt x="38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6"/>
              <p:cNvSpPr/>
              <p:nvPr/>
            </p:nvSpPr>
            <p:spPr>
              <a:xfrm>
                <a:off x="6150354" y="1225169"/>
                <a:ext cx="164154" cy="174037"/>
              </a:xfrm>
              <a:custGeom>
                <a:rect b="b" l="l" r="r" t="t"/>
                <a:pathLst>
                  <a:path extrusionOk="0" h="2624" w="2475">
                    <a:moveTo>
                      <a:pt x="246" y="0"/>
                    </a:moveTo>
                    <a:cubicBezTo>
                      <a:pt x="236" y="0"/>
                      <a:pt x="228" y="4"/>
                      <a:pt x="221" y="12"/>
                    </a:cubicBezTo>
                    <a:lnTo>
                      <a:pt x="32" y="185"/>
                    </a:lnTo>
                    <a:cubicBezTo>
                      <a:pt x="16" y="200"/>
                      <a:pt x="1" y="216"/>
                      <a:pt x="16" y="248"/>
                    </a:cubicBezTo>
                    <a:lnTo>
                      <a:pt x="441" y="970"/>
                    </a:lnTo>
                    <a:cubicBezTo>
                      <a:pt x="441" y="986"/>
                      <a:pt x="441" y="1002"/>
                      <a:pt x="456" y="1002"/>
                    </a:cubicBezTo>
                    <a:lnTo>
                      <a:pt x="2373" y="2604"/>
                    </a:lnTo>
                    <a:cubicBezTo>
                      <a:pt x="2391" y="2618"/>
                      <a:pt x="2407" y="2623"/>
                      <a:pt x="2421" y="2623"/>
                    </a:cubicBezTo>
                    <a:cubicBezTo>
                      <a:pt x="2456" y="2623"/>
                      <a:pt x="2474" y="2586"/>
                      <a:pt x="2452" y="2541"/>
                    </a:cubicBezTo>
                    <a:lnTo>
                      <a:pt x="975" y="452"/>
                    </a:lnTo>
                    <a:cubicBezTo>
                      <a:pt x="959" y="436"/>
                      <a:pt x="959" y="436"/>
                      <a:pt x="943" y="420"/>
                    </a:cubicBezTo>
                    <a:lnTo>
                      <a:pt x="283" y="12"/>
                    </a:lnTo>
                    <a:cubicBezTo>
                      <a:pt x="268" y="4"/>
                      <a:pt x="256" y="0"/>
                      <a:pt x="246"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6"/>
              <p:cNvSpPr/>
              <p:nvPr/>
            </p:nvSpPr>
            <p:spPr>
              <a:xfrm>
                <a:off x="6141002" y="1215485"/>
                <a:ext cx="35484" cy="35550"/>
              </a:xfrm>
              <a:custGeom>
                <a:rect b="b" l="l" r="r" t="t"/>
                <a:pathLst>
                  <a:path extrusionOk="0" h="536" w="535">
                    <a:moveTo>
                      <a:pt x="267" y="1"/>
                    </a:moveTo>
                    <a:cubicBezTo>
                      <a:pt x="126" y="1"/>
                      <a:pt x="0" y="127"/>
                      <a:pt x="0" y="268"/>
                    </a:cubicBezTo>
                    <a:cubicBezTo>
                      <a:pt x="0" y="409"/>
                      <a:pt x="126" y="535"/>
                      <a:pt x="267" y="535"/>
                    </a:cubicBezTo>
                    <a:cubicBezTo>
                      <a:pt x="409" y="535"/>
                      <a:pt x="534" y="409"/>
                      <a:pt x="534" y="268"/>
                    </a:cubicBezTo>
                    <a:cubicBezTo>
                      <a:pt x="534" y="127"/>
                      <a:pt x="409" y="1"/>
                      <a:pt x="267"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6"/>
              <p:cNvSpPr/>
              <p:nvPr/>
            </p:nvSpPr>
            <p:spPr>
              <a:xfrm>
                <a:off x="4422654" y="2059537"/>
                <a:ext cx="372083" cy="502346"/>
              </a:xfrm>
              <a:custGeom>
                <a:rect b="b" l="l" r="r" t="t"/>
                <a:pathLst>
                  <a:path extrusionOk="0" h="7574" w="5610">
                    <a:moveTo>
                      <a:pt x="441" y="1"/>
                    </a:moveTo>
                    <a:cubicBezTo>
                      <a:pt x="189" y="1"/>
                      <a:pt x="1" y="205"/>
                      <a:pt x="1" y="456"/>
                    </a:cubicBezTo>
                    <a:lnTo>
                      <a:pt x="1" y="7118"/>
                    </a:lnTo>
                    <a:cubicBezTo>
                      <a:pt x="1" y="7369"/>
                      <a:pt x="189" y="7573"/>
                      <a:pt x="441" y="7573"/>
                    </a:cubicBezTo>
                    <a:lnTo>
                      <a:pt x="5170" y="7573"/>
                    </a:lnTo>
                    <a:cubicBezTo>
                      <a:pt x="5405" y="7573"/>
                      <a:pt x="5610" y="7369"/>
                      <a:pt x="5610" y="7118"/>
                    </a:cubicBezTo>
                    <a:lnTo>
                      <a:pt x="5610" y="456"/>
                    </a:lnTo>
                    <a:cubicBezTo>
                      <a:pt x="5610" y="205"/>
                      <a:pt x="5405" y="1"/>
                      <a:pt x="5154"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6"/>
              <p:cNvSpPr/>
              <p:nvPr/>
            </p:nvSpPr>
            <p:spPr>
              <a:xfrm>
                <a:off x="4454954" y="2162739"/>
                <a:ext cx="307483" cy="14592"/>
              </a:xfrm>
              <a:custGeom>
                <a:rect b="b" l="l" r="r" t="t"/>
                <a:pathLst>
                  <a:path extrusionOk="0" h="220" w="4636">
                    <a:moveTo>
                      <a:pt x="111" y="0"/>
                    </a:moveTo>
                    <a:cubicBezTo>
                      <a:pt x="48" y="0"/>
                      <a:pt x="1" y="47"/>
                      <a:pt x="1" y="110"/>
                    </a:cubicBezTo>
                    <a:cubicBezTo>
                      <a:pt x="1" y="173"/>
                      <a:pt x="48" y="220"/>
                      <a:pt x="111" y="220"/>
                    </a:cubicBezTo>
                    <a:lnTo>
                      <a:pt x="4526" y="220"/>
                    </a:lnTo>
                    <a:cubicBezTo>
                      <a:pt x="4589" y="220"/>
                      <a:pt x="4636" y="173"/>
                      <a:pt x="4636" y="110"/>
                    </a:cubicBezTo>
                    <a:cubicBezTo>
                      <a:pt x="4636" y="47"/>
                      <a:pt x="4589" y="0"/>
                      <a:pt x="45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6"/>
              <p:cNvSpPr/>
              <p:nvPr/>
            </p:nvSpPr>
            <p:spPr>
              <a:xfrm>
                <a:off x="4454954" y="2199151"/>
                <a:ext cx="307483" cy="14658"/>
              </a:xfrm>
              <a:custGeom>
                <a:rect b="b" l="l" r="r" t="t"/>
                <a:pathLst>
                  <a:path extrusionOk="0" h="221" w="4636">
                    <a:moveTo>
                      <a:pt x="111" y="1"/>
                    </a:moveTo>
                    <a:cubicBezTo>
                      <a:pt x="48" y="1"/>
                      <a:pt x="1" y="64"/>
                      <a:pt x="1" y="111"/>
                    </a:cubicBezTo>
                    <a:cubicBezTo>
                      <a:pt x="1" y="174"/>
                      <a:pt x="48" y="221"/>
                      <a:pt x="111" y="221"/>
                    </a:cubicBezTo>
                    <a:lnTo>
                      <a:pt x="4526" y="221"/>
                    </a:lnTo>
                    <a:cubicBezTo>
                      <a:pt x="4589" y="221"/>
                      <a:pt x="4636" y="174"/>
                      <a:pt x="4636" y="111"/>
                    </a:cubicBezTo>
                    <a:cubicBezTo>
                      <a:pt x="4636" y="64"/>
                      <a:pt x="4589" y="1"/>
                      <a:pt x="45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6"/>
              <p:cNvSpPr/>
              <p:nvPr/>
            </p:nvSpPr>
            <p:spPr>
              <a:xfrm>
                <a:off x="4454954" y="2236691"/>
                <a:ext cx="307483" cy="14658"/>
              </a:xfrm>
              <a:custGeom>
                <a:rect b="b" l="l" r="r" t="t"/>
                <a:pathLst>
                  <a:path extrusionOk="0" h="221" w="4636">
                    <a:moveTo>
                      <a:pt x="111" y="0"/>
                    </a:moveTo>
                    <a:cubicBezTo>
                      <a:pt x="48" y="0"/>
                      <a:pt x="1" y="48"/>
                      <a:pt x="1" y="110"/>
                    </a:cubicBezTo>
                    <a:cubicBezTo>
                      <a:pt x="1" y="173"/>
                      <a:pt x="48" y="220"/>
                      <a:pt x="111" y="220"/>
                    </a:cubicBezTo>
                    <a:lnTo>
                      <a:pt x="4526" y="220"/>
                    </a:lnTo>
                    <a:cubicBezTo>
                      <a:pt x="4589" y="220"/>
                      <a:pt x="4636" y="173"/>
                      <a:pt x="4636" y="110"/>
                    </a:cubicBezTo>
                    <a:cubicBezTo>
                      <a:pt x="4636" y="48"/>
                      <a:pt x="4589" y="0"/>
                      <a:pt x="45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6"/>
              <p:cNvSpPr/>
              <p:nvPr/>
            </p:nvSpPr>
            <p:spPr>
              <a:xfrm>
                <a:off x="4454954" y="2274231"/>
                <a:ext cx="307483" cy="14658"/>
              </a:xfrm>
              <a:custGeom>
                <a:rect b="b" l="l" r="r" t="t"/>
                <a:pathLst>
                  <a:path extrusionOk="0" h="221" w="4636">
                    <a:moveTo>
                      <a:pt x="111" y="0"/>
                    </a:moveTo>
                    <a:cubicBezTo>
                      <a:pt x="48" y="0"/>
                      <a:pt x="1" y="47"/>
                      <a:pt x="1" y="110"/>
                    </a:cubicBezTo>
                    <a:cubicBezTo>
                      <a:pt x="1" y="173"/>
                      <a:pt x="48" y="220"/>
                      <a:pt x="111" y="220"/>
                    </a:cubicBezTo>
                    <a:lnTo>
                      <a:pt x="4526" y="220"/>
                    </a:lnTo>
                    <a:cubicBezTo>
                      <a:pt x="4589" y="220"/>
                      <a:pt x="4636" y="173"/>
                      <a:pt x="4636" y="110"/>
                    </a:cubicBezTo>
                    <a:cubicBezTo>
                      <a:pt x="4636" y="47"/>
                      <a:pt x="4589" y="0"/>
                      <a:pt x="45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6"/>
              <p:cNvSpPr/>
              <p:nvPr/>
            </p:nvSpPr>
            <p:spPr>
              <a:xfrm>
                <a:off x="4454954" y="2310644"/>
                <a:ext cx="307483" cy="14658"/>
              </a:xfrm>
              <a:custGeom>
                <a:rect b="b" l="l" r="r" t="t"/>
                <a:pathLst>
                  <a:path extrusionOk="0" h="221" w="4636">
                    <a:moveTo>
                      <a:pt x="111" y="1"/>
                    </a:moveTo>
                    <a:cubicBezTo>
                      <a:pt x="48" y="1"/>
                      <a:pt x="1" y="48"/>
                      <a:pt x="1" y="111"/>
                    </a:cubicBezTo>
                    <a:cubicBezTo>
                      <a:pt x="1" y="174"/>
                      <a:pt x="48" y="221"/>
                      <a:pt x="111" y="221"/>
                    </a:cubicBezTo>
                    <a:lnTo>
                      <a:pt x="4526" y="221"/>
                    </a:lnTo>
                    <a:cubicBezTo>
                      <a:pt x="4589" y="221"/>
                      <a:pt x="4636" y="174"/>
                      <a:pt x="4636" y="111"/>
                    </a:cubicBezTo>
                    <a:cubicBezTo>
                      <a:pt x="4636" y="48"/>
                      <a:pt x="4589" y="1"/>
                      <a:pt x="45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6"/>
              <p:cNvSpPr/>
              <p:nvPr/>
            </p:nvSpPr>
            <p:spPr>
              <a:xfrm>
                <a:off x="4454954" y="2348184"/>
                <a:ext cx="307483" cy="14658"/>
              </a:xfrm>
              <a:custGeom>
                <a:rect b="b" l="l" r="r" t="t"/>
                <a:pathLst>
                  <a:path extrusionOk="0" h="221" w="4636">
                    <a:moveTo>
                      <a:pt x="111" y="1"/>
                    </a:moveTo>
                    <a:cubicBezTo>
                      <a:pt x="48" y="1"/>
                      <a:pt x="1" y="48"/>
                      <a:pt x="1" y="111"/>
                    </a:cubicBezTo>
                    <a:cubicBezTo>
                      <a:pt x="1" y="173"/>
                      <a:pt x="48" y="220"/>
                      <a:pt x="111" y="220"/>
                    </a:cubicBezTo>
                    <a:lnTo>
                      <a:pt x="4526" y="220"/>
                    </a:lnTo>
                    <a:cubicBezTo>
                      <a:pt x="4589" y="220"/>
                      <a:pt x="4636" y="173"/>
                      <a:pt x="4636" y="111"/>
                    </a:cubicBezTo>
                    <a:cubicBezTo>
                      <a:pt x="4636" y="48"/>
                      <a:pt x="4589" y="1"/>
                      <a:pt x="45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6"/>
              <p:cNvSpPr/>
              <p:nvPr/>
            </p:nvSpPr>
            <p:spPr>
              <a:xfrm>
                <a:off x="4454954" y="2385724"/>
                <a:ext cx="307483" cy="14658"/>
              </a:xfrm>
              <a:custGeom>
                <a:rect b="b" l="l" r="r" t="t"/>
                <a:pathLst>
                  <a:path extrusionOk="0" h="221" w="4636">
                    <a:moveTo>
                      <a:pt x="111" y="0"/>
                    </a:moveTo>
                    <a:cubicBezTo>
                      <a:pt x="48" y="0"/>
                      <a:pt x="1" y="47"/>
                      <a:pt x="1" y="110"/>
                    </a:cubicBezTo>
                    <a:cubicBezTo>
                      <a:pt x="1" y="173"/>
                      <a:pt x="48" y="220"/>
                      <a:pt x="111" y="220"/>
                    </a:cubicBezTo>
                    <a:lnTo>
                      <a:pt x="4526" y="220"/>
                    </a:lnTo>
                    <a:cubicBezTo>
                      <a:pt x="4589" y="220"/>
                      <a:pt x="4636" y="157"/>
                      <a:pt x="4636" y="110"/>
                    </a:cubicBezTo>
                    <a:cubicBezTo>
                      <a:pt x="4636" y="47"/>
                      <a:pt x="4589" y="0"/>
                      <a:pt x="45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6"/>
              <p:cNvSpPr/>
              <p:nvPr/>
            </p:nvSpPr>
            <p:spPr>
              <a:xfrm>
                <a:off x="4454954" y="2422202"/>
                <a:ext cx="307483" cy="14592"/>
              </a:xfrm>
              <a:custGeom>
                <a:rect b="b" l="l" r="r" t="t"/>
                <a:pathLst>
                  <a:path extrusionOk="0" h="220" w="4636">
                    <a:moveTo>
                      <a:pt x="111" y="0"/>
                    </a:moveTo>
                    <a:cubicBezTo>
                      <a:pt x="48" y="0"/>
                      <a:pt x="1" y="47"/>
                      <a:pt x="1" y="110"/>
                    </a:cubicBezTo>
                    <a:cubicBezTo>
                      <a:pt x="1" y="173"/>
                      <a:pt x="48" y="220"/>
                      <a:pt x="111" y="220"/>
                    </a:cubicBezTo>
                    <a:lnTo>
                      <a:pt x="4526" y="220"/>
                    </a:lnTo>
                    <a:cubicBezTo>
                      <a:pt x="4589" y="220"/>
                      <a:pt x="4636" y="173"/>
                      <a:pt x="4636" y="110"/>
                    </a:cubicBezTo>
                    <a:cubicBezTo>
                      <a:pt x="4636" y="47"/>
                      <a:pt x="4589" y="0"/>
                      <a:pt x="45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6"/>
              <p:cNvSpPr/>
              <p:nvPr/>
            </p:nvSpPr>
            <p:spPr>
              <a:xfrm>
                <a:off x="7356010" y="1830318"/>
                <a:ext cx="372017" cy="502279"/>
              </a:xfrm>
              <a:custGeom>
                <a:rect b="b" l="l" r="r" t="t"/>
                <a:pathLst>
                  <a:path extrusionOk="0" h="7573" w="5609">
                    <a:moveTo>
                      <a:pt x="440" y="0"/>
                    </a:moveTo>
                    <a:cubicBezTo>
                      <a:pt x="204" y="0"/>
                      <a:pt x="0" y="204"/>
                      <a:pt x="0" y="456"/>
                    </a:cubicBezTo>
                    <a:lnTo>
                      <a:pt x="0" y="7133"/>
                    </a:lnTo>
                    <a:cubicBezTo>
                      <a:pt x="0" y="7369"/>
                      <a:pt x="204" y="7573"/>
                      <a:pt x="440" y="7573"/>
                    </a:cubicBezTo>
                    <a:lnTo>
                      <a:pt x="5169" y="7573"/>
                    </a:lnTo>
                    <a:cubicBezTo>
                      <a:pt x="5420" y="7573"/>
                      <a:pt x="5609" y="7369"/>
                      <a:pt x="5609" y="7133"/>
                    </a:cubicBezTo>
                    <a:lnTo>
                      <a:pt x="5609" y="456"/>
                    </a:lnTo>
                    <a:cubicBezTo>
                      <a:pt x="5609" y="204"/>
                      <a:pt x="5420" y="0"/>
                      <a:pt x="5169"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6"/>
              <p:cNvSpPr/>
              <p:nvPr/>
            </p:nvSpPr>
            <p:spPr>
              <a:xfrm>
                <a:off x="7388310" y="1933454"/>
                <a:ext cx="307416" cy="14658"/>
              </a:xfrm>
              <a:custGeom>
                <a:rect b="b" l="l" r="r" t="t"/>
                <a:pathLst>
                  <a:path extrusionOk="0" h="221" w="4635">
                    <a:moveTo>
                      <a:pt x="110" y="1"/>
                    </a:moveTo>
                    <a:cubicBezTo>
                      <a:pt x="47" y="1"/>
                      <a:pt x="0" y="48"/>
                      <a:pt x="0" y="111"/>
                    </a:cubicBezTo>
                    <a:cubicBezTo>
                      <a:pt x="0" y="173"/>
                      <a:pt x="47" y="221"/>
                      <a:pt x="110" y="221"/>
                    </a:cubicBezTo>
                    <a:lnTo>
                      <a:pt x="4525" y="221"/>
                    </a:lnTo>
                    <a:cubicBezTo>
                      <a:pt x="4588" y="221"/>
                      <a:pt x="4635" y="173"/>
                      <a:pt x="4635" y="111"/>
                    </a:cubicBezTo>
                    <a:cubicBezTo>
                      <a:pt x="4635" y="48"/>
                      <a:pt x="4588" y="1"/>
                      <a:pt x="4525"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6"/>
              <p:cNvSpPr/>
              <p:nvPr/>
            </p:nvSpPr>
            <p:spPr>
              <a:xfrm>
                <a:off x="7388310" y="1970993"/>
                <a:ext cx="307416" cy="14658"/>
              </a:xfrm>
              <a:custGeom>
                <a:rect b="b" l="l" r="r" t="t"/>
                <a:pathLst>
                  <a:path extrusionOk="0" h="221" w="4635">
                    <a:moveTo>
                      <a:pt x="110" y="0"/>
                    </a:moveTo>
                    <a:cubicBezTo>
                      <a:pt x="47" y="0"/>
                      <a:pt x="0" y="47"/>
                      <a:pt x="0" y="110"/>
                    </a:cubicBezTo>
                    <a:cubicBezTo>
                      <a:pt x="0" y="173"/>
                      <a:pt x="47" y="220"/>
                      <a:pt x="110" y="220"/>
                    </a:cubicBezTo>
                    <a:lnTo>
                      <a:pt x="4525" y="220"/>
                    </a:lnTo>
                    <a:cubicBezTo>
                      <a:pt x="4588" y="220"/>
                      <a:pt x="4635" y="173"/>
                      <a:pt x="4635" y="110"/>
                    </a:cubicBezTo>
                    <a:cubicBezTo>
                      <a:pt x="4635" y="47"/>
                      <a:pt x="4588" y="0"/>
                      <a:pt x="4525"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6"/>
              <p:cNvSpPr/>
              <p:nvPr/>
            </p:nvSpPr>
            <p:spPr>
              <a:xfrm>
                <a:off x="7388310" y="2007472"/>
                <a:ext cx="307416" cy="14658"/>
              </a:xfrm>
              <a:custGeom>
                <a:rect b="b" l="l" r="r" t="t"/>
                <a:pathLst>
                  <a:path extrusionOk="0" h="221" w="4635">
                    <a:moveTo>
                      <a:pt x="110" y="0"/>
                    </a:moveTo>
                    <a:cubicBezTo>
                      <a:pt x="47" y="0"/>
                      <a:pt x="0" y="47"/>
                      <a:pt x="0" y="110"/>
                    </a:cubicBezTo>
                    <a:cubicBezTo>
                      <a:pt x="0" y="173"/>
                      <a:pt x="47" y="220"/>
                      <a:pt x="110" y="220"/>
                    </a:cubicBezTo>
                    <a:lnTo>
                      <a:pt x="4525" y="220"/>
                    </a:lnTo>
                    <a:cubicBezTo>
                      <a:pt x="4588" y="220"/>
                      <a:pt x="4635" y="173"/>
                      <a:pt x="4635" y="110"/>
                    </a:cubicBezTo>
                    <a:cubicBezTo>
                      <a:pt x="4635" y="47"/>
                      <a:pt x="4588" y="0"/>
                      <a:pt x="4525"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6"/>
              <p:cNvSpPr/>
              <p:nvPr/>
            </p:nvSpPr>
            <p:spPr>
              <a:xfrm>
                <a:off x="7388310" y="2044946"/>
                <a:ext cx="307416" cy="14658"/>
              </a:xfrm>
              <a:custGeom>
                <a:rect b="b" l="l" r="r" t="t"/>
                <a:pathLst>
                  <a:path extrusionOk="0" h="221" w="4635">
                    <a:moveTo>
                      <a:pt x="110" y="1"/>
                    </a:moveTo>
                    <a:cubicBezTo>
                      <a:pt x="47" y="1"/>
                      <a:pt x="0" y="48"/>
                      <a:pt x="0" y="111"/>
                    </a:cubicBezTo>
                    <a:cubicBezTo>
                      <a:pt x="0" y="174"/>
                      <a:pt x="47" y="221"/>
                      <a:pt x="110" y="221"/>
                    </a:cubicBezTo>
                    <a:lnTo>
                      <a:pt x="4525" y="221"/>
                    </a:lnTo>
                    <a:cubicBezTo>
                      <a:pt x="4588" y="221"/>
                      <a:pt x="4635" y="174"/>
                      <a:pt x="4635" y="111"/>
                    </a:cubicBezTo>
                    <a:cubicBezTo>
                      <a:pt x="4635" y="48"/>
                      <a:pt x="4588" y="1"/>
                      <a:pt x="4525"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6"/>
              <p:cNvSpPr/>
              <p:nvPr/>
            </p:nvSpPr>
            <p:spPr>
              <a:xfrm>
                <a:off x="7388310" y="2082486"/>
                <a:ext cx="307416" cy="14658"/>
              </a:xfrm>
              <a:custGeom>
                <a:rect b="b" l="l" r="r" t="t"/>
                <a:pathLst>
                  <a:path extrusionOk="0" h="221" w="4635">
                    <a:moveTo>
                      <a:pt x="110" y="0"/>
                    </a:moveTo>
                    <a:cubicBezTo>
                      <a:pt x="47" y="0"/>
                      <a:pt x="0" y="47"/>
                      <a:pt x="0" y="110"/>
                    </a:cubicBezTo>
                    <a:cubicBezTo>
                      <a:pt x="0" y="157"/>
                      <a:pt x="47" y="220"/>
                      <a:pt x="110" y="220"/>
                    </a:cubicBezTo>
                    <a:lnTo>
                      <a:pt x="4525" y="220"/>
                    </a:lnTo>
                    <a:cubicBezTo>
                      <a:pt x="4588" y="220"/>
                      <a:pt x="4635" y="157"/>
                      <a:pt x="4635" y="110"/>
                    </a:cubicBezTo>
                    <a:cubicBezTo>
                      <a:pt x="4635" y="47"/>
                      <a:pt x="4588" y="0"/>
                      <a:pt x="4525"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6"/>
              <p:cNvSpPr/>
              <p:nvPr/>
            </p:nvSpPr>
            <p:spPr>
              <a:xfrm>
                <a:off x="7388310" y="2118965"/>
                <a:ext cx="307416" cy="14658"/>
              </a:xfrm>
              <a:custGeom>
                <a:rect b="b" l="l" r="r" t="t"/>
                <a:pathLst>
                  <a:path extrusionOk="0" h="221" w="4635">
                    <a:moveTo>
                      <a:pt x="110" y="0"/>
                    </a:moveTo>
                    <a:cubicBezTo>
                      <a:pt x="47" y="0"/>
                      <a:pt x="0" y="47"/>
                      <a:pt x="0" y="110"/>
                    </a:cubicBezTo>
                    <a:cubicBezTo>
                      <a:pt x="0" y="173"/>
                      <a:pt x="47" y="220"/>
                      <a:pt x="110" y="220"/>
                    </a:cubicBezTo>
                    <a:lnTo>
                      <a:pt x="4525" y="220"/>
                    </a:lnTo>
                    <a:cubicBezTo>
                      <a:pt x="4588" y="220"/>
                      <a:pt x="4635" y="173"/>
                      <a:pt x="4635" y="110"/>
                    </a:cubicBezTo>
                    <a:cubicBezTo>
                      <a:pt x="4635" y="47"/>
                      <a:pt x="4588" y="0"/>
                      <a:pt x="4525"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6"/>
              <p:cNvSpPr/>
              <p:nvPr/>
            </p:nvSpPr>
            <p:spPr>
              <a:xfrm>
                <a:off x="7388310" y="2156438"/>
                <a:ext cx="307416" cy="14658"/>
              </a:xfrm>
              <a:custGeom>
                <a:rect b="b" l="l" r="r" t="t"/>
                <a:pathLst>
                  <a:path extrusionOk="0" h="221" w="4635">
                    <a:moveTo>
                      <a:pt x="110" y="1"/>
                    </a:moveTo>
                    <a:cubicBezTo>
                      <a:pt x="47" y="1"/>
                      <a:pt x="0" y="48"/>
                      <a:pt x="0" y="111"/>
                    </a:cubicBezTo>
                    <a:cubicBezTo>
                      <a:pt x="0" y="174"/>
                      <a:pt x="47" y="221"/>
                      <a:pt x="110" y="221"/>
                    </a:cubicBezTo>
                    <a:lnTo>
                      <a:pt x="4525" y="221"/>
                    </a:lnTo>
                    <a:cubicBezTo>
                      <a:pt x="4588" y="221"/>
                      <a:pt x="4635" y="174"/>
                      <a:pt x="4635" y="111"/>
                    </a:cubicBezTo>
                    <a:cubicBezTo>
                      <a:pt x="4635" y="48"/>
                      <a:pt x="4588" y="1"/>
                      <a:pt x="4525"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6"/>
              <p:cNvSpPr/>
              <p:nvPr/>
            </p:nvSpPr>
            <p:spPr>
              <a:xfrm>
                <a:off x="7388310" y="2192917"/>
                <a:ext cx="307416" cy="14658"/>
              </a:xfrm>
              <a:custGeom>
                <a:rect b="b" l="l" r="r" t="t"/>
                <a:pathLst>
                  <a:path extrusionOk="0" h="221" w="4635">
                    <a:moveTo>
                      <a:pt x="110" y="1"/>
                    </a:moveTo>
                    <a:cubicBezTo>
                      <a:pt x="47" y="1"/>
                      <a:pt x="0" y="63"/>
                      <a:pt x="0" y="111"/>
                    </a:cubicBezTo>
                    <a:cubicBezTo>
                      <a:pt x="0" y="173"/>
                      <a:pt x="47" y="221"/>
                      <a:pt x="110" y="221"/>
                    </a:cubicBezTo>
                    <a:lnTo>
                      <a:pt x="4525" y="221"/>
                    </a:lnTo>
                    <a:cubicBezTo>
                      <a:pt x="4588" y="221"/>
                      <a:pt x="4635" y="173"/>
                      <a:pt x="4635" y="111"/>
                    </a:cubicBezTo>
                    <a:cubicBezTo>
                      <a:pt x="4635" y="63"/>
                      <a:pt x="4588" y="1"/>
                      <a:pt x="4525"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6"/>
              <p:cNvSpPr/>
              <p:nvPr/>
            </p:nvSpPr>
            <p:spPr>
              <a:xfrm>
                <a:off x="7030288" y="1349462"/>
                <a:ext cx="466464" cy="246464"/>
              </a:xfrm>
              <a:custGeom>
                <a:rect b="b" l="l" r="r" t="t"/>
                <a:pathLst>
                  <a:path extrusionOk="0" h="3716" w="7033">
                    <a:moveTo>
                      <a:pt x="4631" y="0"/>
                    </a:moveTo>
                    <a:cubicBezTo>
                      <a:pt x="3235" y="0"/>
                      <a:pt x="1284" y="1864"/>
                      <a:pt x="166" y="3071"/>
                    </a:cubicBezTo>
                    <a:cubicBezTo>
                      <a:pt x="1" y="3265"/>
                      <a:pt x="151" y="3543"/>
                      <a:pt x="371" y="3543"/>
                    </a:cubicBezTo>
                    <a:cubicBezTo>
                      <a:pt x="401" y="3543"/>
                      <a:pt x="433" y="3538"/>
                      <a:pt x="465" y="3527"/>
                    </a:cubicBezTo>
                    <a:cubicBezTo>
                      <a:pt x="3419" y="2537"/>
                      <a:pt x="7032" y="3715"/>
                      <a:pt x="5932" y="1013"/>
                    </a:cubicBezTo>
                    <a:cubicBezTo>
                      <a:pt x="5640" y="287"/>
                      <a:pt x="5178" y="0"/>
                      <a:pt x="4631"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6"/>
              <p:cNvSpPr/>
              <p:nvPr/>
            </p:nvSpPr>
            <p:spPr>
              <a:xfrm>
                <a:off x="6704698" y="1105718"/>
                <a:ext cx="350528" cy="390853"/>
              </a:xfrm>
              <a:custGeom>
                <a:rect b="b" l="l" r="r" t="t"/>
                <a:pathLst>
                  <a:path extrusionOk="0" h="5893" w="5285">
                    <a:moveTo>
                      <a:pt x="2926" y="0"/>
                    </a:moveTo>
                    <a:cubicBezTo>
                      <a:pt x="2869" y="0"/>
                      <a:pt x="2811" y="2"/>
                      <a:pt x="2750" y="6"/>
                    </a:cubicBezTo>
                    <a:cubicBezTo>
                      <a:pt x="1" y="195"/>
                      <a:pt x="2232" y="2677"/>
                      <a:pt x="2797" y="5568"/>
                    </a:cubicBezTo>
                    <a:cubicBezTo>
                      <a:pt x="2839" y="5782"/>
                      <a:pt x="3018" y="5893"/>
                      <a:pt x="3200" y="5893"/>
                    </a:cubicBezTo>
                    <a:cubicBezTo>
                      <a:pt x="3365" y="5893"/>
                      <a:pt x="3531" y="5802"/>
                      <a:pt x="3599" y="5615"/>
                    </a:cubicBezTo>
                    <a:cubicBezTo>
                      <a:pt x="4396" y="3452"/>
                      <a:pt x="5284" y="0"/>
                      <a:pt x="29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6"/>
              <p:cNvSpPr/>
              <p:nvPr/>
            </p:nvSpPr>
            <p:spPr>
              <a:xfrm>
                <a:off x="7039242" y="1125018"/>
                <a:ext cx="231939" cy="288580"/>
              </a:xfrm>
              <a:custGeom>
                <a:rect b="b" l="l" r="r" t="t"/>
                <a:pathLst>
                  <a:path extrusionOk="0" h="4351" w="3497">
                    <a:moveTo>
                      <a:pt x="1808" y="0"/>
                    </a:moveTo>
                    <a:cubicBezTo>
                      <a:pt x="702" y="0"/>
                      <a:pt x="196" y="3982"/>
                      <a:pt x="25" y="4327"/>
                    </a:cubicBezTo>
                    <a:lnTo>
                      <a:pt x="25" y="4327"/>
                    </a:lnTo>
                    <a:cubicBezTo>
                      <a:pt x="338" y="4036"/>
                      <a:pt x="3497" y="1050"/>
                      <a:pt x="2152" y="124"/>
                    </a:cubicBezTo>
                    <a:cubicBezTo>
                      <a:pt x="2031" y="39"/>
                      <a:pt x="1917" y="0"/>
                      <a:pt x="1808" y="0"/>
                    </a:cubicBezTo>
                    <a:close/>
                    <a:moveTo>
                      <a:pt x="25" y="4327"/>
                    </a:moveTo>
                    <a:lnTo>
                      <a:pt x="25" y="4327"/>
                    </a:lnTo>
                    <a:cubicBezTo>
                      <a:pt x="9" y="4342"/>
                      <a:pt x="0" y="4350"/>
                      <a:pt x="0" y="4350"/>
                    </a:cubicBezTo>
                    <a:cubicBezTo>
                      <a:pt x="1" y="4350"/>
                      <a:pt x="2" y="4351"/>
                      <a:pt x="4" y="4351"/>
                    </a:cubicBezTo>
                    <a:cubicBezTo>
                      <a:pt x="10" y="4351"/>
                      <a:pt x="17" y="4343"/>
                      <a:pt x="25" y="4327"/>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6"/>
              <p:cNvSpPr/>
              <p:nvPr/>
            </p:nvSpPr>
            <p:spPr>
              <a:xfrm>
                <a:off x="5135515" y="1296734"/>
                <a:ext cx="241755" cy="266693"/>
              </a:xfrm>
              <a:custGeom>
                <a:rect b="b" l="l" r="r" t="t"/>
                <a:pathLst>
                  <a:path extrusionOk="0" h="4021" w="3645">
                    <a:moveTo>
                      <a:pt x="1727" y="1"/>
                    </a:moveTo>
                    <a:cubicBezTo>
                      <a:pt x="0" y="1"/>
                      <a:pt x="947" y="2590"/>
                      <a:pt x="1539" y="3913"/>
                    </a:cubicBezTo>
                    <a:cubicBezTo>
                      <a:pt x="1572" y="3987"/>
                      <a:pt x="1637" y="4020"/>
                      <a:pt x="1701" y="4020"/>
                    </a:cubicBezTo>
                    <a:cubicBezTo>
                      <a:pt x="1789" y="4020"/>
                      <a:pt x="1875" y="3959"/>
                      <a:pt x="1885" y="3850"/>
                    </a:cubicBezTo>
                    <a:cubicBezTo>
                      <a:pt x="2042" y="1871"/>
                      <a:pt x="3644" y="33"/>
                      <a:pt x="1775" y="1"/>
                    </a:cubicBezTo>
                    <a:cubicBezTo>
                      <a:pt x="1759" y="1"/>
                      <a:pt x="1743" y="1"/>
                      <a:pt x="1727"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6"/>
              <p:cNvSpPr/>
              <p:nvPr/>
            </p:nvSpPr>
            <p:spPr>
              <a:xfrm>
                <a:off x="4896811" y="1488811"/>
                <a:ext cx="283738" cy="157124"/>
              </a:xfrm>
              <a:custGeom>
                <a:rect b="b" l="l" r="r" t="t"/>
                <a:pathLst>
                  <a:path extrusionOk="0" h="2369" w="4278">
                    <a:moveTo>
                      <a:pt x="1431" y="1"/>
                    </a:moveTo>
                    <a:cubicBezTo>
                      <a:pt x="1057" y="1"/>
                      <a:pt x="751" y="193"/>
                      <a:pt x="582" y="687"/>
                    </a:cubicBezTo>
                    <a:cubicBezTo>
                      <a:pt x="0" y="2368"/>
                      <a:pt x="2011" y="1677"/>
                      <a:pt x="3865" y="2070"/>
                    </a:cubicBezTo>
                    <a:cubicBezTo>
                      <a:pt x="3883" y="2073"/>
                      <a:pt x="3900" y="2074"/>
                      <a:pt x="3916" y="2074"/>
                    </a:cubicBezTo>
                    <a:cubicBezTo>
                      <a:pt x="4151" y="2074"/>
                      <a:pt x="4277" y="1775"/>
                      <a:pt x="4101" y="1599"/>
                    </a:cubicBezTo>
                    <a:cubicBezTo>
                      <a:pt x="3350" y="891"/>
                      <a:pt x="2234" y="1"/>
                      <a:pt x="1431"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6"/>
              <p:cNvSpPr/>
              <p:nvPr/>
            </p:nvSpPr>
            <p:spPr>
              <a:xfrm>
                <a:off x="4965590" y="1362594"/>
                <a:ext cx="188960" cy="160374"/>
              </a:xfrm>
              <a:custGeom>
                <a:rect b="b" l="l" r="r" t="t"/>
                <a:pathLst>
                  <a:path extrusionOk="0" h="2418" w="2849">
                    <a:moveTo>
                      <a:pt x="1149" y="0"/>
                    </a:moveTo>
                    <a:cubicBezTo>
                      <a:pt x="1064" y="0"/>
                      <a:pt x="980" y="24"/>
                      <a:pt x="896" y="77"/>
                    </a:cubicBezTo>
                    <a:cubicBezTo>
                      <a:pt x="1" y="643"/>
                      <a:pt x="2646" y="2173"/>
                      <a:pt x="2835" y="2394"/>
                    </a:cubicBezTo>
                    <a:lnTo>
                      <a:pt x="2835" y="2394"/>
                    </a:lnTo>
                    <a:cubicBezTo>
                      <a:pt x="2745" y="2143"/>
                      <a:pt x="1949" y="0"/>
                      <a:pt x="1149" y="0"/>
                    </a:cubicBezTo>
                    <a:close/>
                    <a:moveTo>
                      <a:pt x="2835" y="2394"/>
                    </a:moveTo>
                    <a:cubicBezTo>
                      <a:pt x="2841" y="2409"/>
                      <a:pt x="2844" y="2418"/>
                      <a:pt x="2844" y="2418"/>
                    </a:cubicBezTo>
                    <a:cubicBezTo>
                      <a:pt x="2849" y="2414"/>
                      <a:pt x="2846" y="2406"/>
                      <a:pt x="2835" y="2394"/>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6"/>
              <p:cNvSpPr/>
              <p:nvPr/>
            </p:nvSpPr>
            <p:spPr>
              <a:xfrm>
                <a:off x="6652633" y="3193828"/>
                <a:ext cx="132385" cy="38137"/>
              </a:xfrm>
              <a:custGeom>
                <a:rect b="b" l="l" r="r" t="t"/>
                <a:pathLst>
                  <a:path extrusionOk="0" h="575" w="1996">
                    <a:moveTo>
                      <a:pt x="1599" y="1"/>
                    </a:moveTo>
                    <a:cubicBezTo>
                      <a:pt x="1493" y="1"/>
                      <a:pt x="1341" y="8"/>
                      <a:pt x="1116" y="8"/>
                    </a:cubicBezTo>
                    <a:cubicBezTo>
                      <a:pt x="456" y="8"/>
                      <a:pt x="0" y="39"/>
                      <a:pt x="0" y="259"/>
                    </a:cubicBezTo>
                    <a:cubicBezTo>
                      <a:pt x="0" y="465"/>
                      <a:pt x="359" y="575"/>
                      <a:pt x="960" y="575"/>
                    </a:cubicBezTo>
                    <a:cubicBezTo>
                      <a:pt x="1001" y="575"/>
                      <a:pt x="1042" y="574"/>
                      <a:pt x="1084" y="573"/>
                    </a:cubicBezTo>
                    <a:cubicBezTo>
                      <a:pt x="1964" y="542"/>
                      <a:pt x="1996" y="401"/>
                      <a:pt x="1917" y="196"/>
                    </a:cubicBezTo>
                    <a:cubicBezTo>
                      <a:pt x="1844" y="29"/>
                      <a:pt x="1812" y="1"/>
                      <a:pt x="1599"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6"/>
              <p:cNvSpPr/>
              <p:nvPr/>
            </p:nvSpPr>
            <p:spPr>
              <a:xfrm>
                <a:off x="6706821" y="3221419"/>
                <a:ext cx="169925" cy="58432"/>
              </a:xfrm>
              <a:custGeom>
                <a:rect b="b" l="l" r="r" t="t"/>
                <a:pathLst>
                  <a:path extrusionOk="0" h="881" w="2562">
                    <a:moveTo>
                      <a:pt x="1351" y="0"/>
                    </a:moveTo>
                    <a:cubicBezTo>
                      <a:pt x="550" y="0"/>
                      <a:pt x="0" y="157"/>
                      <a:pt x="0" y="440"/>
                    </a:cubicBezTo>
                    <a:cubicBezTo>
                      <a:pt x="0" y="723"/>
                      <a:pt x="566" y="880"/>
                      <a:pt x="1383" y="880"/>
                    </a:cubicBezTo>
                    <a:cubicBezTo>
                      <a:pt x="2184" y="880"/>
                      <a:pt x="2561" y="692"/>
                      <a:pt x="2561" y="409"/>
                    </a:cubicBezTo>
                    <a:cubicBezTo>
                      <a:pt x="2561" y="142"/>
                      <a:pt x="2168" y="0"/>
                      <a:pt x="1351"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6"/>
              <p:cNvSpPr/>
              <p:nvPr/>
            </p:nvSpPr>
            <p:spPr>
              <a:xfrm>
                <a:off x="6780773" y="3229709"/>
                <a:ext cx="125155" cy="40724"/>
              </a:xfrm>
              <a:custGeom>
                <a:rect b="b" l="l" r="r" t="t"/>
                <a:pathLst>
                  <a:path extrusionOk="0" h="614" w="1887">
                    <a:moveTo>
                      <a:pt x="943" y="1"/>
                    </a:moveTo>
                    <a:cubicBezTo>
                      <a:pt x="409" y="1"/>
                      <a:pt x="1" y="142"/>
                      <a:pt x="1" y="315"/>
                    </a:cubicBezTo>
                    <a:cubicBezTo>
                      <a:pt x="1" y="472"/>
                      <a:pt x="425" y="614"/>
                      <a:pt x="943" y="614"/>
                    </a:cubicBezTo>
                    <a:cubicBezTo>
                      <a:pt x="1462" y="614"/>
                      <a:pt x="1886" y="472"/>
                      <a:pt x="1886" y="315"/>
                    </a:cubicBezTo>
                    <a:cubicBezTo>
                      <a:pt x="1886" y="142"/>
                      <a:pt x="1462" y="1"/>
                      <a:pt x="943"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6"/>
              <p:cNvSpPr/>
              <p:nvPr/>
            </p:nvSpPr>
            <p:spPr>
              <a:xfrm>
                <a:off x="6749534" y="2940599"/>
                <a:ext cx="516937" cy="289310"/>
              </a:xfrm>
              <a:custGeom>
                <a:rect b="b" l="l" r="r" t="t"/>
                <a:pathLst>
                  <a:path extrusionOk="0" h="4362" w="7794">
                    <a:moveTo>
                      <a:pt x="1848" y="1"/>
                    </a:moveTo>
                    <a:cubicBezTo>
                      <a:pt x="1823" y="1"/>
                      <a:pt x="1804" y="3"/>
                      <a:pt x="1791" y="8"/>
                    </a:cubicBezTo>
                    <a:cubicBezTo>
                      <a:pt x="1022" y="275"/>
                      <a:pt x="16" y="3841"/>
                      <a:pt x="0" y="3841"/>
                    </a:cubicBezTo>
                    <a:lnTo>
                      <a:pt x="346" y="3857"/>
                    </a:lnTo>
                    <a:lnTo>
                      <a:pt x="2090" y="1202"/>
                    </a:lnTo>
                    <a:cubicBezTo>
                      <a:pt x="2090" y="1202"/>
                      <a:pt x="4431" y="3559"/>
                      <a:pt x="5719" y="4219"/>
                    </a:cubicBezTo>
                    <a:cubicBezTo>
                      <a:pt x="5905" y="4314"/>
                      <a:pt x="6111" y="4361"/>
                      <a:pt x="6312" y="4361"/>
                    </a:cubicBezTo>
                    <a:cubicBezTo>
                      <a:pt x="6740" y="4361"/>
                      <a:pt x="7151" y="4148"/>
                      <a:pt x="7322" y="3731"/>
                    </a:cubicBezTo>
                    <a:cubicBezTo>
                      <a:pt x="7793" y="2537"/>
                      <a:pt x="6489" y="1658"/>
                      <a:pt x="5578" y="1233"/>
                    </a:cubicBezTo>
                    <a:cubicBezTo>
                      <a:pt x="4668" y="801"/>
                      <a:pt x="2302" y="1"/>
                      <a:pt x="18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6"/>
              <p:cNvSpPr/>
              <p:nvPr/>
            </p:nvSpPr>
            <p:spPr>
              <a:xfrm>
                <a:off x="6768304" y="3066616"/>
                <a:ext cx="507519" cy="217347"/>
              </a:xfrm>
              <a:custGeom>
                <a:rect b="b" l="l" r="r" t="t"/>
                <a:pathLst>
                  <a:path extrusionOk="0" h="3277" w="7652">
                    <a:moveTo>
                      <a:pt x="6281" y="0"/>
                    </a:moveTo>
                    <a:cubicBezTo>
                      <a:pt x="6099" y="0"/>
                      <a:pt x="5878" y="100"/>
                      <a:pt x="5530" y="276"/>
                    </a:cubicBezTo>
                    <a:cubicBezTo>
                      <a:pt x="3724" y="1203"/>
                      <a:pt x="1524" y="2004"/>
                      <a:pt x="1006" y="2334"/>
                    </a:cubicBezTo>
                    <a:cubicBezTo>
                      <a:pt x="1006" y="2334"/>
                      <a:pt x="0" y="2868"/>
                      <a:pt x="1006" y="3277"/>
                    </a:cubicBezTo>
                    <a:cubicBezTo>
                      <a:pt x="1838" y="3261"/>
                      <a:pt x="4226" y="3277"/>
                      <a:pt x="6300" y="2774"/>
                    </a:cubicBezTo>
                    <a:cubicBezTo>
                      <a:pt x="7494" y="2476"/>
                      <a:pt x="7651" y="1470"/>
                      <a:pt x="7259" y="936"/>
                    </a:cubicBezTo>
                    <a:cubicBezTo>
                      <a:pt x="6777" y="278"/>
                      <a:pt x="6584" y="0"/>
                      <a:pt x="628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6"/>
              <p:cNvSpPr/>
              <p:nvPr/>
            </p:nvSpPr>
            <p:spPr>
              <a:xfrm>
                <a:off x="6839139" y="2811862"/>
                <a:ext cx="238704" cy="190286"/>
              </a:xfrm>
              <a:custGeom>
                <a:rect b="b" l="l" r="r" t="t"/>
                <a:pathLst>
                  <a:path extrusionOk="0" h="2869" w="3599">
                    <a:moveTo>
                      <a:pt x="3174" y="1"/>
                    </a:moveTo>
                    <a:cubicBezTo>
                      <a:pt x="3174" y="1"/>
                      <a:pt x="2074" y="1321"/>
                      <a:pt x="1477" y="1949"/>
                    </a:cubicBezTo>
                    <a:lnTo>
                      <a:pt x="236" y="347"/>
                    </a:lnTo>
                    <a:lnTo>
                      <a:pt x="1" y="456"/>
                    </a:lnTo>
                    <a:cubicBezTo>
                      <a:pt x="220" y="865"/>
                      <a:pt x="943" y="2248"/>
                      <a:pt x="1069" y="2530"/>
                    </a:cubicBezTo>
                    <a:cubicBezTo>
                      <a:pt x="1183" y="2770"/>
                      <a:pt x="1336" y="2868"/>
                      <a:pt x="1511" y="2868"/>
                    </a:cubicBezTo>
                    <a:cubicBezTo>
                      <a:pt x="2301" y="2868"/>
                      <a:pt x="3534" y="869"/>
                      <a:pt x="3598" y="818"/>
                    </a:cubicBezTo>
                    <a:lnTo>
                      <a:pt x="3174"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6"/>
              <p:cNvSpPr/>
              <p:nvPr/>
            </p:nvSpPr>
            <p:spPr>
              <a:xfrm>
                <a:off x="6998584" y="2761985"/>
                <a:ext cx="253560" cy="379047"/>
              </a:xfrm>
              <a:custGeom>
                <a:rect b="b" l="l" r="r" t="t"/>
                <a:pathLst>
                  <a:path extrusionOk="0" h="5715" w="3823">
                    <a:moveTo>
                      <a:pt x="1873" y="1"/>
                    </a:moveTo>
                    <a:cubicBezTo>
                      <a:pt x="1673" y="1"/>
                      <a:pt x="1485" y="65"/>
                      <a:pt x="1336" y="187"/>
                    </a:cubicBezTo>
                    <a:cubicBezTo>
                      <a:pt x="440" y="894"/>
                      <a:pt x="0" y="1931"/>
                      <a:pt x="550" y="2560"/>
                    </a:cubicBezTo>
                    <a:cubicBezTo>
                      <a:pt x="1304" y="3408"/>
                      <a:pt x="959" y="4413"/>
                      <a:pt x="770" y="5340"/>
                    </a:cubicBezTo>
                    <a:cubicBezTo>
                      <a:pt x="710" y="5608"/>
                      <a:pt x="1648" y="5714"/>
                      <a:pt x="2494" y="5714"/>
                    </a:cubicBezTo>
                    <a:cubicBezTo>
                      <a:pt x="3189" y="5714"/>
                      <a:pt x="3822" y="5642"/>
                      <a:pt x="3787" y="5529"/>
                    </a:cubicBezTo>
                    <a:cubicBezTo>
                      <a:pt x="3504" y="4523"/>
                      <a:pt x="3315" y="1931"/>
                      <a:pt x="3205" y="1381"/>
                    </a:cubicBezTo>
                    <a:cubicBezTo>
                      <a:pt x="2990" y="429"/>
                      <a:pt x="2391" y="1"/>
                      <a:pt x="1873"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6"/>
              <p:cNvSpPr/>
              <p:nvPr/>
            </p:nvSpPr>
            <p:spPr>
              <a:xfrm>
                <a:off x="7048593" y="2584699"/>
                <a:ext cx="121972" cy="239765"/>
              </a:xfrm>
              <a:custGeom>
                <a:rect b="b" l="l" r="r" t="t"/>
                <a:pathLst>
                  <a:path extrusionOk="0" h="3615" w="1839">
                    <a:moveTo>
                      <a:pt x="1839" y="1"/>
                    </a:moveTo>
                    <a:lnTo>
                      <a:pt x="0" y="928"/>
                    </a:lnTo>
                    <a:cubicBezTo>
                      <a:pt x="927" y="2609"/>
                      <a:pt x="189" y="3284"/>
                      <a:pt x="189" y="3284"/>
                    </a:cubicBezTo>
                    <a:cubicBezTo>
                      <a:pt x="26" y="3525"/>
                      <a:pt x="53" y="3615"/>
                      <a:pt x="184" y="3615"/>
                    </a:cubicBezTo>
                    <a:cubicBezTo>
                      <a:pt x="555" y="3615"/>
                      <a:pt x="1760" y="2892"/>
                      <a:pt x="1760" y="2892"/>
                    </a:cubicBezTo>
                    <a:cubicBezTo>
                      <a:pt x="1399" y="1541"/>
                      <a:pt x="1839" y="1"/>
                      <a:pt x="183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6"/>
              <p:cNvSpPr/>
              <p:nvPr/>
            </p:nvSpPr>
            <p:spPr>
              <a:xfrm>
                <a:off x="6975636" y="2515721"/>
                <a:ext cx="214760" cy="233132"/>
              </a:xfrm>
              <a:custGeom>
                <a:rect b="b" l="l" r="r" t="t"/>
                <a:pathLst>
                  <a:path extrusionOk="0" h="3515" w="3238">
                    <a:moveTo>
                      <a:pt x="1607" y="1"/>
                    </a:moveTo>
                    <a:cubicBezTo>
                      <a:pt x="1449" y="1"/>
                      <a:pt x="1289" y="27"/>
                      <a:pt x="1132" y="83"/>
                    </a:cubicBezTo>
                    <a:cubicBezTo>
                      <a:pt x="378" y="334"/>
                      <a:pt x="1" y="1119"/>
                      <a:pt x="299" y="1874"/>
                    </a:cubicBezTo>
                    <a:cubicBezTo>
                      <a:pt x="595" y="2606"/>
                      <a:pt x="916" y="3514"/>
                      <a:pt x="1522" y="3514"/>
                    </a:cubicBezTo>
                    <a:cubicBezTo>
                      <a:pt x="1592" y="3514"/>
                      <a:pt x="1666" y="3502"/>
                      <a:pt x="1745" y="3476"/>
                    </a:cubicBezTo>
                    <a:cubicBezTo>
                      <a:pt x="3111" y="3005"/>
                      <a:pt x="3237" y="1732"/>
                      <a:pt x="2970" y="978"/>
                    </a:cubicBezTo>
                    <a:cubicBezTo>
                      <a:pt x="2771" y="381"/>
                      <a:pt x="2208" y="1"/>
                      <a:pt x="1607"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6"/>
              <p:cNvSpPr/>
              <p:nvPr/>
            </p:nvSpPr>
            <p:spPr>
              <a:xfrm>
                <a:off x="6817252" y="2764970"/>
                <a:ext cx="30311" cy="106385"/>
              </a:xfrm>
              <a:custGeom>
                <a:rect b="b" l="l" r="r" t="t"/>
                <a:pathLst>
                  <a:path extrusionOk="0" fill="none" h="1604" w="457">
                    <a:moveTo>
                      <a:pt x="1" y="1"/>
                    </a:moveTo>
                    <a:lnTo>
                      <a:pt x="456" y="1603"/>
                    </a:lnTo>
                  </a:path>
                </a:pathLst>
              </a:custGeom>
              <a:noFill/>
              <a:ln cap="rnd" cmpd="sng" w="39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6"/>
              <p:cNvSpPr/>
              <p:nvPr/>
            </p:nvSpPr>
            <p:spPr>
              <a:xfrm>
                <a:off x="6816191" y="2792959"/>
                <a:ext cx="55050" cy="55978"/>
              </a:xfrm>
              <a:custGeom>
                <a:rect b="b" l="l" r="r" t="t"/>
                <a:pathLst>
                  <a:path extrusionOk="0" h="844" w="830">
                    <a:moveTo>
                      <a:pt x="98" y="0"/>
                    </a:moveTo>
                    <a:cubicBezTo>
                      <a:pt x="40" y="0"/>
                      <a:pt x="15" y="43"/>
                      <a:pt x="1" y="97"/>
                    </a:cubicBezTo>
                    <a:cubicBezTo>
                      <a:pt x="1" y="129"/>
                      <a:pt x="48" y="160"/>
                      <a:pt x="48" y="207"/>
                    </a:cubicBezTo>
                    <a:cubicBezTo>
                      <a:pt x="48" y="223"/>
                      <a:pt x="1" y="254"/>
                      <a:pt x="17" y="317"/>
                    </a:cubicBezTo>
                    <a:cubicBezTo>
                      <a:pt x="32" y="333"/>
                      <a:pt x="48" y="333"/>
                      <a:pt x="64" y="380"/>
                    </a:cubicBezTo>
                    <a:cubicBezTo>
                      <a:pt x="79" y="396"/>
                      <a:pt x="48" y="443"/>
                      <a:pt x="64" y="459"/>
                    </a:cubicBezTo>
                    <a:cubicBezTo>
                      <a:pt x="79" y="506"/>
                      <a:pt x="127" y="490"/>
                      <a:pt x="127" y="537"/>
                    </a:cubicBezTo>
                    <a:cubicBezTo>
                      <a:pt x="127" y="569"/>
                      <a:pt x="79" y="569"/>
                      <a:pt x="95" y="616"/>
                    </a:cubicBezTo>
                    <a:cubicBezTo>
                      <a:pt x="117" y="682"/>
                      <a:pt x="508" y="843"/>
                      <a:pt x="702" y="843"/>
                    </a:cubicBezTo>
                    <a:cubicBezTo>
                      <a:pt x="783" y="843"/>
                      <a:pt x="830" y="815"/>
                      <a:pt x="802" y="741"/>
                    </a:cubicBezTo>
                    <a:cubicBezTo>
                      <a:pt x="708" y="490"/>
                      <a:pt x="378" y="66"/>
                      <a:pt x="127" y="3"/>
                    </a:cubicBezTo>
                    <a:cubicBezTo>
                      <a:pt x="116" y="1"/>
                      <a:pt x="107" y="0"/>
                      <a:pt x="98"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6"/>
              <p:cNvSpPr/>
              <p:nvPr/>
            </p:nvSpPr>
            <p:spPr>
              <a:xfrm>
                <a:off x="6839139" y="2784801"/>
                <a:ext cx="26132" cy="52131"/>
              </a:xfrm>
              <a:custGeom>
                <a:rect b="b" l="l" r="r" t="t"/>
                <a:pathLst>
                  <a:path extrusionOk="0" h="786" w="394">
                    <a:moveTo>
                      <a:pt x="79" y="0"/>
                    </a:moveTo>
                    <a:cubicBezTo>
                      <a:pt x="79" y="0"/>
                      <a:pt x="1" y="0"/>
                      <a:pt x="126" y="205"/>
                    </a:cubicBezTo>
                    <a:cubicBezTo>
                      <a:pt x="126" y="205"/>
                      <a:pt x="63" y="362"/>
                      <a:pt x="220" y="629"/>
                    </a:cubicBezTo>
                    <a:lnTo>
                      <a:pt x="393" y="786"/>
                    </a:lnTo>
                    <a:cubicBezTo>
                      <a:pt x="393" y="786"/>
                      <a:pt x="378" y="377"/>
                      <a:pt x="268" y="220"/>
                    </a:cubicBezTo>
                    <a:cubicBezTo>
                      <a:pt x="268" y="220"/>
                      <a:pt x="111" y="0"/>
                      <a:pt x="79"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6"/>
              <p:cNvSpPr/>
              <p:nvPr/>
            </p:nvSpPr>
            <p:spPr>
              <a:xfrm>
                <a:off x="6690239" y="3186001"/>
                <a:ext cx="86421" cy="21556"/>
              </a:xfrm>
              <a:custGeom>
                <a:rect b="b" l="l" r="r" t="t"/>
                <a:pathLst>
                  <a:path extrusionOk="0" h="325" w="1303">
                    <a:moveTo>
                      <a:pt x="942" y="0"/>
                    </a:moveTo>
                    <a:lnTo>
                      <a:pt x="894" y="126"/>
                    </a:lnTo>
                    <a:cubicBezTo>
                      <a:pt x="894" y="126"/>
                      <a:pt x="692" y="119"/>
                      <a:pt x="459" y="119"/>
                    </a:cubicBezTo>
                    <a:cubicBezTo>
                      <a:pt x="343" y="119"/>
                      <a:pt x="219" y="121"/>
                      <a:pt x="109" y="126"/>
                    </a:cubicBezTo>
                    <a:cubicBezTo>
                      <a:pt x="109" y="126"/>
                      <a:pt x="0" y="325"/>
                      <a:pt x="469" y="325"/>
                    </a:cubicBezTo>
                    <a:cubicBezTo>
                      <a:pt x="618" y="325"/>
                      <a:pt x="826" y="305"/>
                      <a:pt x="1114" y="251"/>
                    </a:cubicBezTo>
                    <a:cubicBezTo>
                      <a:pt x="1271" y="220"/>
                      <a:pt x="1303" y="47"/>
                      <a:pt x="1303" y="47"/>
                    </a:cubicBezTo>
                    <a:lnTo>
                      <a:pt x="942"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6"/>
              <p:cNvSpPr/>
              <p:nvPr/>
            </p:nvSpPr>
            <p:spPr>
              <a:xfrm>
                <a:off x="6851675" y="2831693"/>
                <a:ext cx="359548" cy="192342"/>
              </a:xfrm>
              <a:custGeom>
                <a:rect b="b" l="l" r="r" t="t"/>
                <a:pathLst>
                  <a:path extrusionOk="0" h="2900" w="5421">
                    <a:moveTo>
                      <a:pt x="4769" y="1"/>
                    </a:moveTo>
                    <a:cubicBezTo>
                      <a:pt x="4575" y="1"/>
                      <a:pt x="4403" y="158"/>
                      <a:pt x="4258" y="315"/>
                    </a:cubicBezTo>
                    <a:cubicBezTo>
                      <a:pt x="3944" y="613"/>
                      <a:pt x="3614" y="912"/>
                      <a:pt x="3299" y="1226"/>
                    </a:cubicBezTo>
                    <a:cubicBezTo>
                      <a:pt x="3111" y="1414"/>
                      <a:pt x="2922" y="1603"/>
                      <a:pt x="2734" y="1776"/>
                    </a:cubicBezTo>
                    <a:lnTo>
                      <a:pt x="236" y="79"/>
                    </a:lnTo>
                    <a:lnTo>
                      <a:pt x="31" y="252"/>
                    </a:lnTo>
                    <a:cubicBezTo>
                      <a:pt x="0" y="283"/>
                      <a:pt x="581" y="959"/>
                      <a:pt x="629" y="1022"/>
                    </a:cubicBezTo>
                    <a:cubicBezTo>
                      <a:pt x="1068" y="1493"/>
                      <a:pt x="2372" y="2687"/>
                      <a:pt x="2561" y="2813"/>
                    </a:cubicBezTo>
                    <a:cubicBezTo>
                      <a:pt x="2658" y="2865"/>
                      <a:pt x="2737" y="2899"/>
                      <a:pt x="2826" y="2899"/>
                    </a:cubicBezTo>
                    <a:cubicBezTo>
                      <a:pt x="2923" y="2899"/>
                      <a:pt x="3033" y="2857"/>
                      <a:pt x="3189" y="2750"/>
                    </a:cubicBezTo>
                    <a:cubicBezTo>
                      <a:pt x="3252" y="2703"/>
                      <a:pt x="4415" y="1619"/>
                      <a:pt x="4808" y="1226"/>
                    </a:cubicBezTo>
                    <a:cubicBezTo>
                      <a:pt x="5169" y="880"/>
                      <a:pt x="5420" y="315"/>
                      <a:pt x="4949" y="48"/>
                    </a:cubicBezTo>
                    <a:cubicBezTo>
                      <a:pt x="4887" y="15"/>
                      <a:pt x="4827" y="1"/>
                      <a:pt x="476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6"/>
              <p:cNvSpPr/>
              <p:nvPr/>
            </p:nvSpPr>
            <p:spPr>
              <a:xfrm>
                <a:off x="7103842" y="2594117"/>
                <a:ext cx="46958" cy="64667"/>
              </a:xfrm>
              <a:custGeom>
                <a:rect b="b" l="l" r="r" t="t"/>
                <a:pathLst>
                  <a:path extrusionOk="0" h="975" w="708">
                    <a:moveTo>
                      <a:pt x="361" y="0"/>
                    </a:moveTo>
                    <a:cubicBezTo>
                      <a:pt x="173" y="0"/>
                      <a:pt x="0" y="157"/>
                      <a:pt x="0" y="346"/>
                    </a:cubicBezTo>
                    <a:cubicBezTo>
                      <a:pt x="0" y="550"/>
                      <a:pt x="157" y="974"/>
                      <a:pt x="361" y="974"/>
                    </a:cubicBezTo>
                    <a:cubicBezTo>
                      <a:pt x="707" y="974"/>
                      <a:pt x="707" y="550"/>
                      <a:pt x="707" y="346"/>
                    </a:cubicBezTo>
                    <a:cubicBezTo>
                      <a:pt x="707" y="157"/>
                      <a:pt x="550" y="0"/>
                      <a:pt x="36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6"/>
              <p:cNvSpPr/>
              <p:nvPr/>
            </p:nvSpPr>
            <p:spPr>
              <a:xfrm>
                <a:off x="6980146" y="2545832"/>
                <a:ext cx="32035" cy="48351"/>
              </a:xfrm>
              <a:custGeom>
                <a:rect b="b" l="l" r="r" t="t"/>
                <a:pathLst>
                  <a:path extrusionOk="0" h="729" w="483">
                    <a:moveTo>
                      <a:pt x="426" y="1"/>
                    </a:moveTo>
                    <a:cubicBezTo>
                      <a:pt x="296" y="1"/>
                      <a:pt x="0" y="70"/>
                      <a:pt x="137" y="728"/>
                    </a:cubicBezTo>
                    <a:cubicBezTo>
                      <a:pt x="137" y="728"/>
                      <a:pt x="200" y="446"/>
                      <a:pt x="483" y="6"/>
                    </a:cubicBezTo>
                    <a:cubicBezTo>
                      <a:pt x="483" y="6"/>
                      <a:pt x="460" y="1"/>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6"/>
              <p:cNvSpPr/>
              <p:nvPr/>
            </p:nvSpPr>
            <p:spPr>
              <a:xfrm>
                <a:off x="6989034" y="2492374"/>
                <a:ext cx="390986" cy="527350"/>
              </a:xfrm>
              <a:custGeom>
                <a:rect b="b" l="l" r="r" t="t"/>
                <a:pathLst>
                  <a:path extrusionOk="0" h="7951" w="5895">
                    <a:moveTo>
                      <a:pt x="1519" y="1"/>
                    </a:moveTo>
                    <a:cubicBezTo>
                      <a:pt x="0" y="1"/>
                      <a:pt x="160" y="1079"/>
                      <a:pt x="160" y="1079"/>
                    </a:cubicBezTo>
                    <a:cubicBezTo>
                      <a:pt x="160" y="1079"/>
                      <a:pt x="383" y="2148"/>
                      <a:pt x="1260" y="2148"/>
                    </a:cubicBezTo>
                    <a:cubicBezTo>
                      <a:pt x="1425" y="2148"/>
                      <a:pt x="1612" y="2111"/>
                      <a:pt x="1825" y="2021"/>
                    </a:cubicBezTo>
                    <a:cubicBezTo>
                      <a:pt x="1825" y="2021"/>
                      <a:pt x="1696" y="1517"/>
                      <a:pt x="2118" y="1517"/>
                    </a:cubicBezTo>
                    <a:cubicBezTo>
                      <a:pt x="2161" y="1517"/>
                      <a:pt x="2210" y="1523"/>
                      <a:pt x="2265" y="1534"/>
                    </a:cubicBezTo>
                    <a:cubicBezTo>
                      <a:pt x="2265" y="1534"/>
                      <a:pt x="2721" y="1754"/>
                      <a:pt x="2344" y="2508"/>
                    </a:cubicBezTo>
                    <a:cubicBezTo>
                      <a:pt x="1967" y="3262"/>
                      <a:pt x="2281" y="3797"/>
                      <a:pt x="2281" y="3797"/>
                    </a:cubicBezTo>
                    <a:cubicBezTo>
                      <a:pt x="2281" y="3797"/>
                      <a:pt x="569" y="4409"/>
                      <a:pt x="898" y="6248"/>
                    </a:cubicBezTo>
                    <a:cubicBezTo>
                      <a:pt x="1089" y="7309"/>
                      <a:pt x="2337" y="7951"/>
                      <a:pt x="3454" y="7951"/>
                    </a:cubicBezTo>
                    <a:cubicBezTo>
                      <a:pt x="4273" y="7951"/>
                      <a:pt x="5022" y="7606"/>
                      <a:pt x="5235" y="6829"/>
                    </a:cubicBezTo>
                    <a:cubicBezTo>
                      <a:pt x="5894" y="4409"/>
                      <a:pt x="4198" y="3860"/>
                      <a:pt x="4198" y="3860"/>
                    </a:cubicBezTo>
                    <a:cubicBezTo>
                      <a:pt x="4198" y="3860"/>
                      <a:pt x="4481" y="293"/>
                      <a:pt x="1951" y="26"/>
                    </a:cubicBezTo>
                    <a:cubicBezTo>
                      <a:pt x="1794" y="9"/>
                      <a:pt x="1650" y="1"/>
                      <a:pt x="15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7" name="Google Shape;1007;p56"/>
            <p:cNvSpPr/>
            <p:nvPr/>
          </p:nvSpPr>
          <p:spPr>
            <a:xfrm>
              <a:off x="4492700" y="1546874"/>
              <a:ext cx="211200" cy="2112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6"/>
            <p:cNvSpPr/>
            <p:nvPr/>
          </p:nvSpPr>
          <p:spPr>
            <a:xfrm rot="5400000">
              <a:off x="6708750" y="4121025"/>
              <a:ext cx="202500" cy="1752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6"/>
            <p:cNvSpPr/>
            <p:nvPr/>
          </p:nvSpPr>
          <p:spPr>
            <a:xfrm>
              <a:off x="7707850" y="830300"/>
              <a:ext cx="202500" cy="20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56"/>
          <p:cNvSpPr/>
          <p:nvPr/>
        </p:nvSpPr>
        <p:spPr>
          <a:xfrm>
            <a:off x="988800" y="3169200"/>
            <a:ext cx="240900" cy="240900"/>
          </a:xfrm>
          <a:prstGeom prst="mathMultiply">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57"/>
          <p:cNvSpPr/>
          <p:nvPr/>
        </p:nvSpPr>
        <p:spPr>
          <a:xfrm>
            <a:off x="897350" y="1624276"/>
            <a:ext cx="7349306" cy="3519193"/>
          </a:xfrm>
          <a:custGeom>
            <a:rect b="b" l="l" r="r" t="t"/>
            <a:pathLst>
              <a:path extrusionOk="0" h="35956" w="66677">
                <a:moveTo>
                  <a:pt x="33338" y="1"/>
                </a:moveTo>
                <a:cubicBezTo>
                  <a:pt x="14939" y="1"/>
                  <a:pt x="0" y="14940"/>
                  <a:pt x="0" y="33339"/>
                </a:cubicBezTo>
                <a:cubicBezTo>
                  <a:pt x="0" y="34211"/>
                  <a:pt x="28" y="35083"/>
                  <a:pt x="113" y="35955"/>
                </a:cubicBezTo>
                <a:lnTo>
                  <a:pt x="66592" y="35955"/>
                </a:lnTo>
                <a:cubicBezTo>
                  <a:pt x="66648" y="35083"/>
                  <a:pt x="66676" y="34211"/>
                  <a:pt x="66676" y="33339"/>
                </a:cubicBezTo>
                <a:cubicBezTo>
                  <a:pt x="66676" y="14940"/>
                  <a:pt x="51765" y="1"/>
                  <a:pt x="33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7"/>
          <p:cNvSpPr txBox="1"/>
          <p:nvPr>
            <p:ph type="title"/>
          </p:nvPr>
        </p:nvSpPr>
        <p:spPr>
          <a:xfrm>
            <a:off x="2414250" y="2229219"/>
            <a:ext cx="4315500" cy="23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Which Side Are You On Now?</a:t>
            </a:r>
            <a:endParaRPr sz="5000"/>
          </a:p>
          <a:p>
            <a:pPr indent="0" lvl="0" marL="0" rtl="0" algn="ctr">
              <a:spcBef>
                <a:spcPts val="0"/>
              </a:spcBef>
              <a:spcAft>
                <a:spcPts val="0"/>
              </a:spcAft>
              <a:buNone/>
            </a:pPr>
            <a:r>
              <a:rPr lang="en" sz="2600">
                <a:solidFill>
                  <a:schemeClr val="accent3"/>
                </a:solidFill>
              </a:rPr>
              <a:t>https://strawpoll.com/yfjproocs</a:t>
            </a:r>
            <a:endParaRPr sz="2600">
              <a:solidFill>
                <a:schemeClr val="accent3"/>
              </a:solidFill>
            </a:endParaRPr>
          </a:p>
        </p:txBody>
      </p:sp>
      <p:grpSp>
        <p:nvGrpSpPr>
          <p:cNvPr id="1017" name="Google Shape;1017;p57"/>
          <p:cNvGrpSpPr/>
          <p:nvPr/>
        </p:nvGrpSpPr>
        <p:grpSpPr>
          <a:xfrm>
            <a:off x="553507" y="2174735"/>
            <a:ext cx="1003019" cy="983818"/>
            <a:chOff x="-2816216" y="232525"/>
            <a:chExt cx="468569" cy="481579"/>
          </a:xfrm>
        </p:grpSpPr>
        <p:sp>
          <p:nvSpPr>
            <p:cNvPr id="1018" name="Google Shape;1018;p57"/>
            <p:cNvSpPr/>
            <p:nvPr/>
          </p:nvSpPr>
          <p:spPr>
            <a:xfrm>
              <a:off x="-2714297" y="279791"/>
              <a:ext cx="208960" cy="219159"/>
            </a:xfrm>
            <a:custGeom>
              <a:rect b="b" l="l" r="r" t="t"/>
              <a:pathLst>
                <a:path extrusionOk="0" h="12162" w="11596">
                  <a:moveTo>
                    <a:pt x="1745" y="9804"/>
                  </a:moveTo>
                  <a:cubicBezTo>
                    <a:pt x="1085" y="8705"/>
                    <a:pt x="1" y="7495"/>
                    <a:pt x="472" y="6207"/>
                  </a:cubicBezTo>
                  <a:cubicBezTo>
                    <a:pt x="488" y="6160"/>
                    <a:pt x="504" y="6112"/>
                    <a:pt x="535" y="6065"/>
                  </a:cubicBezTo>
                  <a:cubicBezTo>
                    <a:pt x="1823" y="2467"/>
                    <a:pt x="4918" y="1"/>
                    <a:pt x="8186" y="1415"/>
                  </a:cubicBezTo>
                  <a:cubicBezTo>
                    <a:pt x="10967" y="2609"/>
                    <a:pt x="11595" y="4620"/>
                    <a:pt x="11485" y="6112"/>
                  </a:cubicBezTo>
                  <a:cubicBezTo>
                    <a:pt x="11438" y="6757"/>
                    <a:pt x="11046" y="7903"/>
                    <a:pt x="10700" y="8453"/>
                  </a:cubicBezTo>
                  <a:cubicBezTo>
                    <a:pt x="10433" y="8893"/>
                    <a:pt x="10150" y="9317"/>
                    <a:pt x="9899" y="9742"/>
                  </a:cubicBezTo>
                  <a:cubicBezTo>
                    <a:pt x="9097" y="10998"/>
                    <a:pt x="7872" y="11831"/>
                    <a:pt x="6505" y="12161"/>
                  </a:cubicBezTo>
                  <a:cubicBezTo>
                    <a:pt x="4808" y="11627"/>
                    <a:pt x="3237" y="10794"/>
                    <a:pt x="1745" y="980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7"/>
            <p:cNvSpPr/>
            <p:nvPr/>
          </p:nvSpPr>
          <p:spPr>
            <a:xfrm>
              <a:off x="-2699845" y="232525"/>
              <a:ext cx="119491" cy="119761"/>
            </a:xfrm>
            <a:custGeom>
              <a:rect b="b" l="l" r="r" t="t"/>
              <a:pathLst>
                <a:path extrusionOk="0" h="6646" w="6631">
                  <a:moveTo>
                    <a:pt x="0" y="3315"/>
                  </a:moveTo>
                  <a:cubicBezTo>
                    <a:pt x="0" y="5153"/>
                    <a:pt x="1477" y="6646"/>
                    <a:pt x="3315" y="6646"/>
                  </a:cubicBezTo>
                  <a:cubicBezTo>
                    <a:pt x="5153" y="6646"/>
                    <a:pt x="6630" y="5153"/>
                    <a:pt x="6630" y="3315"/>
                  </a:cubicBezTo>
                  <a:cubicBezTo>
                    <a:pt x="6630" y="1477"/>
                    <a:pt x="5153" y="0"/>
                    <a:pt x="3315" y="0"/>
                  </a:cubicBezTo>
                  <a:cubicBezTo>
                    <a:pt x="1477" y="0"/>
                    <a:pt x="0" y="1477"/>
                    <a:pt x="0" y="3315"/>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7"/>
            <p:cNvSpPr/>
            <p:nvPr/>
          </p:nvSpPr>
          <p:spPr>
            <a:xfrm>
              <a:off x="-2637281" y="519506"/>
              <a:ext cx="258767" cy="185246"/>
            </a:xfrm>
            <a:custGeom>
              <a:rect b="b" l="l" r="r" t="t"/>
              <a:pathLst>
                <a:path extrusionOk="0" h="10280" w="14360">
                  <a:moveTo>
                    <a:pt x="1747" y="1"/>
                  </a:moveTo>
                  <a:cubicBezTo>
                    <a:pt x="1704" y="1"/>
                    <a:pt x="1661" y="15"/>
                    <a:pt x="1618" y="36"/>
                  </a:cubicBezTo>
                  <a:cubicBezTo>
                    <a:pt x="1037" y="288"/>
                    <a:pt x="550" y="743"/>
                    <a:pt x="283" y="1309"/>
                  </a:cubicBezTo>
                  <a:cubicBezTo>
                    <a:pt x="0" y="1890"/>
                    <a:pt x="32" y="2440"/>
                    <a:pt x="346" y="3399"/>
                  </a:cubicBezTo>
                  <a:cubicBezTo>
                    <a:pt x="1210" y="5928"/>
                    <a:pt x="2514" y="8976"/>
                    <a:pt x="3677" y="10280"/>
                  </a:cubicBezTo>
                  <a:cubicBezTo>
                    <a:pt x="11029" y="9400"/>
                    <a:pt x="14360" y="5331"/>
                    <a:pt x="14360" y="5331"/>
                  </a:cubicBezTo>
                  <a:lnTo>
                    <a:pt x="13622" y="4027"/>
                  </a:lnTo>
                  <a:cubicBezTo>
                    <a:pt x="13622" y="4027"/>
                    <a:pt x="11626" y="5614"/>
                    <a:pt x="9175" y="5881"/>
                  </a:cubicBezTo>
                  <a:cubicBezTo>
                    <a:pt x="6709" y="6164"/>
                    <a:pt x="4949" y="6918"/>
                    <a:pt x="4918" y="6933"/>
                  </a:cubicBezTo>
                  <a:cubicBezTo>
                    <a:pt x="4462" y="5771"/>
                    <a:pt x="3739" y="3980"/>
                    <a:pt x="2828" y="2063"/>
                  </a:cubicBezTo>
                  <a:cubicBezTo>
                    <a:pt x="2530" y="1419"/>
                    <a:pt x="2263" y="775"/>
                    <a:pt x="1995" y="209"/>
                  </a:cubicBezTo>
                  <a:cubicBezTo>
                    <a:pt x="1913" y="54"/>
                    <a:pt x="1830" y="1"/>
                    <a:pt x="1747"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7"/>
            <p:cNvSpPr/>
            <p:nvPr/>
          </p:nvSpPr>
          <p:spPr>
            <a:xfrm>
              <a:off x="-2807999" y="488494"/>
              <a:ext cx="204996" cy="216546"/>
            </a:xfrm>
            <a:custGeom>
              <a:rect b="b" l="l" r="r" t="t"/>
              <a:pathLst>
                <a:path extrusionOk="0" h="12017" w="11376">
                  <a:moveTo>
                    <a:pt x="5720" y="1"/>
                  </a:moveTo>
                  <a:cubicBezTo>
                    <a:pt x="5578" y="1"/>
                    <a:pt x="5437" y="5"/>
                    <a:pt x="5295" y="13"/>
                  </a:cubicBezTo>
                  <a:cubicBezTo>
                    <a:pt x="5217" y="29"/>
                    <a:pt x="5154" y="29"/>
                    <a:pt x="5075" y="29"/>
                  </a:cubicBezTo>
                  <a:lnTo>
                    <a:pt x="4305" y="108"/>
                  </a:lnTo>
                  <a:lnTo>
                    <a:pt x="4274" y="108"/>
                  </a:lnTo>
                  <a:lnTo>
                    <a:pt x="3771" y="155"/>
                  </a:lnTo>
                  <a:lnTo>
                    <a:pt x="849" y="406"/>
                  </a:lnTo>
                  <a:lnTo>
                    <a:pt x="0" y="12017"/>
                  </a:lnTo>
                  <a:lnTo>
                    <a:pt x="9867" y="12017"/>
                  </a:lnTo>
                  <a:cubicBezTo>
                    <a:pt x="9836" y="10540"/>
                    <a:pt x="9773" y="11482"/>
                    <a:pt x="10024" y="9707"/>
                  </a:cubicBezTo>
                  <a:cubicBezTo>
                    <a:pt x="10024" y="9644"/>
                    <a:pt x="10040" y="9566"/>
                    <a:pt x="10055" y="9503"/>
                  </a:cubicBezTo>
                  <a:cubicBezTo>
                    <a:pt x="10071" y="9456"/>
                    <a:pt x="10087" y="9409"/>
                    <a:pt x="10118" y="9377"/>
                  </a:cubicBezTo>
                  <a:cubicBezTo>
                    <a:pt x="10511" y="8686"/>
                    <a:pt x="10715" y="8277"/>
                    <a:pt x="10857" y="7775"/>
                  </a:cubicBezTo>
                  <a:cubicBezTo>
                    <a:pt x="11281" y="6172"/>
                    <a:pt x="10967" y="5151"/>
                    <a:pt x="10841" y="4145"/>
                  </a:cubicBezTo>
                  <a:cubicBezTo>
                    <a:pt x="10935" y="3690"/>
                    <a:pt x="11265" y="2119"/>
                    <a:pt x="11375" y="1647"/>
                  </a:cubicBezTo>
                  <a:lnTo>
                    <a:pt x="9317" y="862"/>
                  </a:lnTo>
                  <a:lnTo>
                    <a:pt x="8893" y="689"/>
                  </a:lnTo>
                  <a:lnTo>
                    <a:pt x="8861" y="689"/>
                  </a:lnTo>
                  <a:lnTo>
                    <a:pt x="8422" y="516"/>
                  </a:lnTo>
                  <a:lnTo>
                    <a:pt x="8390" y="501"/>
                  </a:lnTo>
                  <a:cubicBezTo>
                    <a:pt x="7533" y="174"/>
                    <a:pt x="6630" y="1"/>
                    <a:pt x="5720"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7"/>
            <p:cNvSpPr/>
            <p:nvPr/>
          </p:nvSpPr>
          <p:spPr>
            <a:xfrm>
              <a:off x="-2740047" y="488674"/>
              <a:ext cx="99957" cy="65971"/>
            </a:xfrm>
            <a:custGeom>
              <a:rect b="b" l="l" r="r" t="t"/>
              <a:pathLst>
                <a:path extrusionOk="0" h="3661" w="5547">
                  <a:moveTo>
                    <a:pt x="2025" y="1"/>
                  </a:moveTo>
                  <a:cubicBezTo>
                    <a:pt x="1858" y="1"/>
                    <a:pt x="1691" y="7"/>
                    <a:pt x="1524" y="19"/>
                  </a:cubicBezTo>
                  <a:lnTo>
                    <a:pt x="1414" y="19"/>
                  </a:lnTo>
                  <a:cubicBezTo>
                    <a:pt x="1383" y="35"/>
                    <a:pt x="1351" y="35"/>
                    <a:pt x="1320" y="35"/>
                  </a:cubicBezTo>
                  <a:lnTo>
                    <a:pt x="534" y="98"/>
                  </a:lnTo>
                  <a:lnTo>
                    <a:pt x="503" y="98"/>
                  </a:lnTo>
                  <a:lnTo>
                    <a:pt x="0" y="145"/>
                  </a:lnTo>
                  <a:cubicBezTo>
                    <a:pt x="823" y="1819"/>
                    <a:pt x="2713" y="3661"/>
                    <a:pt x="3974" y="3661"/>
                  </a:cubicBezTo>
                  <a:cubicBezTo>
                    <a:pt x="4157" y="3661"/>
                    <a:pt x="4327" y="3622"/>
                    <a:pt x="4478" y="3538"/>
                  </a:cubicBezTo>
                  <a:cubicBezTo>
                    <a:pt x="5200" y="3146"/>
                    <a:pt x="5499" y="1810"/>
                    <a:pt x="5546" y="852"/>
                  </a:cubicBezTo>
                  <a:lnTo>
                    <a:pt x="5122" y="679"/>
                  </a:lnTo>
                  <a:lnTo>
                    <a:pt x="5090" y="679"/>
                  </a:lnTo>
                  <a:lnTo>
                    <a:pt x="4666" y="506"/>
                  </a:lnTo>
                  <a:lnTo>
                    <a:pt x="4619" y="491"/>
                  </a:lnTo>
                  <a:cubicBezTo>
                    <a:pt x="3786" y="173"/>
                    <a:pt x="2909" y="1"/>
                    <a:pt x="202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7"/>
            <p:cNvSpPr/>
            <p:nvPr/>
          </p:nvSpPr>
          <p:spPr>
            <a:xfrm>
              <a:off x="-2735812" y="647085"/>
              <a:ext cx="110156" cy="18615"/>
            </a:xfrm>
            <a:custGeom>
              <a:rect b="b" l="l" r="r" t="t"/>
              <a:pathLst>
                <a:path extrusionOk="0" h="1033" w="6113">
                  <a:moveTo>
                    <a:pt x="155" y="1"/>
                  </a:moveTo>
                  <a:cubicBezTo>
                    <a:pt x="95" y="1"/>
                    <a:pt x="41" y="43"/>
                    <a:pt x="16" y="105"/>
                  </a:cubicBezTo>
                  <a:cubicBezTo>
                    <a:pt x="1" y="183"/>
                    <a:pt x="48" y="278"/>
                    <a:pt x="126" y="293"/>
                  </a:cubicBezTo>
                  <a:cubicBezTo>
                    <a:pt x="504" y="403"/>
                    <a:pt x="881" y="513"/>
                    <a:pt x="1226" y="592"/>
                  </a:cubicBezTo>
                  <a:cubicBezTo>
                    <a:pt x="2666" y="935"/>
                    <a:pt x="3788" y="1033"/>
                    <a:pt x="4600" y="1033"/>
                  </a:cubicBezTo>
                  <a:cubicBezTo>
                    <a:pt x="5311" y="1033"/>
                    <a:pt x="5783" y="957"/>
                    <a:pt x="6018" y="906"/>
                  </a:cubicBezTo>
                  <a:cubicBezTo>
                    <a:pt x="6018" y="843"/>
                    <a:pt x="6034" y="765"/>
                    <a:pt x="6049" y="702"/>
                  </a:cubicBezTo>
                  <a:cubicBezTo>
                    <a:pt x="6065" y="655"/>
                    <a:pt x="6081" y="623"/>
                    <a:pt x="6112" y="576"/>
                  </a:cubicBezTo>
                  <a:lnTo>
                    <a:pt x="6097" y="576"/>
                  </a:lnTo>
                  <a:cubicBezTo>
                    <a:pt x="6089" y="584"/>
                    <a:pt x="5590" y="729"/>
                    <a:pt x="4606" y="729"/>
                  </a:cubicBezTo>
                  <a:cubicBezTo>
                    <a:pt x="3622" y="729"/>
                    <a:pt x="2153" y="584"/>
                    <a:pt x="205" y="11"/>
                  </a:cubicBezTo>
                  <a:cubicBezTo>
                    <a:pt x="188" y="4"/>
                    <a:pt x="171" y="1"/>
                    <a:pt x="155"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7"/>
            <p:cNvSpPr/>
            <p:nvPr/>
          </p:nvSpPr>
          <p:spPr>
            <a:xfrm>
              <a:off x="-2708062" y="442292"/>
              <a:ext cx="69377" cy="79540"/>
            </a:xfrm>
            <a:custGeom>
              <a:rect b="b" l="l" r="r" t="t"/>
              <a:pathLst>
                <a:path extrusionOk="0" h="4414" w="3850">
                  <a:moveTo>
                    <a:pt x="1394" y="0"/>
                  </a:moveTo>
                  <a:cubicBezTo>
                    <a:pt x="1385" y="0"/>
                    <a:pt x="1376" y="0"/>
                    <a:pt x="1367" y="1"/>
                  </a:cubicBezTo>
                  <a:lnTo>
                    <a:pt x="1163" y="425"/>
                  </a:lnTo>
                  <a:lnTo>
                    <a:pt x="0" y="2750"/>
                  </a:lnTo>
                  <a:cubicBezTo>
                    <a:pt x="0" y="2750"/>
                    <a:pt x="330" y="3347"/>
                    <a:pt x="865" y="3834"/>
                  </a:cubicBezTo>
                  <a:cubicBezTo>
                    <a:pt x="1227" y="4155"/>
                    <a:pt x="1675" y="4413"/>
                    <a:pt x="2177" y="4413"/>
                  </a:cubicBezTo>
                  <a:cubicBezTo>
                    <a:pt x="2241" y="4413"/>
                    <a:pt x="2307" y="4409"/>
                    <a:pt x="2373" y="4400"/>
                  </a:cubicBezTo>
                  <a:lnTo>
                    <a:pt x="2828" y="3662"/>
                  </a:lnTo>
                  <a:lnTo>
                    <a:pt x="3363" y="2797"/>
                  </a:lnTo>
                  <a:lnTo>
                    <a:pt x="3850" y="2043"/>
                  </a:lnTo>
                  <a:cubicBezTo>
                    <a:pt x="3850" y="2043"/>
                    <a:pt x="3661" y="1839"/>
                    <a:pt x="3378" y="1572"/>
                  </a:cubicBezTo>
                  <a:cubicBezTo>
                    <a:pt x="3095" y="1289"/>
                    <a:pt x="2750" y="896"/>
                    <a:pt x="2388" y="566"/>
                  </a:cubicBezTo>
                  <a:cubicBezTo>
                    <a:pt x="2038" y="246"/>
                    <a:pt x="1687" y="0"/>
                    <a:pt x="1394"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7"/>
            <p:cNvSpPr/>
            <p:nvPr/>
          </p:nvSpPr>
          <p:spPr>
            <a:xfrm>
              <a:off x="-2676347" y="454761"/>
              <a:ext cx="37662" cy="53519"/>
            </a:xfrm>
            <a:custGeom>
              <a:rect b="b" l="l" r="r" t="t"/>
              <a:pathLst>
                <a:path extrusionOk="0" h="2970" w="2090">
                  <a:moveTo>
                    <a:pt x="0" y="0"/>
                  </a:moveTo>
                  <a:cubicBezTo>
                    <a:pt x="0" y="0"/>
                    <a:pt x="94" y="2090"/>
                    <a:pt x="1068" y="2970"/>
                  </a:cubicBezTo>
                  <a:lnTo>
                    <a:pt x="2090" y="1351"/>
                  </a:lnTo>
                  <a:cubicBezTo>
                    <a:pt x="2090" y="1351"/>
                    <a:pt x="1901" y="1147"/>
                    <a:pt x="1634" y="880"/>
                  </a:cubicBezTo>
                  <a:lnTo>
                    <a:pt x="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7"/>
            <p:cNvSpPr/>
            <p:nvPr/>
          </p:nvSpPr>
          <p:spPr>
            <a:xfrm>
              <a:off x="-2696457" y="340949"/>
              <a:ext cx="178939" cy="165442"/>
            </a:xfrm>
            <a:custGeom>
              <a:rect b="b" l="l" r="r" t="t"/>
              <a:pathLst>
                <a:path extrusionOk="0" h="9181" w="9930">
                  <a:moveTo>
                    <a:pt x="3724" y="0"/>
                  </a:moveTo>
                  <a:cubicBezTo>
                    <a:pt x="3080" y="32"/>
                    <a:pt x="2483" y="535"/>
                    <a:pt x="1949" y="1210"/>
                  </a:cubicBezTo>
                  <a:cubicBezTo>
                    <a:pt x="1917" y="1273"/>
                    <a:pt x="1870" y="1320"/>
                    <a:pt x="1839" y="1383"/>
                  </a:cubicBezTo>
                  <a:lnTo>
                    <a:pt x="1776" y="1462"/>
                  </a:lnTo>
                  <a:cubicBezTo>
                    <a:pt x="1713" y="1540"/>
                    <a:pt x="1666" y="1619"/>
                    <a:pt x="1603" y="1713"/>
                  </a:cubicBezTo>
                  <a:cubicBezTo>
                    <a:pt x="1572" y="1760"/>
                    <a:pt x="1540" y="1807"/>
                    <a:pt x="1509" y="1854"/>
                  </a:cubicBezTo>
                  <a:cubicBezTo>
                    <a:pt x="1415" y="1996"/>
                    <a:pt x="1336" y="2153"/>
                    <a:pt x="1242" y="2310"/>
                  </a:cubicBezTo>
                  <a:cubicBezTo>
                    <a:pt x="912" y="2907"/>
                    <a:pt x="613" y="3520"/>
                    <a:pt x="409" y="4038"/>
                  </a:cubicBezTo>
                  <a:cubicBezTo>
                    <a:pt x="142" y="4667"/>
                    <a:pt x="1" y="5122"/>
                    <a:pt x="1" y="5122"/>
                  </a:cubicBezTo>
                  <a:cubicBezTo>
                    <a:pt x="1" y="5122"/>
                    <a:pt x="48" y="5216"/>
                    <a:pt x="142" y="5405"/>
                  </a:cubicBezTo>
                  <a:cubicBezTo>
                    <a:pt x="221" y="5562"/>
                    <a:pt x="346" y="5782"/>
                    <a:pt x="519" y="6049"/>
                  </a:cubicBezTo>
                  <a:cubicBezTo>
                    <a:pt x="708" y="6363"/>
                    <a:pt x="975" y="6740"/>
                    <a:pt x="1289" y="7102"/>
                  </a:cubicBezTo>
                  <a:cubicBezTo>
                    <a:pt x="1682" y="7573"/>
                    <a:pt x="2153" y="8044"/>
                    <a:pt x="2719" y="8421"/>
                  </a:cubicBezTo>
                  <a:cubicBezTo>
                    <a:pt x="3316" y="8814"/>
                    <a:pt x="3991" y="9113"/>
                    <a:pt x="4761" y="9176"/>
                  </a:cubicBezTo>
                  <a:cubicBezTo>
                    <a:pt x="4810" y="9179"/>
                    <a:pt x="4858" y="9181"/>
                    <a:pt x="4906" y="9181"/>
                  </a:cubicBezTo>
                  <a:cubicBezTo>
                    <a:pt x="6787" y="9181"/>
                    <a:pt x="8302" y="6533"/>
                    <a:pt x="9160" y="4588"/>
                  </a:cubicBezTo>
                  <a:cubicBezTo>
                    <a:pt x="9176" y="4541"/>
                    <a:pt x="9207" y="4478"/>
                    <a:pt x="9223" y="4431"/>
                  </a:cubicBezTo>
                  <a:cubicBezTo>
                    <a:pt x="9537" y="3708"/>
                    <a:pt x="9757" y="3095"/>
                    <a:pt x="9851" y="2797"/>
                  </a:cubicBezTo>
                  <a:cubicBezTo>
                    <a:pt x="9898" y="2640"/>
                    <a:pt x="9930" y="2561"/>
                    <a:pt x="9930" y="2561"/>
                  </a:cubicBezTo>
                  <a:lnTo>
                    <a:pt x="4808" y="456"/>
                  </a:lnTo>
                  <a:lnTo>
                    <a:pt x="3724"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7"/>
            <p:cNvSpPr/>
            <p:nvPr/>
          </p:nvSpPr>
          <p:spPr>
            <a:xfrm>
              <a:off x="-2706080" y="370501"/>
              <a:ext cx="49555" cy="60205"/>
            </a:xfrm>
            <a:custGeom>
              <a:rect b="b" l="l" r="r" t="t"/>
              <a:pathLst>
                <a:path extrusionOk="0" h="3341" w="2750">
                  <a:moveTo>
                    <a:pt x="1846" y="1"/>
                  </a:moveTo>
                  <a:cubicBezTo>
                    <a:pt x="1767" y="1"/>
                    <a:pt x="1680" y="14"/>
                    <a:pt x="1587" y="41"/>
                  </a:cubicBezTo>
                  <a:cubicBezTo>
                    <a:pt x="535" y="356"/>
                    <a:pt x="0" y="2728"/>
                    <a:pt x="1587" y="3341"/>
                  </a:cubicBezTo>
                  <a:lnTo>
                    <a:pt x="2750" y="1047"/>
                  </a:lnTo>
                  <a:cubicBezTo>
                    <a:pt x="2750" y="1047"/>
                    <a:pt x="2571" y="1"/>
                    <a:pt x="1846"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7"/>
            <p:cNvSpPr/>
            <p:nvPr/>
          </p:nvSpPr>
          <p:spPr>
            <a:xfrm>
              <a:off x="-2667572" y="312929"/>
              <a:ext cx="150053" cy="123725"/>
            </a:xfrm>
            <a:custGeom>
              <a:rect b="b" l="l" r="r" t="t"/>
              <a:pathLst>
                <a:path extrusionOk="0" h="6866" w="8327">
                  <a:moveTo>
                    <a:pt x="629" y="4619"/>
                  </a:moveTo>
                  <a:cubicBezTo>
                    <a:pt x="346" y="5499"/>
                    <a:pt x="471" y="6866"/>
                    <a:pt x="471" y="6866"/>
                  </a:cubicBezTo>
                  <a:cubicBezTo>
                    <a:pt x="1053" y="5577"/>
                    <a:pt x="1650" y="4650"/>
                    <a:pt x="1760" y="4478"/>
                  </a:cubicBezTo>
                  <a:cubicBezTo>
                    <a:pt x="1760" y="4478"/>
                    <a:pt x="1760" y="4478"/>
                    <a:pt x="1760" y="4462"/>
                  </a:cubicBezTo>
                  <a:cubicBezTo>
                    <a:pt x="1760" y="4462"/>
                    <a:pt x="1775" y="4462"/>
                    <a:pt x="1775" y="4462"/>
                  </a:cubicBezTo>
                  <a:cubicBezTo>
                    <a:pt x="2074" y="4022"/>
                    <a:pt x="2262" y="3519"/>
                    <a:pt x="2262" y="3519"/>
                  </a:cubicBezTo>
                  <a:cubicBezTo>
                    <a:pt x="6536" y="5200"/>
                    <a:pt x="7966" y="4996"/>
                    <a:pt x="8248" y="4352"/>
                  </a:cubicBezTo>
                  <a:cubicBezTo>
                    <a:pt x="8295" y="4195"/>
                    <a:pt x="8327" y="4116"/>
                    <a:pt x="8327" y="4116"/>
                  </a:cubicBezTo>
                  <a:lnTo>
                    <a:pt x="3362" y="0"/>
                  </a:lnTo>
                  <a:cubicBezTo>
                    <a:pt x="2577" y="47"/>
                    <a:pt x="597" y="2357"/>
                    <a:pt x="0" y="3268"/>
                  </a:cubicBezTo>
                  <a:cubicBezTo>
                    <a:pt x="550" y="3535"/>
                    <a:pt x="597" y="4195"/>
                    <a:pt x="629" y="4619"/>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7"/>
            <p:cNvSpPr/>
            <p:nvPr/>
          </p:nvSpPr>
          <p:spPr>
            <a:xfrm>
              <a:off x="-2816216" y="496080"/>
              <a:ext cx="267561" cy="203860"/>
            </a:xfrm>
            <a:custGeom>
              <a:rect b="b" l="l" r="r" t="t"/>
              <a:pathLst>
                <a:path extrusionOk="0" h="11313" w="14848">
                  <a:moveTo>
                    <a:pt x="1305" y="1"/>
                  </a:moveTo>
                  <a:cubicBezTo>
                    <a:pt x="299" y="1242"/>
                    <a:pt x="1" y="2907"/>
                    <a:pt x="504" y="4431"/>
                  </a:cubicBezTo>
                  <a:cubicBezTo>
                    <a:pt x="1368" y="6961"/>
                    <a:pt x="2672" y="10009"/>
                    <a:pt x="3834" y="11313"/>
                  </a:cubicBezTo>
                  <a:cubicBezTo>
                    <a:pt x="11187" y="10433"/>
                    <a:pt x="14848" y="7385"/>
                    <a:pt x="14848" y="7385"/>
                  </a:cubicBezTo>
                  <a:lnTo>
                    <a:pt x="14141" y="5845"/>
                  </a:lnTo>
                  <a:cubicBezTo>
                    <a:pt x="14141" y="5845"/>
                    <a:pt x="11800" y="6647"/>
                    <a:pt x="9349" y="6914"/>
                  </a:cubicBezTo>
                  <a:cubicBezTo>
                    <a:pt x="6867" y="7197"/>
                    <a:pt x="5123" y="7935"/>
                    <a:pt x="5075" y="7951"/>
                  </a:cubicBezTo>
                  <a:cubicBezTo>
                    <a:pt x="4636" y="6804"/>
                    <a:pt x="3913" y="5013"/>
                    <a:pt x="2986" y="3080"/>
                  </a:cubicBezTo>
                  <a:cubicBezTo>
                    <a:pt x="2687" y="2452"/>
                    <a:pt x="2420" y="1792"/>
                    <a:pt x="2153" y="1242"/>
                  </a:cubicBezTo>
                  <a:cubicBezTo>
                    <a:pt x="1886" y="692"/>
                    <a:pt x="1619" y="237"/>
                    <a:pt x="1305"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7"/>
            <p:cNvSpPr/>
            <p:nvPr/>
          </p:nvSpPr>
          <p:spPr>
            <a:xfrm>
              <a:off x="-2561418" y="573222"/>
              <a:ext cx="89505" cy="55952"/>
            </a:xfrm>
            <a:custGeom>
              <a:rect b="b" l="l" r="r" t="t"/>
              <a:pathLst>
                <a:path extrusionOk="0" h="3105" w="4967">
                  <a:moveTo>
                    <a:pt x="2887" y="1"/>
                  </a:moveTo>
                  <a:cubicBezTo>
                    <a:pt x="1811" y="1"/>
                    <a:pt x="1" y="1564"/>
                    <a:pt x="1" y="1564"/>
                  </a:cubicBezTo>
                  <a:cubicBezTo>
                    <a:pt x="126" y="2476"/>
                    <a:pt x="708" y="3104"/>
                    <a:pt x="708" y="3104"/>
                  </a:cubicBezTo>
                  <a:cubicBezTo>
                    <a:pt x="708" y="3104"/>
                    <a:pt x="2131" y="2294"/>
                    <a:pt x="2990" y="2294"/>
                  </a:cubicBezTo>
                  <a:cubicBezTo>
                    <a:pt x="3073" y="2294"/>
                    <a:pt x="3151" y="2302"/>
                    <a:pt x="3221" y="2319"/>
                  </a:cubicBezTo>
                  <a:cubicBezTo>
                    <a:pt x="3531" y="2385"/>
                    <a:pt x="3865" y="2440"/>
                    <a:pt x="4155" y="2440"/>
                  </a:cubicBezTo>
                  <a:cubicBezTo>
                    <a:pt x="4618" y="2440"/>
                    <a:pt x="4966" y="2301"/>
                    <a:pt x="4918" y="1847"/>
                  </a:cubicBezTo>
                  <a:cubicBezTo>
                    <a:pt x="4855" y="1093"/>
                    <a:pt x="4070" y="135"/>
                    <a:pt x="3017" y="9"/>
                  </a:cubicBezTo>
                  <a:cubicBezTo>
                    <a:pt x="2975" y="3"/>
                    <a:pt x="2932" y="1"/>
                    <a:pt x="2887"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7"/>
            <p:cNvSpPr/>
            <p:nvPr/>
          </p:nvSpPr>
          <p:spPr>
            <a:xfrm>
              <a:off x="-2555183" y="515632"/>
              <a:ext cx="207536" cy="198472"/>
            </a:xfrm>
            <a:custGeom>
              <a:rect b="b" l="l" r="r" t="t"/>
              <a:pathLst>
                <a:path extrusionOk="0" h="11014" w="11517">
                  <a:moveTo>
                    <a:pt x="4824" y="0"/>
                  </a:moveTo>
                  <a:cubicBezTo>
                    <a:pt x="4478" y="0"/>
                    <a:pt x="4148" y="220"/>
                    <a:pt x="4022" y="550"/>
                  </a:cubicBezTo>
                  <a:lnTo>
                    <a:pt x="236" y="9804"/>
                  </a:lnTo>
                  <a:cubicBezTo>
                    <a:pt x="0" y="10385"/>
                    <a:pt x="425" y="11013"/>
                    <a:pt x="1053" y="11013"/>
                  </a:cubicBezTo>
                  <a:lnTo>
                    <a:pt x="6693" y="11013"/>
                  </a:lnTo>
                  <a:cubicBezTo>
                    <a:pt x="7055" y="11013"/>
                    <a:pt x="7369" y="10793"/>
                    <a:pt x="7510" y="10463"/>
                  </a:cubicBezTo>
                  <a:lnTo>
                    <a:pt x="11281" y="1210"/>
                  </a:lnTo>
                  <a:cubicBezTo>
                    <a:pt x="11516" y="644"/>
                    <a:pt x="11092" y="0"/>
                    <a:pt x="10480"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7"/>
            <p:cNvSpPr/>
            <p:nvPr/>
          </p:nvSpPr>
          <p:spPr>
            <a:xfrm>
              <a:off x="-2536227" y="515632"/>
              <a:ext cx="188579" cy="198472"/>
            </a:xfrm>
            <a:custGeom>
              <a:rect b="b" l="l" r="r" t="t"/>
              <a:pathLst>
                <a:path extrusionOk="0" h="11014" w="10465">
                  <a:moveTo>
                    <a:pt x="4824" y="0"/>
                  </a:moveTo>
                  <a:cubicBezTo>
                    <a:pt x="4479" y="0"/>
                    <a:pt x="4149" y="220"/>
                    <a:pt x="4023" y="550"/>
                  </a:cubicBezTo>
                  <a:lnTo>
                    <a:pt x="237" y="9804"/>
                  </a:lnTo>
                  <a:cubicBezTo>
                    <a:pt x="1" y="10385"/>
                    <a:pt x="425" y="11013"/>
                    <a:pt x="1054" y="11013"/>
                  </a:cubicBezTo>
                  <a:lnTo>
                    <a:pt x="5641" y="11013"/>
                  </a:lnTo>
                  <a:cubicBezTo>
                    <a:pt x="6003" y="11013"/>
                    <a:pt x="6317" y="10793"/>
                    <a:pt x="6458" y="10463"/>
                  </a:cubicBezTo>
                  <a:lnTo>
                    <a:pt x="10229" y="1210"/>
                  </a:lnTo>
                  <a:cubicBezTo>
                    <a:pt x="10464" y="644"/>
                    <a:pt x="10040" y="0"/>
                    <a:pt x="94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7"/>
            <p:cNvSpPr/>
            <p:nvPr/>
          </p:nvSpPr>
          <p:spPr>
            <a:xfrm>
              <a:off x="-2455535" y="603946"/>
              <a:ext cx="40221" cy="33139"/>
            </a:xfrm>
            <a:custGeom>
              <a:rect b="b" l="l" r="r" t="t"/>
              <a:pathLst>
                <a:path extrusionOk="0" h="1839" w="2232">
                  <a:moveTo>
                    <a:pt x="1462" y="1"/>
                  </a:moveTo>
                  <a:cubicBezTo>
                    <a:pt x="959" y="1"/>
                    <a:pt x="393" y="409"/>
                    <a:pt x="189" y="912"/>
                  </a:cubicBezTo>
                  <a:cubicBezTo>
                    <a:pt x="1" y="1430"/>
                    <a:pt x="252" y="1839"/>
                    <a:pt x="755" y="1839"/>
                  </a:cubicBezTo>
                  <a:cubicBezTo>
                    <a:pt x="1273" y="1839"/>
                    <a:pt x="1839" y="1430"/>
                    <a:pt x="2043" y="912"/>
                  </a:cubicBezTo>
                  <a:cubicBezTo>
                    <a:pt x="2232" y="409"/>
                    <a:pt x="1980" y="1"/>
                    <a:pt x="146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7"/>
            <p:cNvSpPr/>
            <p:nvPr/>
          </p:nvSpPr>
          <p:spPr>
            <a:xfrm>
              <a:off x="-2428920" y="581025"/>
              <a:ext cx="67395" cy="74062"/>
            </a:xfrm>
            <a:custGeom>
              <a:rect b="b" l="l" r="r" t="t"/>
              <a:pathLst>
                <a:path extrusionOk="0" h="4110" w="3740">
                  <a:moveTo>
                    <a:pt x="3300" y="0"/>
                  </a:moveTo>
                  <a:lnTo>
                    <a:pt x="2907" y="943"/>
                  </a:lnTo>
                  <a:cubicBezTo>
                    <a:pt x="2907" y="943"/>
                    <a:pt x="2365" y="452"/>
                    <a:pt x="1859" y="452"/>
                  </a:cubicBezTo>
                  <a:cubicBezTo>
                    <a:pt x="1737" y="452"/>
                    <a:pt x="1618" y="480"/>
                    <a:pt x="1509" y="550"/>
                  </a:cubicBezTo>
                  <a:cubicBezTo>
                    <a:pt x="927" y="911"/>
                    <a:pt x="0" y="2907"/>
                    <a:pt x="283" y="3441"/>
                  </a:cubicBezTo>
                  <a:cubicBezTo>
                    <a:pt x="477" y="3788"/>
                    <a:pt x="1224" y="4109"/>
                    <a:pt x="1882" y="4109"/>
                  </a:cubicBezTo>
                  <a:cubicBezTo>
                    <a:pt x="2235" y="4109"/>
                    <a:pt x="2562" y="4017"/>
                    <a:pt x="2766" y="3787"/>
                  </a:cubicBezTo>
                  <a:cubicBezTo>
                    <a:pt x="3331" y="3127"/>
                    <a:pt x="3535" y="1807"/>
                    <a:pt x="3315" y="1210"/>
                  </a:cubicBezTo>
                  <a:cubicBezTo>
                    <a:pt x="3315" y="1210"/>
                    <a:pt x="3740" y="252"/>
                    <a:pt x="3300"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57"/>
          <p:cNvGrpSpPr/>
          <p:nvPr/>
        </p:nvGrpSpPr>
        <p:grpSpPr>
          <a:xfrm>
            <a:off x="6968429" y="803274"/>
            <a:ext cx="1235923" cy="1133723"/>
            <a:chOff x="-1416050" y="-99275"/>
            <a:chExt cx="1073875" cy="985075"/>
          </a:xfrm>
        </p:grpSpPr>
        <p:sp>
          <p:nvSpPr>
            <p:cNvPr id="1036" name="Google Shape;1036;p57"/>
            <p:cNvSpPr/>
            <p:nvPr/>
          </p:nvSpPr>
          <p:spPr>
            <a:xfrm>
              <a:off x="-1358700" y="839050"/>
              <a:ext cx="959575" cy="46750"/>
            </a:xfrm>
            <a:custGeom>
              <a:rect b="b" l="l" r="r" t="t"/>
              <a:pathLst>
                <a:path extrusionOk="0" h="1870" w="38383">
                  <a:moveTo>
                    <a:pt x="19199" y="0"/>
                  </a:moveTo>
                  <a:cubicBezTo>
                    <a:pt x="8594" y="0"/>
                    <a:pt x="0" y="425"/>
                    <a:pt x="0" y="927"/>
                  </a:cubicBezTo>
                  <a:cubicBezTo>
                    <a:pt x="0" y="1446"/>
                    <a:pt x="8594" y="1870"/>
                    <a:pt x="19199" y="1870"/>
                  </a:cubicBezTo>
                  <a:cubicBezTo>
                    <a:pt x="29788" y="1870"/>
                    <a:pt x="38382" y="1446"/>
                    <a:pt x="38382" y="927"/>
                  </a:cubicBezTo>
                  <a:cubicBezTo>
                    <a:pt x="38382" y="425"/>
                    <a:pt x="29788" y="0"/>
                    <a:pt x="191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7"/>
            <p:cNvSpPr/>
            <p:nvPr/>
          </p:nvSpPr>
          <p:spPr>
            <a:xfrm>
              <a:off x="-977325" y="631675"/>
              <a:ext cx="194850" cy="162225"/>
            </a:xfrm>
            <a:custGeom>
              <a:rect b="b" l="l" r="r" t="t"/>
              <a:pathLst>
                <a:path extrusionOk="0" h="6489" w="7794">
                  <a:moveTo>
                    <a:pt x="1" y="0"/>
                  </a:moveTo>
                  <a:lnTo>
                    <a:pt x="1" y="6489"/>
                  </a:lnTo>
                  <a:lnTo>
                    <a:pt x="7793" y="6489"/>
                  </a:lnTo>
                  <a:lnTo>
                    <a:pt x="7793"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7"/>
            <p:cNvSpPr/>
            <p:nvPr/>
          </p:nvSpPr>
          <p:spPr>
            <a:xfrm>
              <a:off x="-977325" y="631675"/>
              <a:ext cx="194850" cy="51475"/>
            </a:xfrm>
            <a:custGeom>
              <a:rect b="b" l="l" r="r" t="t"/>
              <a:pathLst>
                <a:path extrusionOk="0" h="2059" w="7794">
                  <a:moveTo>
                    <a:pt x="1" y="0"/>
                  </a:moveTo>
                  <a:lnTo>
                    <a:pt x="1" y="2058"/>
                  </a:lnTo>
                  <a:lnTo>
                    <a:pt x="7793" y="2058"/>
                  </a:lnTo>
                  <a:lnTo>
                    <a:pt x="779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7"/>
            <p:cNvSpPr/>
            <p:nvPr/>
          </p:nvSpPr>
          <p:spPr>
            <a:xfrm>
              <a:off x="-1156825" y="793875"/>
              <a:ext cx="556600" cy="61700"/>
            </a:xfrm>
            <a:custGeom>
              <a:rect b="b" l="l" r="r" t="t"/>
              <a:pathLst>
                <a:path extrusionOk="0" h="2468" w="22264">
                  <a:moveTo>
                    <a:pt x="2467" y="1"/>
                  </a:moveTo>
                  <a:cubicBezTo>
                    <a:pt x="1116" y="1"/>
                    <a:pt x="1" y="1116"/>
                    <a:pt x="1" y="2467"/>
                  </a:cubicBezTo>
                  <a:lnTo>
                    <a:pt x="22263" y="2467"/>
                  </a:lnTo>
                  <a:cubicBezTo>
                    <a:pt x="22263" y="1116"/>
                    <a:pt x="21148" y="1"/>
                    <a:pt x="19797"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7"/>
            <p:cNvSpPr/>
            <p:nvPr/>
          </p:nvSpPr>
          <p:spPr>
            <a:xfrm>
              <a:off x="-1416050" y="-99275"/>
              <a:ext cx="1073875" cy="634725"/>
            </a:xfrm>
            <a:custGeom>
              <a:rect b="b" l="l" r="r" t="t"/>
              <a:pathLst>
                <a:path extrusionOk="0" h="25389" w="42955">
                  <a:moveTo>
                    <a:pt x="1022" y="0"/>
                  </a:moveTo>
                  <a:cubicBezTo>
                    <a:pt x="456" y="0"/>
                    <a:pt x="1" y="471"/>
                    <a:pt x="1" y="1037"/>
                  </a:cubicBezTo>
                  <a:lnTo>
                    <a:pt x="1" y="25389"/>
                  </a:lnTo>
                  <a:lnTo>
                    <a:pt x="42954" y="25389"/>
                  </a:lnTo>
                  <a:lnTo>
                    <a:pt x="42954" y="959"/>
                  </a:lnTo>
                  <a:cubicBezTo>
                    <a:pt x="42954" y="440"/>
                    <a:pt x="42514" y="0"/>
                    <a:pt x="41996"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7"/>
            <p:cNvSpPr/>
            <p:nvPr/>
          </p:nvSpPr>
          <p:spPr>
            <a:xfrm>
              <a:off x="-1416050" y="210625"/>
              <a:ext cx="1073875" cy="324825"/>
            </a:xfrm>
            <a:custGeom>
              <a:rect b="b" l="l" r="r" t="t"/>
              <a:pathLst>
                <a:path extrusionOk="0" h="12993" w="42955">
                  <a:moveTo>
                    <a:pt x="1" y="0"/>
                  </a:moveTo>
                  <a:lnTo>
                    <a:pt x="1" y="12993"/>
                  </a:lnTo>
                  <a:lnTo>
                    <a:pt x="42954" y="12993"/>
                  </a:lnTo>
                  <a:lnTo>
                    <a:pt x="42954"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7"/>
            <p:cNvSpPr/>
            <p:nvPr/>
          </p:nvSpPr>
          <p:spPr>
            <a:xfrm>
              <a:off x="-1416050" y="535425"/>
              <a:ext cx="1073875" cy="96275"/>
            </a:xfrm>
            <a:custGeom>
              <a:rect b="b" l="l" r="r" t="t"/>
              <a:pathLst>
                <a:path extrusionOk="0" h="3851" w="42955">
                  <a:moveTo>
                    <a:pt x="1" y="1"/>
                  </a:moveTo>
                  <a:cubicBezTo>
                    <a:pt x="1" y="2122"/>
                    <a:pt x="1713" y="3850"/>
                    <a:pt x="3850" y="3850"/>
                  </a:cubicBezTo>
                  <a:lnTo>
                    <a:pt x="39105" y="3850"/>
                  </a:lnTo>
                  <a:cubicBezTo>
                    <a:pt x="39844" y="3850"/>
                    <a:pt x="40535" y="3646"/>
                    <a:pt x="41116" y="3284"/>
                  </a:cubicBezTo>
                  <a:cubicBezTo>
                    <a:pt x="41383" y="3127"/>
                    <a:pt x="41619" y="2939"/>
                    <a:pt x="41823" y="2719"/>
                  </a:cubicBezTo>
                  <a:cubicBezTo>
                    <a:pt x="42514" y="2028"/>
                    <a:pt x="42954" y="1069"/>
                    <a:pt x="42954"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7"/>
            <p:cNvSpPr/>
            <p:nvPr/>
          </p:nvSpPr>
          <p:spPr>
            <a:xfrm>
              <a:off x="-905050" y="558600"/>
              <a:ext cx="50300" cy="49925"/>
            </a:xfrm>
            <a:custGeom>
              <a:rect b="b" l="l" r="r" t="t"/>
              <a:pathLst>
                <a:path extrusionOk="0" h="1997" w="2012">
                  <a:moveTo>
                    <a:pt x="1006" y="1"/>
                  </a:moveTo>
                  <a:cubicBezTo>
                    <a:pt x="456" y="1"/>
                    <a:pt x="1" y="456"/>
                    <a:pt x="1" y="1006"/>
                  </a:cubicBezTo>
                  <a:cubicBezTo>
                    <a:pt x="1" y="1556"/>
                    <a:pt x="456" y="1996"/>
                    <a:pt x="1006" y="1996"/>
                  </a:cubicBezTo>
                  <a:cubicBezTo>
                    <a:pt x="1556" y="1996"/>
                    <a:pt x="2012" y="1556"/>
                    <a:pt x="2012" y="1006"/>
                  </a:cubicBezTo>
                  <a:cubicBezTo>
                    <a:pt x="2012" y="456"/>
                    <a:pt x="1556" y="1"/>
                    <a:pt x="1006"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7"/>
            <p:cNvSpPr/>
            <p:nvPr/>
          </p:nvSpPr>
          <p:spPr>
            <a:xfrm>
              <a:off x="-1371275" y="-52925"/>
              <a:ext cx="982750" cy="527100"/>
            </a:xfrm>
            <a:custGeom>
              <a:rect b="b" l="l" r="r" t="t"/>
              <a:pathLst>
                <a:path extrusionOk="0" h="21084" w="39310">
                  <a:moveTo>
                    <a:pt x="676" y="0"/>
                  </a:moveTo>
                  <a:cubicBezTo>
                    <a:pt x="299" y="0"/>
                    <a:pt x="1" y="299"/>
                    <a:pt x="1" y="676"/>
                  </a:cubicBezTo>
                  <a:lnTo>
                    <a:pt x="1" y="20408"/>
                  </a:lnTo>
                  <a:cubicBezTo>
                    <a:pt x="1" y="20785"/>
                    <a:pt x="299" y="21084"/>
                    <a:pt x="676" y="21084"/>
                  </a:cubicBezTo>
                  <a:lnTo>
                    <a:pt x="38634" y="21084"/>
                  </a:lnTo>
                  <a:cubicBezTo>
                    <a:pt x="38995" y="21084"/>
                    <a:pt x="39309" y="20785"/>
                    <a:pt x="39309" y="20408"/>
                  </a:cubicBezTo>
                  <a:lnTo>
                    <a:pt x="39309" y="676"/>
                  </a:lnTo>
                  <a:cubicBezTo>
                    <a:pt x="39309" y="299"/>
                    <a:pt x="38995" y="0"/>
                    <a:pt x="38634"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7"/>
            <p:cNvSpPr/>
            <p:nvPr/>
          </p:nvSpPr>
          <p:spPr>
            <a:xfrm>
              <a:off x="-1371275" y="-52925"/>
              <a:ext cx="982750" cy="51850"/>
            </a:xfrm>
            <a:custGeom>
              <a:rect b="b" l="l" r="r" t="t"/>
              <a:pathLst>
                <a:path extrusionOk="0" h="2074" w="39310">
                  <a:moveTo>
                    <a:pt x="676" y="0"/>
                  </a:moveTo>
                  <a:cubicBezTo>
                    <a:pt x="315" y="0"/>
                    <a:pt x="1" y="299"/>
                    <a:pt x="1" y="676"/>
                  </a:cubicBezTo>
                  <a:lnTo>
                    <a:pt x="1" y="2074"/>
                  </a:lnTo>
                  <a:lnTo>
                    <a:pt x="39309" y="2074"/>
                  </a:lnTo>
                  <a:lnTo>
                    <a:pt x="39309" y="676"/>
                  </a:lnTo>
                  <a:cubicBezTo>
                    <a:pt x="39309" y="299"/>
                    <a:pt x="38995" y="0"/>
                    <a:pt x="38634"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7"/>
            <p:cNvSpPr/>
            <p:nvPr/>
          </p:nvSpPr>
          <p:spPr>
            <a:xfrm>
              <a:off x="-489900" y="-34875"/>
              <a:ext cx="16150" cy="16125"/>
            </a:xfrm>
            <a:custGeom>
              <a:rect b="b" l="l" r="r" t="t"/>
              <a:pathLst>
                <a:path extrusionOk="0" h="645" w="646">
                  <a:moveTo>
                    <a:pt x="331" y="1"/>
                  </a:moveTo>
                  <a:cubicBezTo>
                    <a:pt x="142" y="1"/>
                    <a:pt x="1" y="142"/>
                    <a:pt x="1" y="315"/>
                  </a:cubicBezTo>
                  <a:cubicBezTo>
                    <a:pt x="1" y="503"/>
                    <a:pt x="142" y="645"/>
                    <a:pt x="331" y="645"/>
                  </a:cubicBezTo>
                  <a:cubicBezTo>
                    <a:pt x="504" y="645"/>
                    <a:pt x="645" y="503"/>
                    <a:pt x="645" y="315"/>
                  </a:cubicBezTo>
                  <a:cubicBezTo>
                    <a:pt x="645" y="142"/>
                    <a:pt x="504" y="1"/>
                    <a:pt x="331"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7"/>
            <p:cNvSpPr/>
            <p:nvPr/>
          </p:nvSpPr>
          <p:spPr>
            <a:xfrm>
              <a:off x="-463575" y="-34875"/>
              <a:ext cx="16125" cy="16125"/>
            </a:xfrm>
            <a:custGeom>
              <a:rect b="b" l="l" r="r" t="t"/>
              <a:pathLst>
                <a:path extrusionOk="0" h="645" w="645">
                  <a:moveTo>
                    <a:pt x="315" y="1"/>
                  </a:moveTo>
                  <a:cubicBezTo>
                    <a:pt x="142" y="1"/>
                    <a:pt x="1" y="142"/>
                    <a:pt x="1" y="315"/>
                  </a:cubicBezTo>
                  <a:cubicBezTo>
                    <a:pt x="1" y="503"/>
                    <a:pt x="142" y="645"/>
                    <a:pt x="315" y="645"/>
                  </a:cubicBezTo>
                  <a:cubicBezTo>
                    <a:pt x="488" y="645"/>
                    <a:pt x="645" y="503"/>
                    <a:pt x="645" y="315"/>
                  </a:cubicBezTo>
                  <a:cubicBezTo>
                    <a:pt x="645" y="142"/>
                    <a:pt x="488" y="1"/>
                    <a:pt x="315"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7"/>
            <p:cNvSpPr/>
            <p:nvPr/>
          </p:nvSpPr>
          <p:spPr>
            <a:xfrm>
              <a:off x="-438825" y="-34875"/>
              <a:ext cx="16125" cy="16125"/>
            </a:xfrm>
            <a:custGeom>
              <a:rect b="b" l="l" r="r" t="t"/>
              <a:pathLst>
                <a:path extrusionOk="0" h="645" w="645">
                  <a:moveTo>
                    <a:pt x="315" y="1"/>
                  </a:moveTo>
                  <a:cubicBezTo>
                    <a:pt x="142" y="1"/>
                    <a:pt x="0" y="142"/>
                    <a:pt x="0" y="315"/>
                  </a:cubicBezTo>
                  <a:cubicBezTo>
                    <a:pt x="0" y="503"/>
                    <a:pt x="142" y="645"/>
                    <a:pt x="315" y="645"/>
                  </a:cubicBezTo>
                  <a:cubicBezTo>
                    <a:pt x="503" y="645"/>
                    <a:pt x="645" y="503"/>
                    <a:pt x="645" y="315"/>
                  </a:cubicBezTo>
                  <a:cubicBezTo>
                    <a:pt x="645" y="142"/>
                    <a:pt x="503" y="1"/>
                    <a:pt x="31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7"/>
            <p:cNvSpPr/>
            <p:nvPr/>
          </p:nvSpPr>
          <p:spPr>
            <a:xfrm>
              <a:off x="-1260125" y="43675"/>
              <a:ext cx="763200" cy="380225"/>
            </a:xfrm>
            <a:custGeom>
              <a:rect b="b" l="l" r="r" t="t"/>
              <a:pathLst>
                <a:path extrusionOk="0" h="15209" w="30528">
                  <a:moveTo>
                    <a:pt x="1" y="1"/>
                  </a:moveTo>
                  <a:lnTo>
                    <a:pt x="1" y="15209"/>
                  </a:lnTo>
                  <a:lnTo>
                    <a:pt x="30527" y="15209"/>
                  </a:lnTo>
                  <a:lnTo>
                    <a:pt x="305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7"/>
            <p:cNvSpPr/>
            <p:nvPr/>
          </p:nvSpPr>
          <p:spPr>
            <a:xfrm>
              <a:off x="-1260125" y="43675"/>
              <a:ext cx="763200" cy="32625"/>
            </a:xfrm>
            <a:custGeom>
              <a:rect b="b" l="l" r="r" t="t"/>
              <a:pathLst>
                <a:path extrusionOk="0" h="1305" w="30528">
                  <a:moveTo>
                    <a:pt x="1" y="1"/>
                  </a:moveTo>
                  <a:lnTo>
                    <a:pt x="1" y="1305"/>
                  </a:lnTo>
                  <a:lnTo>
                    <a:pt x="30527" y="1305"/>
                  </a:lnTo>
                  <a:lnTo>
                    <a:pt x="30527"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7"/>
            <p:cNvSpPr/>
            <p:nvPr/>
          </p:nvSpPr>
          <p:spPr>
            <a:xfrm>
              <a:off x="-573550" y="53500"/>
              <a:ext cx="13775" cy="13375"/>
            </a:xfrm>
            <a:custGeom>
              <a:rect b="b" l="l" r="r" t="t"/>
              <a:pathLst>
                <a:path extrusionOk="0" h="535" w="551">
                  <a:moveTo>
                    <a:pt x="283" y="1"/>
                  </a:moveTo>
                  <a:cubicBezTo>
                    <a:pt x="126" y="1"/>
                    <a:pt x="1" y="111"/>
                    <a:pt x="1" y="268"/>
                  </a:cubicBezTo>
                  <a:cubicBezTo>
                    <a:pt x="1" y="409"/>
                    <a:pt x="126" y="535"/>
                    <a:pt x="283" y="535"/>
                  </a:cubicBezTo>
                  <a:cubicBezTo>
                    <a:pt x="425" y="535"/>
                    <a:pt x="550" y="409"/>
                    <a:pt x="550" y="268"/>
                  </a:cubicBezTo>
                  <a:cubicBezTo>
                    <a:pt x="550" y="111"/>
                    <a:pt x="425" y="1"/>
                    <a:pt x="283"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7"/>
            <p:cNvSpPr/>
            <p:nvPr/>
          </p:nvSpPr>
          <p:spPr>
            <a:xfrm>
              <a:off x="-551550" y="53500"/>
              <a:ext cx="13775" cy="13375"/>
            </a:xfrm>
            <a:custGeom>
              <a:rect b="b" l="l" r="r" t="t"/>
              <a:pathLst>
                <a:path extrusionOk="0" h="535" w="551">
                  <a:moveTo>
                    <a:pt x="267" y="1"/>
                  </a:moveTo>
                  <a:cubicBezTo>
                    <a:pt x="126" y="1"/>
                    <a:pt x="0" y="111"/>
                    <a:pt x="0" y="268"/>
                  </a:cubicBezTo>
                  <a:cubicBezTo>
                    <a:pt x="0" y="409"/>
                    <a:pt x="126" y="535"/>
                    <a:pt x="267" y="535"/>
                  </a:cubicBezTo>
                  <a:cubicBezTo>
                    <a:pt x="425" y="535"/>
                    <a:pt x="550" y="409"/>
                    <a:pt x="550" y="268"/>
                  </a:cubicBezTo>
                  <a:cubicBezTo>
                    <a:pt x="550" y="111"/>
                    <a:pt x="425" y="1"/>
                    <a:pt x="267"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7"/>
            <p:cNvSpPr/>
            <p:nvPr/>
          </p:nvSpPr>
          <p:spPr>
            <a:xfrm>
              <a:off x="-530725" y="53500"/>
              <a:ext cx="13750" cy="13375"/>
            </a:xfrm>
            <a:custGeom>
              <a:rect b="b" l="l" r="r" t="t"/>
              <a:pathLst>
                <a:path extrusionOk="0" h="535" w="550">
                  <a:moveTo>
                    <a:pt x="283" y="1"/>
                  </a:moveTo>
                  <a:cubicBezTo>
                    <a:pt x="126" y="1"/>
                    <a:pt x="0" y="111"/>
                    <a:pt x="0" y="268"/>
                  </a:cubicBezTo>
                  <a:cubicBezTo>
                    <a:pt x="0" y="409"/>
                    <a:pt x="126" y="535"/>
                    <a:pt x="283" y="535"/>
                  </a:cubicBezTo>
                  <a:cubicBezTo>
                    <a:pt x="424" y="535"/>
                    <a:pt x="550" y="409"/>
                    <a:pt x="550" y="268"/>
                  </a:cubicBezTo>
                  <a:cubicBezTo>
                    <a:pt x="550" y="111"/>
                    <a:pt x="424"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7"/>
            <p:cNvSpPr/>
            <p:nvPr/>
          </p:nvSpPr>
          <p:spPr>
            <a:xfrm>
              <a:off x="-1003625" y="128200"/>
              <a:ext cx="249825" cy="232400"/>
            </a:xfrm>
            <a:custGeom>
              <a:rect b="b" l="l" r="r" t="t"/>
              <a:pathLst>
                <a:path extrusionOk="0" h="9296" w="9993">
                  <a:moveTo>
                    <a:pt x="4987" y="0"/>
                  </a:moveTo>
                  <a:cubicBezTo>
                    <a:pt x="2750" y="0"/>
                    <a:pt x="777" y="1617"/>
                    <a:pt x="409" y="3910"/>
                  </a:cubicBezTo>
                  <a:cubicBezTo>
                    <a:pt x="0" y="6439"/>
                    <a:pt x="1728" y="8827"/>
                    <a:pt x="4258" y="9236"/>
                  </a:cubicBezTo>
                  <a:cubicBezTo>
                    <a:pt x="4507" y="9276"/>
                    <a:pt x="4755" y="9295"/>
                    <a:pt x="5000" y="9295"/>
                  </a:cubicBezTo>
                  <a:cubicBezTo>
                    <a:pt x="7239" y="9295"/>
                    <a:pt x="9216" y="7667"/>
                    <a:pt x="9584" y="5387"/>
                  </a:cubicBezTo>
                  <a:cubicBezTo>
                    <a:pt x="9992" y="2841"/>
                    <a:pt x="8264" y="453"/>
                    <a:pt x="5735" y="61"/>
                  </a:cubicBezTo>
                  <a:cubicBezTo>
                    <a:pt x="5483" y="20"/>
                    <a:pt x="5234" y="0"/>
                    <a:pt x="498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7"/>
            <p:cNvSpPr/>
            <p:nvPr/>
          </p:nvSpPr>
          <p:spPr>
            <a:xfrm>
              <a:off x="-919575" y="183500"/>
              <a:ext cx="104500" cy="122200"/>
            </a:xfrm>
            <a:custGeom>
              <a:rect b="b" l="l" r="r" t="t"/>
              <a:pathLst>
                <a:path extrusionOk="0" h="4888" w="4180">
                  <a:moveTo>
                    <a:pt x="0" y="1"/>
                  </a:moveTo>
                  <a:lnTo>
                    <a:pt x="0" y="4887"/>
                  </a:lnTo>
                  <a:lnTo>
                    <a:pt x="4179" y="24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7"/>
            <p:cNvSpPr/>
            <p:nvPr/>
          </p:nvSpPr>
          <p:spPr>
            <a:xfrm>
              <a:off x="-1216900" y="367325"/>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7"/>
            <p:cNvSpPr/>
            <p:nvPr/>
          </p:nvSpPr>
          <p:spPr>
            <a:xfrm>
              <a:off x="-1216900" y="33002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7"/>
            <p:cNvSpPr/>
            <p:nvPr/>
          </p:nvSpPr>
          <p:spPr>
            <a:xfrm>
              <a:off x="-1216900" y="292300"/>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7"/>
            <p:cNvSpPr/>
            <p:nvPr/>
          </p:nvSpPr>
          <p:spPr>
            <a:xfrm>
              <a:off x="-1216900" y="255000"/>
              <a:ext cx="122550" cy="16525"/>
            </a:xfrm>
            <a:custGeom>
              <a:rect b="b" l="l" r="r" t="t"/>
              <a:pathLst>
                <a:path extrusionOk="0" h="661"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7"/>
            <p:cNvSpPr/>
            <p:nvPr/>
          </p:nvSpPr>
          <p:spPr>
            <a:xfrm>
              <a:off x="-1216900" y="217675"/>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7"/>
            <p:cNvSpPr/>
            <p:nvPr/>
          </p:nvSpPr>
          <p:spPr>
            <a:xfrm>
              <a:off x="-1216900" y="18037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7"/>
            <p:cNvSpPr/>
            <p:nvPr/>
          </p:nvSpPr>
          <p:spPr>
            <a:xfrm>
              <a:off x="-1216900" y="142675"/>
              <a:ext cx="122550" cy="16500"/>
            </a:xfrm>
            <a:custGeom>
              <a:rect b="b" l="l" r="r" t="t"/>
              <a:pathLst>
                <a:path extrusionOk="0" h="660"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7"/>
            <p:cNvSpPr/>
            <p:nvPr/>
          </p:nvSpPr>
          <p:spPr>
            <a:xfrm>
              <a:off x="-1216900" y="105350"/>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7"/>
            <p:cNvSpPr/>
            <p:nvPr/>
          </p:nvSpPr>
          <p:spPr>
            <a:xfrm>
              <a:off x="-667025" y="367325"/>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7"/>
            <p:cNvSpPr/>
            <p:nvPr/>
          </p:nvSpPr>
          <p:spPr>
            <a:xfrm>
              <a:off x="-667025" y="33002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7"/>
            <p:cNvSpPr/>
            <p:nvPr/>
          </p:nvSpPr>
          <p:spPr>
            <a:xfrm>
              <a:off x="-667025" y="292300"/>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7"/>
            <p:cNvSpPr/>
            <p:nvPr/>
          </p:nvSpPr>
          <p:spPr>
            <a:xfrm>
              <a:off x="-667025" y="255000"/>
              <a:ext cx="122175" cy="16525"/>
            </a:xfrm>
            <a:custGeom>
              <a:rect b="b" l="l" r="r" t="t"/>
              <a:pathLst>
                <a:path extrusionOk="0" h="661"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7"/>
            <p:cNvSpPr/>
            <p:nvPr/>
          </p:nvSpPr>
          <p:spPr>
            <a:xfrm>
              <a:off x="-667025" y="217675"/>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7"/>
            <p:cNvSpPr/>
            <p:nvPr/>
          </p:nvSpPr>
          <p:spPr>
            <a:xfrm>
              <a:off x="-667025" y="18037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7"/>
            <p:cNvSpPr/>
            <p:nvPr/>
          </p:nvSpPr>
          <p:spPr>
            <a:xfrm>
              <a:off x="-667025" y="142675"/>
              <a:ext cx="122175" cy="16500"/>
            </a:xfrm>
            <a:custGeom>
              <a:rect b="b" l="l" r="r" t="t"/>
              <a:pathLst>
                <a:path extrusionOk="0" h="660"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7"/>
            <p:cNvSpPr/>
            <p:nvPr/>
          </p:nvSpPr>
          <p:spPr>
            <a:xfrm>
              <a:off x="-667025" y="105350"/>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2" name="Google Shape;1072;p57"/>
          <p:cNvSpPr/>
          <p:nvPr/>
        </p:nvSpPr>
        <p:spPr>
          <a:xfrm>
            <a:off x="6968427" y="4726351"/>
            <a:ext cx="530055" cy="296492"/>
          </a:xfrm>
          <a:custGeom>
            <a:rect b="b" l="l" r="r" t="t"/>
            <a:pathLst>
              <a:path extrusionOk="0" h="6662" w="11910">
                <a:moveTo>
                  <a:pt x="3331" y="0"/>
                </a:moveTo>
                <a:cubicBezTo>
                  <a:pt x="1493" y="0"/>
                  <a:pt x="1" y="1493"/>
                  <a:pt x="1" y="3331"/>
                </a:cubicBezTo>
                <a:cubicBezTo>
                  <a:pt x="1" y="5169"/>
                  <a:pt x="1493" y="6662"/>
                  <a:pt x="3331" y="6662"/>
                </a:cubicBezTo>
                <a:lnTo>
                  <a:pt x="11910" y="6662"/>
                </a:lnTo>
                <a:lnTo>
                  <a:pt x="11910"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7"/>
          <p:cNvSpPr/>
          <p:nvPr/>
        </p:nvSpPr>
        <p:spPr>
          <a:xfrm>
            <a:off x="7350903" y="4726351"/>
            <a:ext cx="895752" cy="296492"/>
          </a:xfrm>
          <a:custGeom>
            <a:rect b="b" l="l" r="r" t="t"/>
            <a:pathLst>
              <a:path extrusionOk="0" h="6662" w="20127">
                <a:moveTo>
                  <a:pt x="3316" y="0"/>
                </a:moveTo>
                <a:cubicBezTo>
                  <a:pt x="1477" y="0"/>
                  <a:pt x="1" y="1493"/>
                  <a:pt x="1" y="3331"/>
                </a:cubicBezTo>
                <a:cubicBezTo>
                  <a:pt x="1" y="5169"/>
                  <a:pt x="1477" y="6662"/>
                  <a:pt x="3316" y="6662"/>
                </a:cubicBezTo>
                <a:lnTo>
                  <a:pt x="19372" y="6662"/>
                </a:lnTo>
                <a:cubicBezTo>
                  <a:pt x="19781" y="6662"/>
                  <a:pt x="20111" y="6332"/>
                  <a:pt x="20126" y="5907"/>
                </a:cubicBezTo>
                <a:lnTo>
                  <a:pt x="20126" y="739"/>
                </a:lnTo>
                <a:cubicBezTo>
                  <a:pt x="20126" y="330"/>
                  <a:pt x="19796" y="0"/>
                  <a:pt x="19388"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4" name="Google Shape;1074;p57"/>
          <p:cNvGrpSpPr/>
          <p:nvPr/>
        </p:nvGrpSpPr>
        <p:grpSpPr>
          <a:xfrm>
            <a:off x="1077325" y="675016"/>
            <a:ext cx="895761" cy="768402"/>
            <a:chOff x="7261576" y="921850"/>
            <a:chExt cx="713299" cy="550077"/>
          </a:xfrm>
        </p:grpSpPr>
        <p:sp>
          <p:nvSpPr>
            <p:cNvPr id="1075" name="Google Shape;1075;p57"/>
            <p:cNvSpPr/>
            <p:nvPr/>
          </p:nvSpPr>
          <p:spPr>
            <a:xfrm>
              <a:off x="7273776" y="1328446"/>
              <a:ext cx="701099" cy="143481"/>
            </a:xfrm>
            <a:custGeom>
              <a:rect b="b" l="l" r="r" t="t"/>
              <a:pathLst>
                <a:path extrusionOk="0" h="3881" w="18964">
                  <a:moveTo>
                    <a:pt x="346" y="0"/>
                  </a:moveTo>
                  <a:cubicBezTo>
                    <a:pt x="110" y="95"/>
                    <a:pt x="0" y="409"/>
                    <a:pt x="173" y="629"/>
                  </a:cubicBezTo>
                  <a:lnTo>
                    <a:pt x="1917" y="2923"/>
                  </a:lnTo>
                  <a:cubicBezTo>
                    <a:pt x="2388" y="3535"/>
                    <a:pt x="3095" y="3881"/>
                    <a:pt x="3865" y="3881"/>
                  </a:cubicBezTo>
                  <a:lnTo>
                    <a:pt x="18413" y="3881"/>
                  </a:lnTo>
                  <a:cubicBezTo>
                    <a:pt x="18775" y="3881"/>
                    <a:pt x="18963" y="3457"/>
                    <a:pt x="18728" y="3190"/>
                  </a:cubicBezTo>
                  <a:lnTo>
                    <a:pt x="1586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7"/>
            <p:cNvSpPr/>
            <p:nvPr/>
          </p:nvSpPr>
          <p:spPr>
            <a:xfrm>
              <a:off x="7262131" y="1202415"/>
              <a:ext cx="636069" cy="243965"/>
            </a:xfrm>
            <a:custGeom>
              <a:rect b="b" l="l" r="r" t="t"/>
              <a:pathLst>
                <a:path extrusionOk="0" h="6599" w="17205">
                  <a:moveTo>
                    <a:pt x="2075" y="0"/>
                  </a:moveTo>
                  <a:cubicBezTo>
                    <a:pt x="2075" y="0"/>
                    <a:pt x="1" y="236"/>
                    <a:pt x="504" y="2090"/>
                  </a:cubicBezTo>
                  <a:cubicBezTo>
                    <a:pt x="708" y="2828"/>
                    <a:pt x="3112" y="5326"/>
                    <a:pt x="3630" y="5860"/>
                  </a:cubicBezTo>
                  <a:cubicBezTo>
                    <a:pt x="3960" y="6284"/>
                    <a:pt x="4494" y="6567"/>
                    <a:pt x="5091" y="6583"/>
                  </a:cubicBezTo>
                  <a:cubicBezTo>
                    <a:pt x="5091" y="6583"/>
                    <a:pt x="5107" y="6599"/>
                    <a:pt x="5107" y="6599"/>
                  </a:cubicBezTo>
                  <a:lnTo>
                    <a:pt x="16937" y="6599"/>
                  </a:lnTo>
                  <a:cubicBezTo>
                    <a:pt x="17079" y="6599"/>
                    <a:pt x="17204" y="6473"/>
                    <a:pt x="17204" y="6316"/>
                  </a:cubicBezTo>
                  <a:cubicBezTo>
                    <a:pt x="17204" y="6174"/>
                    <a:pt x="17079" y="6049"/>
                    <a:pt x="16937" y="6049"/>
                  </a:cubicBezTo>
                  <a:lnTo>
                    <a:pt x="5138" y="6049"/>
                  </a:lnTo>
                  <a:cubicBezTo>
                    <a:pt x="4384" y="6049"/>
                    <a:pt x="3756" y="5420"/>
                    <a:pt x="3756" y="4666"/>
                  </a:cubicBezTo>
                  <a:cubicBezTo>
                    <a:pt x="3756" y="3896"/>
                    <a:pt x="4384" y="3284"/>
                    <a:pt x="5138" y="3284"/>
                  </a:cubicBezTo>
                  <a:lnTo>
                    <a:pt x="16937" y="3284"/>
                  </a:lnTo>
                  <a:cubicBezTo>
                    <a:pt x="17079" y="3284"/>
                    <a:pt x="17204" y="3158"/>
                    <a:pt x="17204" y="3001"/>
                  </a:cubicBezTo>
                  <a:cubicBezTo>
                    <a:pt x="17204" y="2859"/>
                    <a:pt x="17079" y="2734"/>
                    <a:pt x="16937" y="2734"/>
                  </a:cubicBezTo>
                  <a:lnTo>
                    <a:pt x="16906" y="2734"/>
                  </a:lnTo>
                  <a:lnTo>
                    <a:pt x="16953" y="2639"/>
                  </a:lnTo>
                  <a:lnTo>
                    <a:pt x="12004"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7"/>
            <p:cNvSpPr/>
            <p:nvPr/>
          </p:nvSpPr>
          <p:spPr>
            <a:xfrm>
              <a:off x="7402691" y="1313916"/>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83"/>
                    <a:pt x="1211" y="268"/>
                  </a:cubicBezTo>
                  <a:cubicBezTo>
                    <a:pt x="1242" y="252"/>
                    <a:pt x="1289" y="252"/>
                    <a:pt x="1336" y="252"/>
                  </a:cubicBezTo>
                  <a:lnTo>
                    <a:pt x="13135" y="252"/>
                  </a:lnTo>
                  <a:cubicBezTo>
                    <a:pt x="13277" y="252"/>
                    <a:pt x="13402" y="142"/>
                    <a:pt x="13402" y="1"/>
                  </a:cubicBezTo>
                  <a:close/>
                  <a:moveTo>
                    <a:pt x="3" y="1028"/>
                  </a:moveTo>
                  <a:cubicBezTo>
                    <a:pt x="2" y="1031"/>
                    <a:pt x="1" y="1033"/>
                    <a:pt x="1" y="1037"/>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7"/>
            <p:cNvSpPr/>
            <p:nvPr/>
          </p:nvSpPr>
          <p:spPr>
            <a:xfrm>
              <a:off x="7395740" y="1323787"/>
              <a:ext cx="492588" cy="102259"/>
            </a:xfrm>
            <a:custGeom>
              <a:rect b="b" l="l" r="r" t="t"/>
              <a:pathLst>
                <a:path extrusionOk="0" h="2766" w="13324">
                  <a:moveTo>
                    <a:pt x="1430" y="1"/>
                  </a:moveTo>
                  <a:cubicBezTo>
                    <a:pt x="912" y="1"/>
                    <a:pt x="440" y="283"/>
                    <a:pt x="205" y="739"/>
                  </a:cubicBezTo>
                  <a:cubicBezTo>
                    <a:pt x="0" y="1132"/>
                    <a:pt x="0" y="1619"/>
                    <a:pt x="205" y="2012"/>
                  </a:cubicBezTo>
                  <a:cubicBezTo>
                    <a:pt x="440" y="2467"/>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7"/>
            <p:cNvSpPr/>
            <p:nvPr/>
          </p:nvSpPr>
          <p:spPr>
            <a:xfrm>
              <a:off x="7450899" y="1347596"/>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7"/>
            <p:cNvSpPr/>
            <p:nvPr/>
          </p:nvSpPr>
          <p:spPr>
            <a:xfrm>
              <a:off x="7450899" y="1371405"/>
              <a:ext cx="437429" cy="7024"/>
            </a:xfrm>
            <a:custGeom>
              <a:rect b="b" l="l" r="r" t="t"/>
              <a:pathLst>
                <a:path extrusionOk="0" h="190" w="11832">
                  <a:moveTo>
                    <a:pt x="95" y="1"/>
                  </a:moveTo>
                  <a:cubicBezTo>
                    <a:pt x="32" y="1"/>
                    <a:pt x="1" y="32"/>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7"/>
            <p:cNvSpPr/>
            <p:nvPr/>
          </p:nvSpPr>
          <p:spPr>
            <a:xfrm>
              <a:off x="7450899" y="1394659"/>
              <a:ext cx="437429" cy="6987"/>
            </a:xfrm>
            <a:custGeom>
              <a:rect b="b" l="l" r="r" t="t"/>
              <a:pathLst>
                <a:path extrusionOk="0" h="189" w="11832">
                  <a:moveTo>
                    <a:pt x="95" y="0"/>
                  </a:moveTo>
                  <a:cubicBezTo>
                    <a:pt x="32" y="0"/>
                    <a:pt x="1" y="47"/>
                    <a:pt x="1" y="95"/>
                  </a:cubicBezTo>
                  <a:cubicBezTo>
                    <a:pt x="1" y="157"/>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7"/>
            <p:cNvSpPr/>
            <p:nvPr/>
          </p:nvSpPr>
          <p:spPr>
            <a:xfrm>
              <a:off x="7261576" y="1058343"/>
              <a:ext cx="636623" cy="245148"/>
            </a:xfrm>
            <a:custGeom>
              <a:rect b="b" l="l" r="r" t="t"/>
              <a:pathLst>
                <a:path extrusionOk="0" h="6631" w="17220">
                  <a:moveTo>
                    <a:pt x="2058" y="1"/>
                  </a:moveTo>
                  <a:cubicBezTo>
                    <a:pt x="2074" y="1"/>
                    <a:pt x="0" y="252"/>
                    <a:pt x="487" y="2106"/>
                  </a:cubicBezTo>
                  <a:cubicBezTo>
                    <a:pt x="707" y="2876"/>
                    <a:pt x="3331" y="5578"/>
                    <a:pt x="3677" y="5924"/>
                  </a:cubicBezTo>
                  <a:cubicBezTo>
                    <a:pt x="4022" y="6332"/>
                    <a:pt x="4525" y="6615"/>
                    <a:pt x="5106" y="6631"/>
                  </a:cubicBezTo>
                  <a:lnTo>
                    <a:pt x="16952" y="6631"/>
                  </a:lnTo>
                  <a:cubicBezTo>
                    <a:pt x="17094" y="6631"/>
                    <a:pt x="17219" y="6505"/>
                    <a:pt x="17219" y="6348"/>
                  </a:cubicBezTo>
                  <a:cubicBezTo>
                    <a:pt x="17219" y="6207"/>
                    <a:pt x="17094" y="6081"/>
                    <a:pt x="16952" y="6081"/>
                  </a:cubicBezTo>
                  <a:lnTo>
                    <a:pt x="5153" y="6081"/>
                  </a:lnTo>
                  <a:cubicBezTo>
                    <a:pt x="4399" y="6081"/>
                    <a:pt x="3771" y="5452"/>
                    <a:pt x="3771" y="4698"/>
                  </a:cubicBezTo>
                  <a:cubicBezTo>
                    <a:pt x="3771" y="3928"/>
                    <a:pt x="4399" y="3316"/>
                    <a:pt x="5153" y="3316"/>
                  </a:cubicBezTo>
                  <a:lnTo>
                    <a:pt x="16952" y="3316"/>
                  </a:lnTo>
                  <a:cubicBezTo>
                    <a:pt x="17094" y="3316"/>
                    <a:pt x="17219" y="3190"/>
                    <a:pt x="17219" y="3033"/>
                  </a:cubicBezTo>
                  <a:cubicBezTo>
                    <a:pt x="17219" y="2892"/>
                    <a:pt x="17094" y="2766"/>
                    <a:pt x="16952" y="2766"/>
                  </a:cubicBezTo>
                  <a:lnTo>
                    <a:pt x="16889" y="2766"/>
                  </a:lnTo>
                  <a:lnTo>
                    <a:pt x="16952" y="2640"/>
                  </a:lnTo>
                  <a:lnTo>
                    <a:pt x="12003"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7"/>
            <p:cNvSpPr/>
            <p:nvPr/>
          </p:nvSpPr>
          <p:spPr>
            <a:xfrm>
              <a:off x="7402691" y="1171027"/>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68"/>
                    <a:pt x="1226" y="268"/>
                  </a:cubicBezTo>
                  <a:cubicBezTo>
                    <a:pt x="1258" y="268"/>
                    <a:pt x="1305" y="252"/>
                    <a:pt x="1336" y="252"/>
                  </a:cubicBezTo>
                  <a:lnTo>
                    <a:pt x="13135" y="252"/>
                  </a:lnTo>
                  <a:cubicBezTo>
                    <a:pt x="13277" y="252"/>
                    <a:pt x="13402" y="142"/>
                    <a:pt x="13402" y="1"/>
                  </a:cubicBezTo>
                  <a:close/>
                  <a:moveTo>
                    <a:pt x="3" y="1028"/>
                  </a:moveTo>
                  <a:cubicBezTo>
                    <a:pt x="2" y="1031"/>
                    <a:pt x="1" y="1034"/>
                    <a:pt x="1" y="1038"/>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7"/>
            <p:cNvSpPr/>
            <p:nvPr/>
          </p:nvSpPr>
          <p:spPr>
            <a:xfrm>
              <a:off x="7395740" y="1180898"/>
              <a:ext cx="492588" cy="102259"/>
            </a:xfrm>
            <a:custGeom>
              <a:rect b="b" l="l" r="r" t="t"/>
              <a:pathLst>
                <a:path extrusionOk="0" h="2766" w="13324">
                  <a:moveTo>
                    <a:pt x="1430" y="1"/>
                  </a:moveTo>
                  <a:cubicBezTo>
                    <a:pt x="912" y="1"/>
                    <a:pt x="440" y="284"/>
                    <a:pt x="205" y="739"/>
                  </a:cubicBezTo>
                  <a:cubicBezTo>
                    <a:pt x="0" y="1148"/>
                    <a:pt x="0" y="1619"/>
                    <a:pt x="205" y="2012"/>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7"/>
            <p:cNvSpPr/>
            <p:nvPr/>
          </p:nvSpPr>
          <p:spPr>
            <a:xfrm>
              <a:off x="7450899" y="1204707"/>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7"/>
            <p:cNvSpPr/>
            <p:nvPr/>
          </p:nvSpPr>
          <p:spPr>
            <a:xfrm>
              <a:off x="7450899" y="1228553"/>
              <a:ext cx="437429" cy="6987"/>
            </a:xfrm>
            <a:custGeom>
              <a:rect b="b" l="l" r="r" t="t"/>
              <a:pathLst>
                <a:path extrusionOk="0" h="189" w="11832">
                  <a:moveTo>
                    <a:pt x="95" y="0"/>
                  </a:moveTo>
                  <a:cubicBezTo>
                    <a:pt x="32" y="0"/>
                    <a:pt x="1" y="47"/>
                    <a:pt x="1" y="94"/>
                  </a:cubicBezTo>
                  <a:cubicBezTo>
                    <a:pt x="1" y="141"/>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7"/>
            <p:cNvSpPr/>
            <p:nvPr/>
          </p:nvSpPr>
          <p:spPr>
            <a:xfrm>
              <a:off x="7450899" y="1251770"/>
              <a:ext cx="437429" cy="7024"/>
            </a:xfrm>
            <a:custGeom>
              <a:rect b="b" l="l" r="r" t="t"/>
              <a:pathLst>
                <a:path extrusionOk="0" h="190" w="11832">
                  <a:moveTo>
                    <a:pt x="95" y="0"/>
                  </a:moveTo>
                  <a:cubicBezTo>
                    <a:pt x="32" y="0"/>
                    <a:pt x="1" y="48"/>
                    <a:pt x="1" y="95"/>
                  </a:cubicBezTo>
                  <a:cubicBezTo>
                    <a:pt x="1" y="158"/>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7"/>
            <p:cNvSpPr/>
            <p:nvPr/>
          </p:nvSpPr>
          <p:spPr>
            <a:xfrm>
              <a:off x="7395740" y="1038009"/>
              <a:ext cx="492588" cy="102259"/>
            </a:xfrm>
            <a:custGeom>
              <a:rect b="b" l="l" r="r" t="t"/>
              <a:pathLst>
                <a:path extrusionOk="0" h="2766" w="13324">
                  <a:moveTo>
                    <a:pt x="1430" y="1"/>
                  </a:moveTo>
                  <a:cubicBezTo>
                    <a:pt x="912" y="1"/>
                    <a:pt x="440" y="284"/>
                    <a:pt x="205" y="739"/>
                  </a:cubicBezTo>
                  <a:cubicBezTo>
                    <a:pt x="0" y="1148"/>
                    <a:pt x="0" y="1619"/>
                    <a:pt x="205" y="2028"/>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7"/>
            <p:cNvSpPr/>
            <p:nvPr/>
          </p:nvSpPr>
          <p:spPr>
            <a:xfrm>
              <a:off x="7267380" y="921850"/>
              <a:ext cx="630819" cy="238752"/>
            </a:xfrm>
            <a:custGeom>
              <a:rect b="b" l="l" r="r" t="t"/>
              <a:pathLst>
                <a:path extrusionOk="0" h="6458" w="17063">
                  <a:moveTo>
                    <a:pt x="2074" y="1"/>
                  </a:moveTo>
                  <a:cubicBezTo>
                    <a:pt x="2074" y="16"/>
                    <a:pt x="0" y="252"/>
                    <a:pt x="503" y="2106"/>
                  </a:cubicBezTo>
                  <a:cubicBezTo>
                    <a:pt x="644" y="2624"/>
                    <a:pt x="1886" y="4023"/>
                    <a:pt x="2781" y="4981"/>
                  </a:cubicBezTo>
                  <a:cubicBezTo>
                    <a:pt x="2797" y="4997"/>
                    <a:pt x="2797" y="4997"/>
                    <a:pt x="2813" y="5012"/>
                  </a:cubicBezTo>
                  <a:cubicBezTo>
                    <a:pt x="2828" y="5028"/>
                    <a:pt x="2828" y="5044"/>
                    <a:pt x="2844" y="5044"/>
                  </a:cubicBezTo>
                  <a:cubicBezTo>
                    <a:pt x="3127" y="5342"/>
                    <a:pt x="3362" y="5594"/>
                    <a:pt x="3520" y="5767"/>
                  </a:cubicBezTo>
                  <a:lnTo>
                    <a:pt x="3535" y="5767"/>
                  </a:lnTo>
                  <a:cubicBezTo>
                    <a:pt x="3630" y="5877"/>
                    <a:pt x="3692" y="5939"/>
                    <a:pt x="3708" y="5955"/>
                  </a:cubicBezTo>
                  <a:lnTo>
                    <a:pt x="3724" y="5971"/>
                  </a:lnTo>
                  <a:cubicBezTo>
                    <a:pt x="4038" y="6254"/>
                    <a:pt x="4478" y="6442"/>
                    <a:pt x="4949" y="6458"/>
                  </a:cubicBezTo>
                  <a:lnTo>
                    <a:pt x="16780" y="6458"/>
                  </a:lnTo>
                  <a:cubicBezTo>
                    <a:pt x="16937" y="6458"/>
                    <a:pt x="17062" y="6332"/>
                    <a:pt x="17062" y="6175"/>
                  </a:cubicBezTo>
                  <a:cubicBezTo>
                    <a:pt x="17062" y="6034"/>
                    <a:pt x="16937" y="5908"/>
                    <a:pt x="16780" y="5908"/>
                  </a:cubicBezTo>
                  <a:lnTo>
                    <a:pt x="4996" y="5908"/>
                  </a:lnTo>
                  <a:cubicBezTo>
                    <a:pt x="4415" y="5908"/>
                    <a:pt x="3912" y="5531"/>
                    <a:pt x="3708" y="5012"/>
                  </a:cubicBezTo>
                  <a:cubicBezTo>
                    <a:pt x="3645" y="4855"/>
                    <a:pt x="3614" y="4698"/>
                    <a:pt x="3614" y="4525"/>
                  </a:cubicBezTo>
                  <a:cubicBezTo>
                    <a:pt x="3614" y="4384"/>
                    <a:pt x="3630" y="4258"/>
                    <a:pt x="3677" y="4133"/>
                  </a:cubicBezTo>
                  <a:cubicBezTo>
                    <a:pt x="3849" y="3551"/>
                    <a:pt x="4368" y="3143"/>
                    <a:pt x="4996" y="3143"/>
                  </a:cubicBezTo>
                  <a:lnTo>
                    <a:pt x="16795" y="3143"/>
                  </a:lnTo>
                  <a:cubicBezTo>
                    <a:pt x="16937" y="3143"/>
                    <a:pt x="17062" y="3017"/>
                    <a:pt x="17062" y="2876"/>
                  </a:cubicBezTo>
                  <a:lnTo>
                    <a:pt x="17062" y="2860"/>
                  </a:lnTo>
                  <a:cubicBezTo>
                    <a:pt x="17062" y="2782"/>
                    <a:pt x="17015" y="2703"/>
                    <a:pt x="16952" y="2640"/>
                  </a:cubicBezTo>
                  <a:cubicBezTo>
                    <a:pt x="16921" y="2624"/>
                    <a:pt x="16905" y="2609"/>
                    <a:pt x="16874" y="2609"/>
                  </a:cubicBezTo>
                  <a:lnTo>
                    <a:pt x="16874" y="2593"/>
                  </a:lnTo>
                  <a:lnTo>
                    <a:pt x="12003"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7"/>
            <p:cNvSpPr/>
            <p:nvPr/>
          </p:nvSpPr>
          <p:spPr>
            <a:xfrm>
              <a:off x="7400953" y="1028138"/>
              <a:ext cx="497246" cy="54642"/>
            </a:xfrm>
            <a:custGeom>
              <a:rect b="b" l="l" r="r" t="t"/>
              <a:pathLst>
                <a:path extrusionOk="0" h="1478" w="13450">
                  <a:moveTo>
                    <a:pt x="1399" y="1"/>
                  </a:moveTo>
                  <a:cubicBezTo>
                    <a:pt x="629" y="1"/>
                    <a:pt x="1" y="629"/>
                    <a:pt x="1" y="1383"/>
                  </a:cubicBezTo>
                  <a:cubicBezTo>
                    <a:pt x="1" y="1415"/>
                    <a:pt x="17" y="1446"/>
                    <a:pt x="17" y="1462"/>
                  </a:cubicBezTo>
                  <a:cubicBezTo>
                    <a:pt x="17" y="1478"/>
                    <a:pt x="17" y="1478"/>
                    <a:pt x="17" y="1478"/>
                  </a:cubicBezTo>
                  <a:cubicBezTo>
                    <a:pt x="17" y="1399"/>
                    <a:pt x="32" y="1321"/>
                    <a:pt x="64" y="1258"/>
                  </a:cubicBezTo>
                  <a:cubicBezTo>
                    <a:pt x="236" y="676"/>
                    <a:pt x="771" y="268"/>
                    <a:pt x="1399" y="268"/>
                  </a:cubicBezTo>
                  <a:lnTo>
                    <a:pt x="13182" y="268"/>
                  </a:lnTo>
                  <a:cubicBezTo>
                    <a:pt x="13324" y="268"/>
                    <a:pt x="13449" y="142"/>
                    <a:pt x="134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7"/>
            <p:cNvSpPr/>
            <p:nvPr/>
          </p:nvSpPr>
          <p:spPr>
            <a:xfrm>
              <a:off x="7450899" y="1085664"/>
              <a:ext cx="437429" cy="6987"/>
            </a:xfrm>
            <a:custGeom>
              <a:rect b="b" l="l" r="r" t="t"/>
              <a:pathLst>
                <a:path extrusionOk="0" h="189" w="11832">
                  <a:moveTo>
                    <a:pt x="95" y="0"/>
                  </a:moveTo>
                  <a:cubicBezTo>
                    <a:pt x="32" y="0"/>
                    <a:pt x="1" y="47"/>
                    <a:pt x="1" y="94"/>
                  </a:cubicBezTo>
                  <a:cubicBezTo>
                    <a:pt x="1" y="142"/>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7"/>
            <p:cNvSpPr/>
            <p:nvPr/>
          </p:nvSpPr>
          <p:spPr>
            <a:xfrm>
              <a:off x="7450899" y="1109472"/>
              <a:ext cx="437429" cy="6433"/>
            </a:xfrm>
            <a:custGeom>
              <a:rect b="b" l="l" r="r" t="t"/>
              <a:pathLst>
                <a:path extrusionOk="0" h="174" w="11832">
                  <a:moveTo>
                    <a:pt x="95" y="0"/>
                  </a:moveTo>
                  <a:cubicBezTo>
                    <a:pt x="32" y="0"/>
                    <a:pt x="1" y="32"/>
                    <a:pt x="1" y="95"/>
                  </a:cubicBezTo>
                  <a:cubicBezTo>
                    <a:pt x="1" y="142"/>
                    <a:pt x="32" y="173"/>
                    <a:pt x="95" y="173"/>
                  </a:cubicBezTo>
                  <a:lnTo>
                    <a:pt x="11831" y="173"/>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3" name="Google Shape;1093;p57"/>
          <p:cNvSpPr/>
          <p:nvPr/>
        </p:nvSpPr>
        <p:spPr>
          <a:xfrm>
            <a:off x="6398994" y="-44589726"/>
            <a:ext cx="2352609" cy="1304924"/>
          </a:xfrm>
          <a:custGeom>
            <a:rect b="b" l="l" r="r" t="t"/>
            <a:pathLst>
              <a:path extrusionOk="0" h="16654" w="30025">
                <a:moveTo>
                  <a:pt x="30024" y="1461"/>
                </a:moveTo>
                <a:lnTo>
                  <a:pt x="30024" y="16654"/>
                </a:lnTo>
                <a:lnTo>
                  <a:pt x="1" y="16654"/>
                </a:lnTo>
                <a:lnTo>
                  <a:pt x="1" y="1461"/>
                </a:lnTo>
                <a:cubicBezTo>
                  <a:pt x="1" y="660"/>
                  <a:pt x="660" y="0"/>
                  <a:pt x="1462" y="0"/>
                </a:cubicBezTo>
                <a:lnTo>
                  <a:pt x="28579" y="0"/>
                </a:lnTo>
                <a:cubicBezTo>
                  <a:pt x="29380" y="0"/>
                  <a:pt x="30024" y="660"/>
                  <a:pt x="30024" y="146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7"/>
          <p:cNvSpPr/>
          <p:nvPr/>
        </p:nvSpPr>
        <p:spPr>
          <a:xfrm>
            <a:off x="6478995" y="-44485122"/>
            <a:ext cx="2193783" cy="1083336"/>
          </a:xfrm>
          <a:custGeom>
            <a:rect b="b" l="l" r="r" t="t"/>
            <a:pathLst>
              <a:path extrusionOk="0" h="13826" w="27998">
                <a:moveTo>
                  <a:pt x="27998" y="330"/>
                </a:moveTo>
                <a:lnTo>
                  <a:pt x="27998" y="13496"/>
                </a:lnTo>
                <a:cubicBezTo>
                  <a:pt x="27998" y="13669"/>
                  <a:pt x="27841" y="13826"/>
                  <a:pt x="27668" y="13826"/>
                </a:cubicBezTo>
                <a:lnTo>
                  <a:pt x="331" y="13826"/>
                </a:lnTo>
                <a:cubicBezTo>
                  <a:pt x="252" y="13826"/>
                  <a:pt x="189" y="13795"/>
                  <a:pt x="142" y="13763"/>
                </a:cubicBezTo>
                <a:cubicBezTo>
                  <a:pt x="64" y="13700"/>
                  <a:pt x="1" y="13606"/>
                  <a:pt x="1" y="13496"/>
                </a:cubicBezTo>
                <a:lnTo>
                  <a:pt x="1" y="330"/>
                </a:lnTo>
                <a:cubicBezTo>
                  <a:pt x="1" y="142"/>
                  <a:pt x="142" y="0"/>
                  <a:pt x="331" y="0"/>
                </a:cubicBezTo>
                <a:lnTo>
                  <a:pt x="27668" y="0"/>
                </a:lnTo>
                <a:cubicBezTo>
                  <a:pt x="27778" y="0"/>
                  <a:pt x="27872" y="48"/>
                  <a:pt x="27935" y="142"/>
                </a:cubicBezTo>
                <a:cubicBezTo>
                  <a:pt x="27966" y="205"/>
                  <a:pt x="27998" y="252"/>
                  <a:pt x="27998" y="3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7"/>
          <p:cNvSpPr/>
          <p:nvPr/>
        </p:nvSpPr>
        <p:spPr>
          <a:xfrm>
            <a:off x="6458074" y="-43148229"/>
            <a:ext cx="9951" cy="7444"/>
          </a:xfrm>
          <a:custGeom>
            <a:rect b="b" l="l" r="r" t="t"/>
            <a:pathLst>
              <a:path extrusionOk="0" h="95" w="127">
                <a:moveTo>
                  <a:pt x="1" y="0"/>
                </a:moveTo>
                <a:cubicBezTo>
                  <a:pt x="48" y="32"/>
                  <a:pt x="79" y="63"/>
                  <a:pt x="126" y="95"/>
                </a:cubicBezTo>
                <a:cubicBezTo>
                  <a:pt x="79" y="63"/>
                  <a:pt x="48" y="3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7"/>
          <p:cNvSpPr/>
          <p:nvPr/>
        </p:nvSpPr>
        <p:spPr>
          <a:xfrm>
            <a:off x="6400248" y="-43284880"/>
            <a:ext cx="2352531" cy="185936"/>
          </a:xfrm>
          <a:custGeom>
            <a:rect b="b" l="l" r="r" t="t"/>
            <a:pathLst>
              <a:path extrusionOk="0" h="2373" w="30024">
                <a:moveTo>
                  <a:pt x="0" y="1"/>
                </a:moveTo>
                <a:cubicBezTo>
                  <a:pt x="0" y="409"/>
                  <a:pt x="95" y="770"/>
                  <a:pt x="267" y="1100"/>
                </a:cubicBezTo>
                <a:cubicBezTo>
                  <a:pt x="377" y="1320"/>
                  <a:pt x="519" y="1509"/>
                  <a:pt x="692" y="1682"/>
                </a:cubicBezTo>
                <a:cubicBezTo>
                  <a:pt x="707" y="1697"/>
                  <a:pt x="723" y="1713"/>
                  <a:pt x="739" y="1744"/>
                </a:cubicBezTo>
                <a:cubicBezTo>
                  <a:pt x="786" y="1776"/>
                  <a:pt x="817" y="1807"/>
                  <a:pt x="864" y="1839"/>
                </a:cubicBezTo>
                <a:cubicBezTo>
                  <a:pt x="943" y="1902"/>
                  <a:pt x="1037" y="1964"/>
                  <a:pt x="1116" y="2027"/>
                </a:cubicBezTo>
                <a:cubicBezTo>
                  <a:pt x="1477" y="2247"/>
                  <a:pt x="1917" y="2373"/>
                  <a:pt x="2373" y="2373"/>
                </a:cubicBezTo>
                <a:lnTo>
                  <a:pt x="27636" y="2373"/>
                </a:lnTo>
                <a:cubicBezTo>
                  <a:pt x="27903" y="2373"/>
                  <a:pt x="28170" y="2341"/>
                  <a:pt x="28406" y="2247"/>
                </a:cubicBezTo>
                <a:cubicBezTo>
                  <a:pt x="28751" y="2137"/>
                  <a:pt x="29066" y="1933"/>
                  <a:pt x="29317" y="1682"/>
                </a:cubicBezTo>
                <a:cubicBezTo>
                  <a:pt x="29490" y="1509"/>
                  <a:pt x="29631" y="1320"/>
                  <a:pt x="29741" y="1100"/>
                </a:cubicBezTo>
                <a:cubicBezTo>
                  <a:pt x="29914" y="770"/>
                  <a:pt x="30024" y="409"/>
                  <a:pt x="30024"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7"/>
          <p:cNvSpPr/>
          <p:nvPr/>
        </p:nvSpPr>
        <p:spPr>
          <a:xfrm>
            <a:off x="6024928" y="-43496830"/>
            <a:ext cx="45446" cy="87287"/>
          </a:xfrm>
          <a:custGeom>
            <a:rect b="b" l="l" r="r" t="t"/>
            <a:pathLst>
              <a:path extrusionOk="0" h="1114" w="580">
                <a:moveTo>
                  <a:pt x="191" y="0"/>
                </a:moveTo>
                <a:cubicBezTo>
                  <a:pt x="0" y="0"/>
                  <a:pt x="20" y="491"/>
                  <a:pt x="140" y="852"/>
                </a:cubicBezTo>
                <a:cubicBezTo>
                  <a:pt x="212" y="1067"/>
                  <a:pt x="345" y="1113"/>
                  <a:pt x="446" y="1113"/>
                </a:cubicBezTo>
                <a:cubicBezTo>
                  <a:pt x="522" y="1113"/>
                  <a:pt x="580" y="1087"/>
                  <a:pt x="580" y="1087"/>
                </a:cubicBezTo>
                <a:lnTo>
                  <a:pt x="517" y="302"/>
                </a:lnTo>
                <a:cubicBezTo>
                  <a:pt x="517" y="302"/>
                  <a:pt x="423" y="50"/>
                  <a:pt x="218" y="3"/>
                </a:cubicBezTo>
                <a:cubicBezTo>
                  <a:pt x="209" y="1"/>
                  <a:pt x="200" y="0"/>
                  <a:pt x="19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7"/>
          <p:cNvSpPr/>
          <p:nvPr/>
        </p:nvSpPr>
        <p:spPr>
          <a:xfrm>
            <a:off x="6224184" y="-43496830"/>
            <a:ext cx="45603" cy="87287"/>
          </a:xfrm>
          <a:custGeom>
            <a:rect b="b" l="l" r="r" t="t"/>
            <a:pathLst>
              <a:path extrusionOk="0" h="1114" w="582">
                <a:moveTo>
                  <a:pt x="403" y="0"/>
                </a:moveTo>
                <a:cubicBezTo>
                  <a:pt x="395" y="0"/>
                  <a:pt x="386" y="1"/>
                  <a:pt x="378" y="3"/>
                </a:cubicBezTo>
                <a:cubicBezTo>
                  <a:pt x="173" y="50"/>
                  <a:pt x="79" y="302"/>
                  <a:pt x="79" y="302"/>
                </a:cubicBezTo>
                <a:lnTo>
                  <a:pt x="1" y="1087"/>
                </a:lnTo>
                <a:cubicBezTo>
                  <a:pt x="1" y="1087"/>
                  <a:pt x="61" y="1113"/>
                  <a:pt x="140" y="1113"/>
                </a:cubicBezTo>
                <a:cubicBezTo>
                  <a:pt x="246" y="1113"/>
                  <a:pt x="384" y="1067"/>
                  <a:pt x="456" y="852"/>
                </a:cubicBezTo>
                <a:cubicBezTo>
                  <a:pt x="577" y="491"/>
                  <a:pt x="582" y="0"/>
                  <a:pt x="403"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7"/>
          <p:cNvSpPr/>
          <p:nvPr/>
        </p:nvSpPr>
        <p:spPr>
          <a:xfrm>
            <a:off x="5959501" y="-42295099"/>
            <a:ext cx="117062" cy="67777"/>
          </a:xfrm>
          <a:custGeom>
            <a:rect b="b" l="l" r="r" t="t"/>
            <a:pathLst>
              <a:path extrusionOk="0" h="865" w="1494">
                <a:moveTo>
                  <a:pt x="629" y="0"/>
                </a:moveTo>
                <a:lnTo>
                  <a:pt x="582" y="204"/>
                </a:lnTo>
                <a:cubicBezTo>
                  <a:pt x="48" y="519"/>
                  <a:pt x="1" y="864"/>
                  <a:pt x="1" y="864"/>
                </a:cubicBezTo>
                <a:lnTo>
                  <a:pt x="1462" y="864"/>
                </a:lnTo>
                <a:cubicBezTo>
                  <a:pt x="1493" y="691"/>
                  <a:pt x="1493" y="503"/>
                  <a:pt x="1462" y="314"/>
                </a:cubicBezTo>
                <a:lnTo>
                  <a:pt x="143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7"/>
          <p:cNvSpPr/>
          <p:nvPr/>
        </p:nvSpPr>
        <p:spPr>
          <a:xfrm>
            <a:off x="6005104" y="-42295099"/>
            <a:ext cx="55475" cy="41920"/>
          </a:xfrm>
          <a:custGeom>
            <a:rect b="b" l="l" r="r" t="t"/>
            <a:pathLst>
              <a:path extrusionOk="0" h="535" w="708">
                <a:moveTo>
                  <a:pt x="47" y="0"/>
                </a:moveTo>
                <a:lnTo>
                  <a:pt x="0" y="204"/>
                </a:lnTo>
                <a:cubicBezTo>
                  <a:pt x="0" y="204"/>
                  <a:pt x="519" y="204"/>
                  <a:pt x="707" y="534"/>
                </a:cubicBezTo>
                <a:cubicBezTo>
                  <a:pt x="707" y="534"/>
                  <a:pt x="644" y="126"/>
                  <a:pt x="4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7"/>
          <p:cNvSpPr/>
          <p:nvPr/>
        </p:nvSpPr>
        <p:spPr>
          <a:xfrm>
            <a:off x="6190962" y="-42881116"/>
            <a:ext cx="162587" cy="586095"/>
          </a:xfrm>
          <a:custGeom>
            <a:rect b="b" l="l" r="r" t="t"/>
            <a:pathLst>
              <a:path extrusionOk="0" h="7480" w="2075">
                <a:moveTo>
                  <a:pt x="48" y="2294"/>
                </a:moveTo>
                <a:cubicBezTo>
                  <a:pt x="32" y="2169"/>
                  <a:pt x="0" y="1572"/>
                  <a:pt x="32" y="1446"/>
                </a:cubicBezTo>
                <a:cubicBezTo>
                  <a:pt x="126" y="959"/>
                  <a:pt x="456" y="1"/>
                  <a:pt x="1226" y="315"/>
                </a:cubicBezTo>
                <a:cubicBezTo>
                  <a:pt x="2074" y="676"/>
                  <a:pt x="1760" y="2389"/>
                  <a:pt x="1760" y="2389"/>
                </a:cubicBezTo>
                <a:lnTo>
                  <a:pt x="1352" y="7479"/>
                </a:lnTo>
                <a:lnTo>
                  <a:pt x="550" y="7479"/>
                </a:lnTo>
                <a:cubicBezTo>
                  <a:pt x="550" y="7479"/>
                  <a:pt x="315" y="4934"/>
                  <a:pt x="48"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7"/>
          <p:cNvSpPr/>
          <p:nvPr/>
        </p:nvSpPr>
        <p:spPr>
          <a:xfrm>
            <a:off x="6229121" y="-42295099"/>
            <a:ext cx="117062" cy="67777"/>
          </a:xfrm>
          <a:custGeom>
            <a:rect b="b" l="l" r="r" t="t"/>
            <a:pathLst>
              <a:path extrusionOk="0" h="865" w="1494">
                <a:moveTo>
                  <a:pt x="63" y="0"/>
                </a:moveTo>
                <a:lnTo>
                  <a:pt x="16" y="314"/>
                </a:lnTo>
                <a:cubicBezTo>
                  <a:pt x="1" y="503"/>
                  <a:pt x="1" y="691"/>
                  <a:pt x="16" y="864"/>
                </a:cubicBezTo>
                <a:lnTo>
                  <a:pt x="1493" y="864"/>
                </a:lnTo>
                <a:cubicBezTo>
                  <a:pt x="1493" y="864"/>
                  <a:pt x="1446" y="519"/>
                  <a:pt x="912" y="204"/>
                </a:cubicBezTo>
                <a:lnTo>
                  <a:pt x="865"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7"/>
          <p:cNvSpPr/>
          <p:nvPr/>
        </p:nvSpPr>
        <p:spPr>
          <a:xfrm>
            <a:off x="6245105" y="-42295099"/>
            <a:ext cx="55475" cy="41920"/>
          </a:xfrm>
          <a:custGeom>
            <a:rect b="b" l="l" r="r" t="t"/>
            <a:pathLst>
              <a:path extrusionOk="0" h="535" w="708">
                <a:moveTo>
                  <a:pt x="661" y="0"/>
                </a:moveTo>
                <a:cubicBezTo>
                  <a:pt x="48" y="126"/>
                  <a:pt x="1" y="534"/>
                  <a:pt x="1" y="534"/>
                </a:cubicBezTo>
                <a:cubicBezTo>
                  <a:pt x="174" y="204"/>
                  <a:pt x="708" y="204"/>
                  <a:pt x="708" y="204"/>
                </a:cubicBezTo>
                <a:lnTo>
                  <a:pt x="66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7"/>
          <p:cNvSpPr/>
          <p:nvPr/>
        </p:nvSpPr>
        <p:spPr>
          <a:xfrm>
            <a:off x="5905358" y="-43281197"/>
            <a:ext cx="125681" cy="235222"/>
          </a:xfrm>
          <a:custGeom>
            <a:rect b="b" l="l" r="r" t="t"/>
            <a:pathLst>
              <a:path extrusionOk="0" h="3002" w="1604">
                <a:moveTo>
                  <a:pt x="1226" y="1"/>
                </a:moveTo>
                <a:cubicBezTo>
                  <a:pt x="1226" y="1"/>
                  <a:pt x="330" y="1258"/>
                  <a:pt x="1" y="2326"/>
                </a:cubicBezTo>
                <a:cubicBezTo>
                  <a:pt x="1" y="2326"/>
                  <a:pt x="456" y="2876"/>
                  <a:pt x="770" y="3001"/>
                </a:cubicBezTo>
                <a:lnTo>
                  <a:pt x="1352" y="1760"/>
                </a:lnTo>
                <a:cubicBezTo>
                  <a:pt x="1352" y="1760"/>
                  <a:pt x="1603" y="629"/>
                  <a:pt x="12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7"/>
          <p:cNvSpPr/>
          <p:nvPr/>
        </p:nvSpPr>
        <p:spPr>
          <a:xfrm>
            <a:off x="5886866" y="-43099022"/>
            <a:ext cx="173713" cy="227856"/>
          </a:xfrm>
          <a:custGeom>
            <a:rect b="b" l="l" r="r" t="t"/>
            <a:pathLst>
              <a:path extrusionOk="0" h="2908" w="2217">
                <a:moveTo>
                  <a:pt x="237" y="1"/>
                </a:moveTo>
                <a:lnTo>
                  <a:pt x="64" y="551"/>
                </a:lnTo>
                <a:cubicBezTo>
                  <a:pt x="1" y="818"/>
                  <a:pt x="111" y="1116"/>
                  <a:pt x="315" y="1289"/>
                </a:cubicBezTo>
                <a:lnTo>
                  <a:pt x="1776" y="2907"/>
                </a:lnTo>
                <a:lnTo>
                  <a:pt x="2216" y="2593"/>
                </a:lnTo>
                <a:cubicBezTo>
                  <a:pt x="1415" y="1368"/>
                  <a:pt x="1006" y="676"/>
                  <a:pt x="1006" y="676"/>
                </a:cubicBezTo>
                <a:cubicBezTo>
                  <a:pt x="818" y="221"/>
                  <a:pt x="237" y="1"/>
                  <a:pt x="237"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7"/>
          <p:cNvSpPr/>
          <p:nvPr/>
        </p:nvSpPr>
        <p:spPr>
          <a:xfrm>
            <a:off x="6263597" y="-43283626"/>
            <a:ext cx="126857" cy="235222"/>
          </a:xfrm>
          <a:custGeom>
            <a:rect b="b" l="l" r="r" t="t"/>
            <a:pathLst>
              <a:path extrusionOk="0" h="3002" w="1619">
                <a:moveTo>
                  <a:pt x="393" y="0"/>
                </a:moveTo>
                <a:cubicBezTo>
                  <a:pt x="0" y="629"/>
                  <a:pt x="267" y="1760"/>
                  <a:pt x="267" y="1760"/>
                </a:cubicBezTo>
                <a:lnTo>
                  <a:pt x="849" y="3001"/>
                </a:lnTo>
                <a:cubicBezTo>
                  <a:pt x="1163" y="2875"/>
                  <a:pt x="1619" y="2325"/>
                  <a:pt x="1619" y="2325"/>
                </a:cubicBezTo>
                <a:cubicBezTo>
                  <a:pt x="1289" y="1257"/>
                  <a:pt x="393" y="0"/>
                  <a:pt x="393"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7"/>
          <p:cNvSpPr/>
          <p:nvPr/>
        </p:nvSpPr>
        <p:spPr>
          <a:xfrm>
            <a:off x="6235311" y="-43101451"/>
            <a:ext cx="173635" cy="227778"/>
          </a:xfrm>
          <a:custGeom>
            <a:rect b="b" l="l" r="r" t="t"/>
            <a:pathLst>
              <a:path extrusionOk="0" h="2907" w="2216">
                <a:moveTo>
                  <a:pt x="1980" y="0"/>
                </a:moveTo>
                <a:cubicBezTo>
                  <a:pt x="1980" y="0"/>
                  <a:pt x="1398" y="220"/>
                  <a:pt x="1210" y="676"/>
                </a:cubicBezTo>
                <a:cubicBezTo>
                  <a:pt x="1210" y="676"/>
                  <a:pt x="786" y="1367"/>
                  <a:pt x="0" y="2593"/>
                </a:cubicBezTo>
                <a:lnTo>
                  <a:pt x="440" y="2907"/>
                </a:lnTo>
                <a:lnTo>
                  <a:pt x="1885" y="1289"/>
                </a:lnTo>
                <a:cubicBezTo>
                  <a:pt x="2090" y="1116"/>
                  <a:pt x="2215" y="817"/>
                  <a:pt x="2137" y="550"/>
                </a:cubicBezTo>
                <a:lnTo>
                  <a:pt x="1980" y="0"/>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7"/>
          <p:cNvSpPr/>
          <p:nvPr/>
        </p:nvSpPr>
        <p:spPr>
          <a:xfrm>
            <a:off x="5635738" y="-42450242"/>
            <a:ext cx="1051367" cy="215476"/>
          </a:xfrm>
          <a:custGeom>
            <a:rect b="b" l="l" r="r" t="t"/>
            <a:pathLst>
              <a:path extrusionOk="0" h="2750" w="13418">
                <a:moveTo>
                  <a:pt x="2200" y="0"/>
                </a:moveTo>
                <a:lnTo>
                  <a:pt x="174" y="2263"/>
                </a:lnTo>
                <a:cubicBezTo>
                  <a:pt x="1" y="2451"/>
                  <a:pt x="127" y="2750"/>
                  <a:pt x="394" y="2750"/>
                </a:cubicBezTo>
                <a:lnTo>
                  <a:pt x="10684" y="2750"/>
                </a:lnTo>
                <a:cubicBezTo>
                  <a:pt x="11218" y="2750"/>
                  <a:pt x="11737" y="2499"/>
                  <a:pt x="12051" y="2074"/>
                </a:cubicBezTo>
                <a:lnTo>
                  <a:pt x="13292" y="456"/>
                </a:lnTo>
                <a:cubicBezTo>
                  <a:pt x="13418" y="283"/>
                  <a:pt x="13339" y="63"/>
                  <a:pt x="13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7"/>
          <p:cNvSpPr/>
          <p:nvPr/>
        </p:nvSpPr>
        <p:spPr>
          <a:xfrm>
            <a:off x="5750215" y="-42639783"/>
            <a:ext cx="954129" cy="365683"/>
          </a:xfrm>
          <a:custGeom>
            <a:rect b="b" l="l" r="r" t="t"/>
            <a:pathLst>
              <a:path extrusionOk="0" h="4667" w="12177">
                <a:moveTo>
                  <a:pt x="11816" y="1493"/>
                </a:moveTo>
                <a:cubicBezTo>
                  <a:pt x="11674" y="2011"/>
                  <a:pt x="9977" y="3771"/>
                  <a:pt x="9616" y="4148"/>
                </a:cubicBezTo>
                <a:cubicBezTo>
                  <a:pt x="9365" y="4462"/>
                  <a:pt x="9003" y="4666"/>
                  <a:pt x="8579" y="4666"/>
                </a:cubicBezTo>
                <a:lnTo>
                  <a:pt x="8563" y="4666"/>
                </a:lnTo>
                <a:lnTo>
                  <a:pt x="205" y="4666"/>
                </a:lnTo>
                <a:cubicBezTo>
                  <a:pt x="95" y="4666"/>
                  <a:pt x="1" y="4588"/>
                  <a:pt x="1" y="4478"/>
                </a:cubicBezTo>
                <a:cubicBezTo>
                  <a:pt x="1" y="4368"/>
                  <a:pt x="95" y="4289"/>
                  <a:pt x="205" y="4289"/>
                </a:cubicBezTo>
                <a:lnTo>
                  <a:pt x="8532" y="4289"/>
                </a:lnTo>
                <a:cubicBezTo>
                  <a:pt x="9082" y="4289"/>
                  <a:pt x="9522" y="3849"/>
                  <a:pt x="9522" y="3299"/>
                </a:cubicBezTo>
                <a:cubicBezTo>
                  <a:pt x="9522" y="2765"/>
                  <a:pt x="9082" y="2325"/>
                  <a:pt x="8532" y="2325"/>
                </a:cubicBezTo>
                <a:lnTo>
                  <a:pt x="205" y="2325"/>
                </a:lnTo>
                <a:cubicBezTo>
                  <a:pt x="95" y="2325"/>
                  <a:pt x="1" y="2247"/>
                  <a:pt x="1" y="2137"/>
                </a:cubicBezTo>
                <a:cubicBezTo>
                  <a:pt x="1" y="2027"/>
                  <a:pt x="95" y="1932"/>
                  <a:pt x="205" y="1932"/>
                </a:cubicBezTo>
                <a:lnTo>
                  <a:pt x="205" y="1932"/>
                </a:lnTo>
                <a:lnTo>
                  <a:pt x="174" y="1870"/>
                </a:lnTo>
                <a:lnTo>
                  <a:pt x="3677" y="0"/>
                </a:lnTo>
                <a:lnTo>
                  <a:pt x="10700" y="0"/>
                </a:lnTo>
                <a:cubicBezTo>
                  <a:pt x="10700" y="16"/>
                  <a:pt x="12177" y="189"/>
                  <a:pt x="11816" y="1493"/>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7"/>
          <p:cNvSpPr/>
          <p:nvPr/>
        </p:nvSpPr>
        <p:spPr>
          <a:xfrm>
            <a:off x="5750215" y="-42472416"/>
            <a:ext cx="743667" cy="57983"/>
          </a:xfrm>
          <a:custGeom>
            <a:rect b="b" l="l" r="r" t="t"/>
            <a:pathLst>
              <a:path extrusionOk="0" h="740" w="9491">
                <a:moveTo>
                  <a:pt x="1" y="1"/>
                </a:moveTo>
                <a:cubicBezTo>
                  <a:pt x="17" y="111"/>
                  <a:pt x="95" y="189"/>
                  <a:pt x="205" y="189"/>
                </a:cubicBezTo>
                <a:lnTo>
                  <a:pt x="8642" y="189"/>
                </a:lnTo>
                <a:cubicBezTo>
                  <a:pt x="8988" y="205"/>
                  <a:pt x="9318" y="409"/>
                  <a:pt x="9475" y="723"/>
                </a:cubicBezTo>
                <a:lnTo>
                  <a:pt x="9490" y="739"/>
                </a:lnTo>
                <a:cubicBezTo>
                  <a:pt x="9380" y="315"/>
                  <a:pt x="900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7"/>
          <p:cNvSpPr/>
          <p:nvPr/>
        </p:nvSpPr>
        <p:spPr>
          <a:xfrm>
            <a:off x="5766278" y="-42457607"/>
            <a:ext cx="737477" cy="153968"/>
          </a:xfrm>
          <a:custGeom>
            <a:rect b="b" l="l" r="r" t="t"/>
            <a:pathLst>
              <a:path extrusionOk="0" h="1965" w="9412">
                <a:moveTo>
                  <a:pt x="0" y="0"/>
                </a:moveTo>
                <a:lnTo>
                  <a:pt x="0" y="1964"/>
                </a:lnTo>
                <a:lnTo>
                  <a:pt x="8406" y="1964"/>
                </a:lnTo>
                <a:cubicBezTo>
                  <a:pt x="8767" y="1964"/>
                  <a:pt x="9097" y="1760"/>
                  <a:pt x="9270" y="1430"/>
                </a:cubicBezTo>
                <a:cubicBezTo>
                  <a:pt x="9411" y="1147"/>
                  <a:pt x="9411" y="817"/>
                  <a:pt x="9270" y="534"/>
                </a:cubicBezTo>
                <a:cubicBezTo>
                  <a:pt x="9097" y="204"/>
                  <a:pt x="8767"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7"/>
          <p:cNvSpPr/>
          <p:nvPr/>
        </p:nvSpPr>
        <p:spPr>
          <a:xfrm>
            <a:off x="5766278" y="-42420702"/>
            <a:ext cx="654969" cy="9951"/>
          </a:xfrm>
          <a:custGeom>
            <a:rect b="b" l="l" r="r" t="t"/>
            <a:pathLst>
              <a:path extrusionOk="0" h="127" w="8359">
                <a:moveTo>
                  <a:pt x="0" y="1"/>
                </a:moveTo>
                <a:lnTo>
                  <a:pt x="0" y="126"/>
                </a:lnTo>
                <a:lnTo>
                  <a:pt x="8296" y="126"/>
                </a:lnTo>
                <a:cubicBezTo>
                  <a:pt x="8327" y="126"/>
                  <a:pt x="8358" y="95"/>
                  <a:pt x="8358" y="63"/>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7"/>
          <p:cNvSpPr/>
          <p:nvPr/>
        </p:nvSpPr>
        <p:spPr>
          <a:xfrm>
            <a:off x="5766278" y="-42386226"/>
            <a:ext cx="654969" cy="11126"/>
          </a:xfrm>
          <a:custGeom>
            <a:rect b="b" l="l" r="r" t="t"/>
            <a:pathLst>
              <a:path extrusionOk="0" h="142" w="8359">
                <a:moveTo>
                  <a:pt x="0" y="0"/>
                </a:moveTo>
                <a:lnTo>
                  <a:pt x="0" y="142"/>
                </a:lnTo>
                <a:lnTo>
                  <a:pt x="8296" y="142"/>
                </a:lnTo>
                <a:cubicBezTo>
                  <a:pt x="8327" y="142"/>
                  <a:pt x="8358" y="110"/>
                  <a:pt x="8358" y="79"/>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7"/>
          <p:cNvSpPr/>
          <p:nvPr/>
        </p:nvSpPr>
        <p:spPr>
          <a:xfrm>
            <a:off x="5766278" y="-42350496"/>
            <a:ext cx="654969" cy="9873"/>
          </a:xfrm>
          <a:custGeom>
            <a:rect b="b" l="l" r="r" t="t"/>
            <a:pathLst>
              <a:path extrusionOk="0" h="126" w="8359">
                <a:moveTo>
                  <a:pt x="0" y="0"/>
                </a:moveTo>
                <a:lnTo>
                  <a:pt x="0" y="126"/>
                </a:lnTo>
                <a:lnTo>
                  <a:pt x="8296" y="126"/>
                </a:lnTo>
                <a:cubicBezTo>
                  <a:pt x="8327" y="126"/>
                  <a:pt x="8358" y="110"/>
                  <a:pt x="8358" y="63"/>
                </a:cubicBezTo>
                <a:cubicBezTo>
                  <a:pt x="8358" y="31"/>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7"/>
          <p:cNvSpPr/>
          <p:nvPr/>
        </p:nvSpPr>
        <p:spPr>
          <a:xfrm>
            <a:off x="5750215" y="-42855259"/>
            <a:ext cx="955383" cy="366936"/>
          </a:xfrm>
          <a:custGeom>
            <a:rect b="b" l="l" r="r" t="t"/>
            <a:pathLst>
              <a:path extrusionOk="0" h="4683" w="12193">
                <a:moveTo>
                  <a:pt x="3709" y="1"/>
                </a:moveTo>
                <a:lnTo>
                  <a:pt x="205" y="1870"/>
                </a:lnTo>
                <a:lnTo>
                  <a:pt x="237" y="1949"/>
                </a:lnTo>
                <a:lnTo>
                  <a:pt x="205" y="1949"/>
                </a:lnTo>
                <a:cubicBezTo>
                  <a:pt x="95" y="1949"/>
                  <a:pt x="1" y="2043"/>
                  <a:pt x="1" y="2153"/>
                </a:cubicBezTo>
                <a:cubicBezTo>
                  <a:pt x="1" y="2263"/>
                  <a:pt x="95" y="2342"/>
                  <a:pt x="205" y="2342"/>
                </a:cubicBezTo>
                <a:lnTo>
                  <a:pt x="8548" y="2342"/>
                </a:lnTo>
                <a:cubicBezTo>
                  <a:pt x="9082" y="2342"/>
                  <a:pt x="9522" y="2781"/>
                  <a:pt x="9522" y="3316"/>
                </a:cubicBezTo>
                <a:cubicBezTo>
                  <a:pt x="9522" y="3865"/>
                  <a:pt x="9082" y="4305"/>
                  <a:pt x="8548" y="4305"/>
                </a:cubicBezTo>
                <a:lnTo>
                  <a:pt x="205" y="4305"/>
                </a:lnTo>
                <a:cubicBezTo>
                  <a:pt x="95" y="4305"/>
                  <a:pt x="1" y="4384"/>
                  <a:pt x="1" y="4494"/>
                </a:cubicBezTo>
                <a:cubicBezTo>
                  <a:pt x="1" y="4604"/>
                  <a:pt x="95" y="4682"/>
                  <a:pt x="205" y="4682"/>
                </a:cubicBezTo>
                <a:lnTo>
                  <a:pt x="8579" y="4682"/>
                </a:lnTo>
                <a:cubicBezTo>
                  <a:pt x="8988" y="4682"/>
                  <a:pt x="9349" y="4494"/>
                  <a:pt x="9585" y="4195"/>
                </a:cubicBezTo>
                <a:cubicBezTo>
                  <a:pt x="9836" y="3960"/>
                  <a:pt x="11690" y="2043"/>
                  <a:pt x="11847" y="1493"/>
                </a:cubicBezTo>
                <a:cubicBezTo>
                  <a:pt x="12193" y="189"/>
                  <a:pt x="10732" y="16"/>
                  <a:pt x="1073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7"/>
          <p:cNvSpPr/>
          <p:nvPr/>
        </p:nvSpPr>
        <p:spPr>
          <a:xfrm>
            <a:off x="5750215" y="-42686561"/>
            <a:ext cx="743667" cy="57904"/>
          </a:xfrm>
          <a:custGeom>
            <a:rect b="b" l="l" r="r" t="t"/>
            <a:pathLst>
              <a:path extrusionOk="0" h="739" w="9491">
                <a:moveTo>
                  <a:pt x="1" y="0"/>
                </a:moveTo>
                <a:cubicBezTo>
                  <a:pt x="17" y="110"/>
                  <a:pt x="95" y="189"/>
                  <a:pt x="205" y="189"/>
                </a:cubicBezTo>
                <a:lnTo>
                  <a:pt x="8626" y="189"/>
                </a:lnTo>
                <a:cubicBezTo>
                  <a:pt x="8988" y="204"/>
                  <a:pt x="9318" y="408"/>
                  <a:pt x="9475" y="723"/>
                </a:cubicBezTo>
                <a:lnTo>
                  <a:pt x="9490" y="738"/>
                </a:lnTo>
                <a:cubicBezTo>
                  <a:pt x="9380" y="314"/>
                  <a:pt x="8988" y="0"/>
                  <a:pt x="85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7"/>
          <p:cNvSpPr/>
          <p:nvPr/>
        </p:nvSpPr>
        <p:spPr>
          <a:xfrm>
            <a:off x="5766278" y="-42671830"/>
            <a:ext cx="737477" cy="153968"/>
          </a:xfrm>
          <a:custGeom>
            <a:rect b="b" l="l" r="r" t="t"/>
            <a:pathLst>
              <a:path extrusionOk="0" h="1965" w="9412">
                <a:moveTo>
                  <a:pt x="0" y="1"/>
                </a:moveTo>
                <a:lnTo>
                  <a:pt x="0" y="1964"/>
                </a:lnTo>
                <a:lnTo>
                  <a:pt x="8406" y="1964"/>
                </a:lnTo>
                <a:cubicBezTo>
                  <a:pt x="8767" y="1964"/>
                  <a:pt x="9097" y="1760"/>
                  <a:pt x="9270" y="1430"/>
                </a:cubicBezTo>
                <a:cubicBezTo>
                  <a:pt x="9411" y="1147"/>
                  <a:pt x="9411" y="817"/>
                  <a:pt x="9270" y="535"/>
                </a:cubicBezTo>
                <a:cubicBezTo>
                  <a:pt x="9097" y="205"/>
                  <a:pt x="8767" y="1"/>
                  <a:pt x="84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7"/>
          <p:cNvSpPr/>
          <p:nvPr/>
        </p:nvSpPr>
        <p:spPr>
          <a:xfrm>
            <a:off x="5766278" y="-42634925"/>
            <a:ext cx="654969" cy="9951"/>
          </a:xfrm>
          <a:custGeom>
            <a:rect b="b" l="l" r="r" t="t"/>
            <a:pathLst>
              <a:path extrusionOk="0" h="127" w="8359">
                <a:moveTo>
                  <a:pt x="0" y="1"/>
                </a:moveTo>
                <a:lnTo>
                  <a:pt x="0" y="127"/>
                </a:lnTo>
                <a:lnTo>
                  <a:pt x="8296" y="127"/>
                </a:lnTo>
                <a:cubicBezTo>
                  <a:pt x="8327" y="127"/>
                  <a:pt x="8358" y="95"/>
                  <a:pt x="8358" y="64"/>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7"/>
          <p:cNvSpPr/>
          <p:nvPr/>
        </p:nvSpPr>
        <p:spPr>
          <a:xfrm>
            <a:off x="5766278" y="-42600449"/>
            <a:ext cx="654969" cy="11205"/>
          </a:xfrm>
          <a:custGeom>
            <a:rect b="b" l="l" r="r" t="t"/>
            <a:pathLst>
              <a:path extrusionOk="0" h="143" w="8359">
                <a:moveTo>
                  <a:pt x="0" y="1"/>
                </a:moveTo>
                <a:lnTo>
                  <a:pt x="0" y="142"/>
                </a:lnTo>
                <a:lnTo>
                  <a:pt x="8296" y="142"/>
                </a:lnTo>
                <a:cubicBezTo>
                  <a:pt x="8327" y="142"/>
                  <a:pt x="8358" y="111"/>
                  <a:pt x="8358" y="79"/>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7"/>
          <p:cNvSpPr/>
          <p:nvPr/>
        </p:nvSpPr>
        <p:spPr>
          <a:xfrm>
            <a:off x="5766278" y="-42564719"/>
            <a:ext cx="654969" cy="11126"/>
          </a:xfrm>
          <a:custGeom>
            <a:rect b="b" l="l" r="r" t="t"/>
            <a:pathLst>
              <a:path extrusionOk="0" h="142" w="8359">
                <a:moveTo>
                  <a:pt x="0" y="0"/>
                </a:moveTo>
                <a:lnTo>
                  <a:pt x="0" y="142"/>
                </a:lnTo>
                <a:lnTo>
                  <a:pt x="8296" y="142"/>
                </a:lnTo>
                <a:cubicBezTo>
                  <a:pt x="8327" y="142"/>
                  <a:pt x="8358" y="110"/>
                  <a:pt x="8358" y="63"/>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7"/>
          <p:cNvSpPr/>
          <p:nvPr/>
        </p:nvSpPr>
        <p:spPr>
          <a:xfrm>
            <a:off x="6001343" y="-43302275"/>
            <a:ext cx="293126" cy="464332"/>
          </a:xfrm>
          <a:custGeom>
            <a:rect b="b" l="l" r="r" t="t"/>
            <a:pathLst>
              <a:path extrusionOk="0" h="5926" w="3741">
                <a:moveTo>
                  <a:pt x="1938" y="0"/>
                </a:moveTo>
                <a:cubicBezTo>
                  <a:pt x="1719" y="0"/>
                  <a:pt x="1500" y="16"/>
                  <a:pt x="1289" y="50"/>
                </a:cubicBezTo>
                <a:lnTo>
                  <a:pt x="1242" y="65"/>
                </a:lnTo>
                <a:lnTo>
                  <a:pt x="1" y="270"/>
                </a:lnTo>
                <a:lnTo>
                  <a:pt x="127" y="5926"/>
                </a:lnTo>
                <a:lnTo>
                  <a:pt x="3552" y="5926"/>
                </a:lnTo>
                <a:lnTo>
                  <a:pt x="3740" y="238"/>
                </a:lnTo>
                <a:cubicBezTo>
                  <a:pt x="3740" y="238"/>
                  <a:pt x="3253" y="113"/>
                  <a:pt x="2625" y="34"/>
                </a:cubicBezTo>
                <a:lnTo>
                  <a:pt x="2499" y="34"/>
                </a:lnTo>
                <a:cubicBezTo>
                  <a:pt x="2317" y="12"/>
                  <a:pt x="2128" y="0"/>
                  <a:pt x="1938"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7"/>
          <p:cNvSpPr/>
          <p:nvPr/>
        </p:nvSpPr>
        <p:spPr>
          <a:xfrm>
            <a:off x="6094977" y="-43302275"/>
            <a:ext cx="102253" cy="464332"/>
          </a:xfrm>
          <a:custGeom>
            <a:rect b="b" l="l" r="r" t="t"/>
            <a:pathLst>
              <a:path extrusionOk="0" h="5926" w="1305">
                <a:moveTo>
                  <a:pt x="743" y="0"/>
                </a:moveTo>
                <a:cubicBezTo>
                  <a:pt x="524" y="0"/>
                  <a:pt x="305" y="16"/>
                  <a:pt x="94" y="50"/>
                </a:cubicBezTo>
                <a:lnTo>
                  <a:pt x="31" y="65"/>
                </a:lnTo>
                <a:cubicBezTo>
                  <a:pt x="47" y="867"/>
                  <a:pt x="94" y="3915"/>
                  <a:pt x="0" y="5926"/>
                </a:cubicBezTo>
                <a:lnTo>
                  <a:pt x="1178" y="5926"/>
                </a:lnTo>
                <a:cubicBezTo>
                  <a:pt x="1178" y="4653"/>
                  <a:pt x="1225" y="2469"/>
                  <a:pt x="1304" y="34"/>
                </a:cubicBezTo>
                <a:cubicBezTo>
                  <a:pt x="1122" y="12"/>
                  <a:pt x="933" y="0"/>
                  <a:pt x="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7"/>
          <p:cNvSpPr/>
          <p:nvPr/>
        </p:nvSpPr>
        <p:spPr>
          <a:xfrm>
            <a:off x="6110961" y="-43364880"/>
            <a:ext cx="73889" cy="73654"/>
          </a:xfrm>
          <a:custGeom>
            <a:rect b="b" l="l" r="r" t="t"/>
            <a:pathLst>
              <a:path extrusionOk="0" h="940" w="943">
                <a:moveTo>
                  <a:pt x="0" y="0"/>
                </a:moveTo>
                <a:lnTo>
                  <a:pt x="0" y="833"/>
                </a:lnTo>
                <a:cubicBezTo>
                  <a:pt x="157" y="904"/>
                  <a:pt x="314" y="939"/>
                  <a:pt x="472" y="939"/>
                </a:cubicBezTo>
                <a:cubicBezTo>
                  <a:pt x="629" y="939"/>
                  <a:pt x="786" y="904"/>
                  <a:pt x="943" y="833"/>
                </a:cubicBezTo>
                <a:lnTo>
                  <a:pt x="94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7"/>
          <p:cNvSpPr/>
          <p:nvPr/>
        </p:nvSpPr>
        <p:spPr>
          <a:xfrm>
            <a:off x="6110961" y="-43364880"/>
            <a:ext cx="73889" cy="51793"/>
          </a:xfrm>
          <a:custGeom>
            <a:rect b="b" l="l" r="r" t="t"/>
            <a:pathLst>
              <a:path extrusionOk="0" h="661" w="943">
                <a:moveTo>
                  <a:pt x="0" y="0"/>
                </a:moveTo>
                <a:lnTo>
                  <a:pt x="0" y="299"/>
                </a:lnTo>
                <a:cubicBezTo>
                  <a:pt x="220" y="440"/>
                  <a:pt x="582" y="629"/>
                  <a:pt x="943" y="660"/>
                </a:cubicBezTo>
                <a:lnTo>
                  <a:pt x="9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7"/>
          <p:cNvSpPr/>
          <p:nvPr/>
        </p:nvSpPr>
        <p:spPr>
          <a:xfrm>
            <a:off x="6059247" y="-43539690"/>
            <a:ext cx="177317" cy="204428"/>
          </a:xfrm>
          <a:custGeom>
            <a:rect b="b" l="l" r="r" t="t"/>
            <a:pathLst>
              <a:path extrusionOk="0" h="2609" w="2263">
                <a:moveTo>
                  <a:pt x="0" y="0"/>
                </a:moveTo>
                <a:lnTo>
                  <a:pt x="0" y="1336"/>
                </a:lnTo>
                <a:cubicBezTo>
                  <a:pt x="0" y="1933"/>
                  <a:pt x="503" y="2608"/>
                  <a:pt x="1132" y="2608"/>
                </a:cubicBezTo>
                <a:cubicBezTo>
                  <a:pt x="1744" y="2608"/>
                  <a:pt x="2263" y="1933"/>
                  <a:pt x="2263" y="1336"/>
                </a:cubicBezTo>
                <a:lnTo>
                  <a:pt x="226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7"/>
          <p:cNvSpPr/>
          <p:nvPr/>
        </p:nvSpPr>
        <p:spPr>
          <a:xfrm>
            <a:off x="6028454" y="-43644373"/>
            <a:ext cx="241333" cy="181078"/>
          </a:xfrm>
          <a:custGeom>
            <a:rect b="b" l="l" r="r" t="t"/>
            <a:pathLst>
              <a:path extrusionOk="0" h="2311" w="3080">
                <a:moveTo>
                  <a:pt x="393" y="2310"/>
                </a:moveTo>
                <a:cubicBezTo>
                  <a:pt x="393" y="2310"/>
                  <a:pt x="1" y="1729"/>
                  <a:pt x="268" y="1336"/>
                </a:cubicBezTo>
                <a:cubicBezTo>
                  <a:pt x="268" y="1336"/>
                  <a:pt x="111" y="1006"/>
                  <a:pt x="268" y="692"/>
                </a:cubicBezTo>
                <a:cubicBezTo>
                  <a:pt x="441" y="378"/>
                  <a:pt x="1132" y="1"/>
                  <a:pt x="2106" y="189"/>
                </a:cubicBezTo>
                <a:cubicBezTo>
                  <a:pt x="3080" y="394"/>
                  <a:pt x="2891" y="1101"/>
                  <a:pt x="2766" y="1305"/>
                </a:cubicBezTo>
                <a:cubicBezTo>
                  <a:pt x="2766" y="1305"/>
                  <a:pt x="3017" y="1745"/>
                  <a:pt x="2656" y="2310"/>
                </a:cubicBezTo>
                <a:cubicBezTo>
                  <a:pt x="2656" y="2310"/>
                  <a:pt x="2436" y="2028"/>
                  <a:pt x="2499" y="1399"/>
                </a:cubicBezTo>
                <a:cubicBezTo>
                  <a:pt x="2499" y="1399"/>
                  <a:pt x="1415" y="1713"/>
                  <a:pt x="535" y="1336"/>
                </a:cubicBezTo>
                <a:cubicBezTo>
                  <a:pt x="535" y="1336"/>
                  <a:pt x="660" y="2059"/>
                  <a:pt x="393" y="231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7"/>
          <p:cNvSpPr/>
          <p:nvPr/>
        </p:nvSpPr>
        <p:spPr>
          <a:xfrm>
            <a:off x="6002596" y="-42852752"/>
            <a:ext cx="274634" cy="152714"/>
          </a:xfrm>
          <a:custGeom>
            <a:rect b="b" l="l" r="r" t="t"/>
            <a:pathLst>
              <a:path extrusionOk="0" h="1949" w="3505">
                <a:moveTo>
                  <a:pt x="3504" y="0"/>
                </a:moveTo>
                <a:cubicBezTo>
                  <a:pt x="3504" y="0"/>
                  <a:pt x="3473" y="1210"/>
                  <a:pt x="3174" y="1587"/>
                </a:cubicBezTo>
                <a:cubicBezTo>
                  <a:pt x="2892" y="1948"/>
                  <a:pt x="1195" y="1932"/>
                  <a:pt x="598" y="1681"/>
                </a:cubicBezTo>
                <a:cubicBezTo>
                  <a:pt x="1" y="1445"/>
                  <a:pt x="126" y="0"/>
                  <a:pt x="126"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7"/>
          <p:cNvSpPr/>
          <p:nvPr/>
        </p:nvSpPr>
        <p:spPr>
          <a:xfrm>
            <a:off x="5950882" y="-42881116"/>
            <a:ext cx="162587" cy="586095"/>
          </a:xfrm>
          <a:custGeom>
            <a:rect b="b" l="l" r="r" t="t"/>
            <a:pathLst>
              <a:path extrusionOk="0" h="7480" w="2075">
                <a:moveTo>
                  <a:pt x="2043" y="2294"/>
                </a:moveTo>
                <a:cubicBezTo>
                  <a:pt x="2043" y="2169"/>
                  <a:pt x="2075" y="1572"/>
                  <a:pt x="2043" y="1446"/>
                </a:cubicBezTo>
                <a:cubicBezTo>
                  <a:pt x="1965" y="959"/>
                  <a:pt x="1619" y="1"/>
                  <a:pt x="849" y="315"/>
                </a:cubicBezTo>
                <a:cubicBezTo>
                  <a:pt x="1" y="676"/>
                  <a:pt x="331" y="2389"/>
                  <a:pt x="331" y="2389"/>
                </a:cubicBezTo>
                <a:lnTo>
                  <a:pt x="739" y="7479"/>
                </a:lnTo>
                <a:lnTo>
                  <a:pt x="1525" y="7479"/>
                </a:lnTo>
                <a:cubicBezTo>
                  <a:pt x="1525" y="7479"/>
                  <a:pt x="1776" y="4934"/>
                  <a:pt x="2043"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7"/>
          <p:cNvSpPr/>
          <p:nvPr/>
        </p:nvSpPr>
        <p:spPr>
          <a:xfrm>
            <a:off x="5947199" y="-43091578"/>
            <a:ext cx="395223" cy="206857"/>
          </a:xfrm>
          <a:custGeom>
            <a:rect b="b" l="l" r="r" t="t"/>
            <a:pathLst>
              <a:path extrusionOk="0" h="2640" w="5044">
                <a:moveTo>
                  <a:pt x="4620" y="2640"/>
                </a:moveTo>
                <a:lnTo>
                  <a:pt x="425" y="2640"/>
                </a:lnTo>
                <a:lnTo>
                  <a:pt x="32" y="377"/>
                </a:lnTo>
                <a:cubicBezTo>
                  <a:pt x="1" y="173"/>
                  <a:pt x="142" y="0"/>
                  <a:pt x="346" y="0"/>
                </a:cubicBezTo>
                <a:lnTo>
                  <a:pt x="4683" y="0"/>
                </a:lnTo>
                <a:cubicBezTo>
                  <a:pt x="4887" y="0"/>
                  <a:pt x="5044" y="173"/>
                  <a:pt x="5012" y="377"/>
                </a:cubicBezTo>
                <a:close/>
              </a:path>
            </a:pathLst>
          </a:custGeom>
          <a:solidFill>
            <a:srgbClr val="A1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7"/>
          <p:cNvSpPr/>
          <p:nvPr/>
        </p:nvSpPr>
        <p:spPr>
          <a:xfrm>
            <a:off x="5980422" y="-42884799"/>
            <a:ext cx="328778" cy="39491"/>
          </a:xfrm>
          <a:custGeom>
            <a:rect b="b" l="l" r="r" t="t"/>
            <a:pathLst>
              <a:path extrusionOk="0" h="504" w="4196">
                <a:moveTo>
                  <a:pt x="1" y="1"/>
                </a:moveTo>
                <a:lnTo>
                  <a:pt x="1" y="63"/>
                </a:lnTo>
                <a:cubicBezTo>
                  <a:pt x="1" y="299"/>
                  <a:pt x="189" y="503"/>
                  <a:pt x="441" y="503"/>
                </a:cubicBezTo>
                <a:lnTo>
                  <a:pt x="3756" y="503"/>
                </a:lnTo>
                <a:cubicBezTo>
                  <a:pt x="4007" y="503"/>
                  <a:pt x="4196" y="299"/>
                  <a:pt x="4196" y="63"/>
                </a:cubicBezTo>
                <a:lnTo>
                  <a:pt x="41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7"/>
          <p:cNvSpPr/>
          <p:nvPr/>
        </p:nvSpPr>
        <p:spPr>
          <a:xfrm>
            <a:off x="6119580" y="-43009148"/>
            <a:ext cx="56651" cy="56729"/>
          </a:xfrm>
          <a:custGeom>
            <a:rect b="b" l="l" r="r" t="t"/>
            <a:pathLst>
              <a:path extrusionOk="0" h="724" w="723">
                <a:moveTo>
                  <a:pt x="362" y="1"/>
                </a:moveTo>
                <a:cubicBezTo>
                  <a:pt x="157" y="1"/>
                  <a:pt x="0" y="158"/>
                  <a:pt x="0" y="362"/>
                </a:cubicBezTo>
                <a:cubicBezTo>
                  <a:pt x="0" y="566"/>
                  <a:pt x="157" y="723"/>
                  <a:pt x="362" y="723"/>
                </a:cubicBezTo>
                <a:cubicBezTo>
                  <a:pt x="566" y="723"/>
                  <a:pt x="723" y="566"/>
                  <a:pt x="723" y="362"/>
                </a:cubicBezTo>
                <a:cubicBezTo>
                  <a:pt x="723" y="158"/>
                  <a:pt x="566" y="1"/>
                  <a:pt x="36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5" name="Shape 1135"/>
        <p:cNvGrpSpPr/>
        <p:nvPr/>
      </p:nvGrpSpPr>
      <p:grpSpPr>
        <a:xfrm>
          <a:off x="0" y="0"/>
          <a:ext cx="0" cy="0"/>
          <a:chOff x="0" y="0"/>
          <a:chExt cx="0" cy="0"/>
        </a:xfrm>
      </p:grpSpPr>
      <p:pic>
        <p:nvPicPr>
          <p:cNvPr id="1136" name="Google Shape;1136;p58"/>
          <p:cNvPicPr preferRelativeResize="0"/>
          <p:nvPr/>
        </p:nvPicPr>
        <p:blipFill>
          <a:blip r:embed="rId3">
            <a:alphaModFix/>
          </a:blip>
          <a:stretch>
            <a:fillRect/>
          </a:stretch>
        </p:blipFill>
        <p:spPr>
          <a:xfrm>
            <a:off x="152400" y="799575"/>
            <a:ext cx="8839198" cy="34084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0" name="Shape 1140"/>
        <p:cNvGrpSpPr/>
        <p:nvPr/>
      </p:nvGrpSpPr>
      <p:grpSpPr>
        <a:xfrm>
          <a:off x="0" y="0"/>
          <a:ext cx="0" cy="0"/>
          <a:chOff x="0" y="0"/>
          <a:chExt cx="0" cy="0"/>
        </a:xfrm>
      </p:grpSpPr>
      <p:sp>
        <p:nvSpPr>
          <p:cNvPr id="1141" name="Google Shape;1141;p59"/>
          <p:cNvSpPr/>
          <p:nvPr/>
        </p:nvSpPr>
        <p:spPr>
          <a:xfrm>
            <a:off x="897350" y="1624276"/>
            <a:ext cx="7349306" cy="3519193"/>
          </a:xfrm>
          <a:custGeom>
            <a:rect b="b" l="l" r="r" t="t"/>
            <a:pathLst>
              <a:path extrusionOk="0" h="35956" w="66677">
                <a:moveTo>
                  <a:pt x="33338" y="1"/>
                </a:moveTo>
                <a:cubicBezTo>
                  <a:pt x="14939" y="1"/>
                  <a:pt x="0" y="14940"/>
                  <a:pt x="0" y="33339"/>
                </a:cubicBezTo>
                <a:cubicBezTo>
                  <a:pt x="0" y="34211"/>
                  <a:pt x="28" y="35083"/>
                  <a:pt x="113" y="35955"/>
                </a:cubicBezTo>
                <a:lnTo>
                  <a:pt x="66592" y="35955"/>
                </a:lnTo>
                <a:cubicBezTo>
                  <a:pt x="66648" y="35083"/>
                  <a:pt x="66676" y="34211"/>
                  <a:pt x="66676" y="33339"/>
                </a:cubicBezTo>
                <a:cubicBezTo>
                  <a:pt x="66676" y="14940"/>
                  <a:pt x="51765" y="1"/>
                  <a:pt x="3333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9"/>
          <p:cNvSpPr txBox="1"/>
          <p:nvPr>
            <p:ph type="title"/>
          </p:nvPr>
        </p:nvSpPr>
        <p:spPr>
          <a:xfrm>
            <a:off x="2414250" y="2229219"/>
            <a:ext cx="4315500" cy="23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3"/>
                </a:solidFill>
              </a:rPr>
              <a:t>Q&amp;As</a:t>
            </a:r>
            <a:endParaRPr sz="6000">
              <a:solidFill>
                <a:schemeClr val="accent3"/>
              </a:solidFill>
            </a:endParaRPr>
          </a:p>
        </p:txBody>
      </p:sp>
      <p:grpSp>
        <p:nvGrpSpPr>
          <p:cNvPr id="1143" name="Google Shape;1143;p59"/>
          <p:cNvGrpSpPr/>
          <p:nvPr/>
        </p:nvGrpSpPr>
        <p:grpSpPr>
          <a:xfrm>
            <a:off x="553507" y="2174735"/>
            <a:ext cx="1003019" cy="983818"/>
            <a:chOff x="-2816216" y="232525"/>
            <a:chExt cx="468569" cy="481579"/>
          </a:xfrm>
        </p:grpSpPr>
        <p:sp>
          <p:nvSpPr>
            <p:cNvPr id="1144" name="Google Shape;1144;p59"/>
            <p:cNvSpPr/>
            <p:nvPr/>
          </p:nvSpPr>
          <p:spPr>
            <a:xfrm>
              <a:off x="-2714297" y="279791"/>
              <a:ext cx="208960" cy="219159"/>
            </a:xfrm>
            <a:custGeom>
              <a:rect b="b" l="l" r="r" t="t"/>
              <a:pathLst>
                <a:path extrusionOk="0" h="12162" w="11596">
                  <a:moveTo>
                    <a:pt x="1745" y="9804"/>
                  </a:moveTo>
                  <a:cubicBezTo>
                    <a:pt x="1085" y="8705"/>
                    <a:pt x="1" y="7495"/>
                    <a:pt x="472" y="6207"/>
                  </a:cubicBezTo>
                  <a:cubicBezTo>
                    <a:pt x="488" y="6160"/>
                    <a:pt x="504" y="6112"/>
                    <a:pt x="535" y="6065"/>
                  </a:cubicBezTo>
                  <a:cubicBezTo>
                    <a:pt x="1823" y="2467"/>
                    <a:pt x="4918" y="1"/>
                    <a:pt x="8186" y="1415"/>
                  </a:cubicBezTo>
                  <a:cubicBezTo>
                    <a:pt x="10967" y="2609"/>
                    <a:pt x="11595" y="4620"/>
                    <a:pt x="11485" y="6112"/>
                  </a:cubicBezTo>
                  <a:cubicBezTo>
                    <a:pt x="11438" y="6757"/>
                    <a:pt x="11046" y="7903"/>
                    <a:pt x="10700" y="8453"/>
                  </a:cubicBezTo>
                  <a:cubicBezTo>
                    <a:pt x="10433" y="8893"/>
                    <a:pt x="10150" y="9317"/>
                    <a:pt x="9899" y="9742"/>
                  </a:cubicBezTo>
                  <a:cubicBezTo>
                    <a:pt x="9097" y="10998"/>
                    <a:pt x="7872" y="11831"/>
                    <a:pt x="6505" y="12161"/>
                  </a:cubicBezTo>
                  <a:cubicBezTo>
                    <a:pt x="4808" y="11627"/>
                    <a:pt x="3237" y="10794"/>
                    <a:pt x="1745" y="980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9"/>
            <p:cNvSpPr/>
            <p:nvPr/>
          </p:nvSpPr>
          <p:spPr>
            <a:xfrm>
              <a:off x="-2699845" y="232525"/>
              <a:ext cx="119491" cy="119761"/>
            </a:xfrm>
            <a:custGeom>
              <a:rect b="b" l="l" r="r" t="t"/>
              <a:pathLst>
                <a:path extrusionOk="0" h="6646" w="6631">
                  <a:moveTo>
                    <a:pt x="0" y="3315"/>
                  </a:moveTo>
                  <a:cubicBezTo>
                    <a:pt x="0" y="5153"/>
                    <a:pt x="1477" y="6646"/>
                    <a:pt x="3315" y="6646"/>
                  </a:cubicBezTo>
                  <a:cubicBezTo>
                    <a:pt x="5153" y="6646"/>
                    <a:pt x="6630" y="5153"/>
                    <a:pt x="6630" y="3315"/>
                  </a:cubicBezTo>
                  <a:cubicBezTo>
                    <a:pt x="6630" y="1477"/>
                    <a:pt x="5153" y="0"/>
                    <a:pt x="3315" y="0"/>
                  </a:cubicBezTo>
                  <a:cubicBezTo>
                    <a:pt x="1477" y="0"/>
                    <a:pt x="0" y="1477"/>
                    <a:pt x="0" y="3315"/>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9"/>
            <p:cNvSpPr/>
            <p:nvPr/>
          </p:nvSpPr>
          <p:spPr>
            <a:xfrm>
              <a:off x="-2637281" y="519506"/>
              <a:ext cx="258767" cy="185246"/>
            </a:xfrm>
            <a:custGeom>
              <a:rect b="b" l="l" r="r" t="t"/>
              <a:pathLst>
                <a:path extrusionOk="0" h="10280" w="14360">
                  <a:moveTo>
                    <a:pt x="1747" y="1"/>
                  </a:moveTo>
                  <a:cubicBezTo>
                    <a:pt x="1704" y="1"/>
                    <a:pt x="1661" y="15"/>
                    <a:pt x="1618" y="36"/>
                  </a:cubicBezTo>
                  <a:cubicBezTo>
                    <a:pt x="1037" y="288"/>
                    <a:pt x="550" y="743"/>
                    <a:pt x="283" y="1309"/>
                  </a:cubicBezTo>
                  <a:cubicBezTo>
                    <a:pt x="0" y="1890"/>
                    <a:pt x="32" y="2440"/>
                    <a:pt x="346" y="3399"/>
                  </a:cubicBezTo>
                  <a:cubicBezTo>
                    <a:pt x="1210" y="5928"/>
                    <a:pt x="2514" y="8976"/>
                    <a:pt x="3677" y="10280"/>
                  </a:cubicBezTo>
                  <a:cubicBezTo>
                    <a:pt x="11029" y="9400"/>
                    <a:pt x="14360" y="5331"/>
                    <a:pt x="14360" y="5331"/>
                  </a:cubicBezTo>
                  <a:lnTo>
                    <a:pt x="13622" y="4027"/>
                  </a:lnTo>
                  <a:cubicBezTo>
                    <a:pt x="13622" y="4027"/>
                    <a:pt x="11626" y="5614"/>
                    <a:pt x="9175" y="5881"/>
                  </a:cubicBezTo>
                  <a:cubicBezTo>
                    <a:pt x="6709" y="6164"/>
                    <a:pt x="4949" y="6918"/>
                    <a:pt x="4918" y="6933"/>
                  </a:cubicBezTo>
                  <a:cubicBezTo>
                    <a:pt x="4462" y="5771"/>
                    <a:pt x="3739" y="3980"/>
                    <a:pt x="2828" y="2063"/>
                  </a:cubicBezTo>
                  <a:cubicBezTo>
                    <a:pt x="2530" y="1419"/>
                    <a:pt x="2263" y="775"/>
                    <a:pt x="1995" y="209"/>
                  </a:cubicBezTo>
                  <a:cubicBezTo>
                    <a:pt x="1913" y="54"/>
                    <a:pt x="1830" y="1"/>
                    <a:pt x="1747"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9"/>
            <p:cNvSpPr/>
            <p:nvPr/>
          </p:nvSpPr>
          <p:spPr>
            <a:xfrm>
              <a:off x="-2807999" y="488494"/>
              <a:ext cx="204996" cy="216546"/>
            </a:xfrm>
            <a:custGeom>
              <a:rect b="b" l="l" r="r" t="t"/>
              <a:pathLst>
                <a:path extrusionOk="0" h="12017" w="11376">
                  <a:moveTo>
                    <a:pt x="5720" y="1"/>
                  </a:moveTo>
                  <a:cubicBezTo>
                    <a:pt x="5578" y="1"/>
                    <a:pt x="5437" y="5"/>
                    <a:pt x="5295" y="13"/>
                  </a:cubicBezTo>
                  <a:cubicBezTo>
                    <a:pt x="5217" y="29"/>
                    <a:pt x="5154" y="29"/>
                    <a:pt x="5075" y="29"/>
                  </a:cubicBezTo>
                  <a:lnTo>
                    <a:pt x="4305" y="108"/>
                  </a:lnTo>
                  <a:lnTo>
                    <a:pt x="4274" y="108"/>
                  </a:lnTo>
                  <a:lnTo>
                    <a:pt x="3771" y="155"/>
                  </a:lnTo>
                  <a:lnTo>
                    <a:pt x="849" y="406"/>
                  </a:lnTo>
                  <a:lnTo>
                    <a:pt x="0" y="12017"/>
                  </a:lnTo>
                  <a:lnTo>
                    <a:pt x="9867" y="12017"/>
                  </a:lnTo>
                  <a:cubicBezTo>
                    <a:pt x="9836" y="10540"/>
                    <a:pt x="9773" y="11482"/>
                    <a:pt x="10024" y="9707"/>
                  </a:cubicBezTo>
                  <a:cubicBezTo>
                    <a:pt x="10024" y="9644"/>
                    <a:pt x="10040" y="9566"/>
                    <a:pt x="10055" y="9503"/>
                  </a:cubicBezTo>
                  <a:cubicBezTo>
                    <a:pt x="10071" y="9456"/>
                    <a:pt x="10087" y="9409"/>
                    <a:pt x="10118" y="9377"/>
                  </a:cubicBezTo>
                  <a:cubicBezTo>
                    <a:pt x="10511" y="8686"/>
                    <a:pt x="10715" y="8277"/>
                    <a:pt x="10857" y="7775"/>
                  </a:cubicBezTo>
                  <a:cubicBezTo>
                    <a:pt x="11281" y="6172"/>
                    <a:pt x="10967" y="5151"/>
                    <a:pt x="10841" y="4145"/>
                  </a:cubicBezTo>
                  <a:cubicBezTo>
                    <a:pt x="10935" y="3690"/>
                    <a:pt x="11265" y="2119"/>
                    <a:pt x="11375" y="1647"/>
                  </a:cubicBezTo>
                  <a:lnTo>
                    <a:pt x="9317" y="862"/>
                  </a:lnTo>
                  <a:lnTo>
                    <a:pt x="8893" y="689"/>
                  </a:lnTo>
                  <a:lnTo>
                    <a:pt x="8861" y="689"/>
                  </a:lnTo>
                  <a:lnTo>
                    <a:pt x="8422" y="516"/>
                  </a:lnTo>
                  <a:lnTo>
                    <a:pt x="8390" y="501"/>
                  </a:lnTo>
                  <a:cubicBezTo>
                    <a:pt x="7533" y="174"/>
                    <a:pt x="6630" y="1"/>
                    <a:pt x="5720"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9"/>
            <p:cNvSpPr/>
            <p:nvPr/>
          </p:nvSpPr>
          <p:spPr>
            <a:xfrm>
              <a:off x="-2740047" y="488674"/>
              <a:ext cx="99957" cy="65971"/>
            </a:xfrm>
            <a:custGeom>
              <a:rect b="b" l="l" r="r" t="t"/>
              <a:pathLst>
                <a:path extrusionOk="0" h="3661" w="5547">
                  <a:moveTo>
                    <a:pt x="2025" y="1"/>
                  </a:moveTo>
                  <a:cubicBezTo>
                    <a:pt x="1858" y="1"/>
                    <a:pt x="1691" y="7"/>
                    <a:pt x="1524" y="19"/>
                  </a:cubicBezTo>
                  <a:lnTo>
                    <a:pt x="1414" y="19"/>
                  </a:lnTo>
                  <a:cubicBezTo>
                    <a:pt x="1383" y="35"/>
                    <a:pt x="1351" y="35"/>
                    <a:pt x="1320" y="35"/>
                  </a:cubicBezTo>
                  <a:lnTo>
                    <a:pt x="534" y="98"/>
                  </a:lnTo>
                  <a:lnTo>
                    <a:pt x="503" y="98"/>
                  </a:lnTo>
                  <a:lnTo>
                    <a:pt x="0" y="145"/>
                  </a:lnTo>
                  <a:cubicBezTo>
                    <a:pt x="823" y="1819"/>
                    <a:pt x="2713" y="3661"/>
                    <a:pt x="3974" y="3661"/>
                  </a:cubicBezTo>
                  <a:cubicBezTo>
                    <a:pt x="4157" y="3661"/>
                    <a:pt x="4327" y="3622"/>
                    <a:pt x="4478" y="3538"/>
                  </a:cubicBezTo>
                  <a:cubicBezTo>
                    <a:pt x="5200" y="3146"/>
                    <a:pt x="5499" y="1810"/>
                    <a:pt x="5546" y="852"/>
                  </a:cubicBezTo>
                  <a:lnTo>
                    <a:pt x="5122" y="679"/>
                  </a:lnTo>
                  <a:lnTo>
                    <a:pt x="5090" y="679"/>
                  </a:lnTo>
                  <a:lnTo>
                    <a:pt x="4666" y="506"/>
                  </a:lnTo>
                  <a:lnTo>
                    <a:pt x="4619" y="491"/>
                  </a:lnTo>
                  <a:cubicBezTo>
                    <a:pt x="3786" y="173"/>
                    <a:pt x="2909" y="1"/>
                    <a:pt x="202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9"/>
            <p:cNvSpPr/>
            <p:nvPr/>
          </p:nvSpPr>
          <p:spPr>
            <a:xfrm>
              <a:off x="-2735812" y="647085"/>
              <a:ext cx="110156" cy="18615"/>
            </a:xfrm>
            <a:custGeom>
              <a:rect b="b" l="l" r="r" t="t"/>
              <a:pathLst>
                <a:path extrusionOk="0" h="1033" w="6113">
                  <a:moveTo>
                    <a:pt x="155" y="1"/>
                  </a:moveTo>
                  <a:cubicBezTo>
                    <a:pt x="95" y="1"/>
                    <a:pt x="41" y="43"/>
                    <a:pt x="16" y="105"/>
                  </a:cubicBezTo>
                  <a:cubicBezTo>
                    <a:pt x="1" y="183"/>
                    <a:pt x="48" y="278"/>
                    <a:pt x="126" y="293"/>
                  </a:cubicBezTo>
                  <a:cubicBezTo>
                    <a:pt x="504" y="403"/>
                    <a:pt x="881" y="513"/>
                    <a:pt x="1226" y="592"/>
                  </a:cubicBezTo>
                  <a:cubicBezTo>
                    <a:pt x="2666" y="935"/>
                    <a:pt x="3788" y="1033"/>
                    <a:pt x="4600" y="1033"/>
                  </a:cubicBezTo>
                  <a:cubicBezTo>
                    <a:pt x="5311" y="1033"/>
                    <a:pt x="5783" y="957"/>
                    <a:pt x="6018" y="906"/>
                  </a:cubicBezTo>
                  <a:cubicBezTo>
                    <a:pt x="6018" y="843"/>
                    <a:pt x="6034" y="765"/>
                    <a:pt x="6049" y="702"/>
                  </a:cubicBezTo>
                  <a:cubicBezTo>
                    <a:pt x="6065" y="655"/>
                    <a:pt x="6081" y="623"/>
                    <a:pt x="6112" y="576"/>
                  </a:cubicBezTo>
                  <a:lnTo>
                    <a:pt x="6097" y="576"/>
                  </a:lnTo>
                  <a:cubicBezTo>
                    <a:pt x="6089" y="584"/>
                    <a:pt x="5590" y="729"/>
                    <a:pt x="4606" y="729"/>
                  </a:cubicBezTo>
                  <a:cubicBezTo>
                    <a:pt x="3622" y="729"/>
                    <a:pt x="2153" y="584"/>
                    <a:pt x="205" y="11"/>
                  </a:cubicBezTo>
                  <a:cubicBezTo>
                    <a:pt x="188" y="4"/>
                    <a:pt x="171" y="1"/>
                    <a:pt x="155"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9"/>
            <p:cNvSpPr/>
            <p:nvPr/>
          </p:nvSpPr>
          <p:spPr>
            <a:xfrm>
              <a:off x="-2708062" y="442292"/>
              <a:ext cx="69377" cy="79540"/>
            </a:xfrm>
            <a:custGeom>
              <a:rect b="b" l="l" r="r" t="t"/>
              <a:pathLst>
                <a:path extrusionOk="0" h="4414" w="3850">
                  <a:moveTo>
                    <a:pt x="1394" y="0"/>
                  </a:moveTo>
                  <a:cubicBezTo>
                    <a:pt x="1385" y="0"/>
                    <a:pt x="1376" y="0"/>
                    <a:pt x="1367" y="1"/>
                  </a:cubicBezTo>
                  <a:lnTo>
                    <a:pt x="1163" y="425"/>
                  </a:lnTo>
                  <a:lnTo>
                    <a:pt x="0" y="2750"/>
                  </a:lnTo>
                  <a:cubicBezTo>
                    <a:pt x="0" y="2750"/>
                    <a:pt x="330" y="3347"/>
                    <a:pt x="865" y="3834"/>
                  </a:cubicBezTo>
                  <a:cubicBezTo>
                    <a:pt x="1227" y="4155"/>
                    <a:pt x="1675" y="4413"/>
                    <a:pt x="2177" y="4413"/>
                  </a:cubicBezTo>
                  <a:cubicBezTo>
                    <a:pt x="2241" y="4413"/>
                    <a:pt x="2307" y="4409"/>
                    <a:pt x="2373" y="4400"/>
                  </a:cubicBezTo>
                  <a:lnTo>
                    <a:pt x="2828" y="3662"/>
                  </a:lnTo>
                  <a:lnTo>
                    <a:pt x="3363" y="2797"/>
                  </a:lnTo>
                  <a:lnTo>
                    <a:pt x="3850" y="2043"/>
                  </a:lnTo>
                  <a:cubicBezTo>
                    <a:pt x="3850" y="2043"/>
                    <a:pt x="3661" y="1839"/>
                    <a:pt x="3378" y="1572"/>
                  </a:cubicBezTo>
                  <a:cubicBezTo>
                    <a:pt x="3095" y="1289"/>
                    <a:pt x="2750" y="896"/>
                    <a:pt x="2388" y="566"/>
                  </a:cubicBezTo>
                  <a:cubicBezTo>
                    <a:pt x="2038" y="246"/>
                    <a:pt x="1687" y="0"/>
                    <a:pt x="1394"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9"/>
            <p:cNvSpPr/>
            <p:nvPr/>
          </p:nvSpPr>
          <p:spPr>
            <a:xfrm>
              <a:off x="-2676347" y="454761"/>
              <a:ext cx="37662" cy="53519"/>
            </a:xfrm>
            <a:custGeom>
              <a:rect b="b" l="l" r="r" t="t"/>
              <a:pathLst>
                <a:path extrusionOk="0" h="2970" w="2090">
                  <a:moveTo>
                    <a:pt x="0" y="0"/>
                  </a:moveTo>
                  <a:cubicBezTo>
                    <a:pt x="0" y="0"/>
                    <a:pt x="94" y="2090"/>
                    <a:pt x="1068" y="2970"/>
                  </a:cubicBezTo>
                  <a:lnTo>
                    <a:pt x="2090" y="1351"/>
                  </a:lnTo>
                  <a:cubicBezTo>
                    <a:pt x="2090" y="1351"/>
                    <a:pt x="1901" y="1147"/>
                    <a:pt x="1634" y="880"/>
                  </a:cubicBezTo>
                  <a:lnTo>
                    <a:pt x="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9"/>
            <p:cNvSpPr/>
            <p:nvPr/>
          </p:nvSpPr>
          <p:spPr>
            <a:xfrm>
              <a:off x="-2696457" y="340949"/>
              <a:ext cx="178939" cy="165442"/>
            </a:xfrm>
            <a:custGeom>
              <a:rect b="b" l="l" r="r" t="t"/>
              <a:pathLst>
                <a:path extrusionOk="0" h="9181" w="9930">
                  <a:moveTo>
                    <a:pt x="3724" y="0"/>
                  </a:moveTo>
                  <a:cubicBezTo>
                    <a:pt x="3080" y="32"/>
                    <a:pt x="2483" y="535"/>
                    <a:pt x="1949" y="1210"/>
                  </a:cubicBezTo>
                  <a:cubicBezTo>
                    <a:pt x="1917" y="1273"/>
                    <a:pt x="1870" y="1320"/>
                    <a:pt x="1839" y="1383"/>
                  </a:cubicBezTo>
                  <a:lnTo>
                    <a:pt x="1776" y="1462"/>
                  </a:lnTo>
                  <a:cubicBezTo>
                    <a:pt x="1713" y="1540"/>
                    <a:pt x="1666" y="1619"/>
                    <a:pt x="1603" y="1713"/>
                  </a:cubicBezTo>
                  <a:cubicBezTo>
                    <a:pt x="1572" y="1760"/>
                    <a:pt x="1540" y="1807"/>
                    <a:pt x="1509" y="1854"/>
                  </a:cubicBezTo>
                  <a:cubicBezTo>
                    <a:pt x="1415" y="1996"/>
                    <a:pt x="1336" y="2153"/>
                    <a:pt x="1242" y="2310"/>
                  </a:cubicBezTo>
                  <a:cubicBezTo>
                    <a:pt x="912" y="2907"/>
                    <a:pt x="613" y="3520"/>
                    <a:pt x="409" y="4038"/>
                  </a:cubicBezTo>
                  <a:cubicBezTo>
                    <a:pt x="142" y="4667"/>
                    <a:pt x="1" y="5122"/>
                    <a:pt x="1" y="5122"/>
                  </a:cubicBezTo>
                  <a:cubicBezTo>
                    <a:pt x="1" y="5122"/>
                    <a:pt x="48" y="5216"/>
                    <a:pt x="142" y="5405"/>
                  </a:cubicBezTo>
                  <a:cubicBezTo>
                    <a:pt x="221" y="5562"/>
                    <a:pt x="346" y="5782"/>
                    <a:pt x="519" y="6049"/>
                  </a:cubicBezTo>
                  <a:cubicBezTo>
                    <a:pt x="708" y="6363"/>
                    <a:pt x="975" y="6740"/>
                    <a:pt x="1289" y="7102"/>
                  </a:cubicBezTo>
                  <a:cubicBezTo>
                    <a:pt x="1682" y="7573"/>
                    <a:pt x="2153" y="8044"/>
                    <a:pt x="2719" y="8421"/>
                  </a:cubicBezTo>
                  <a:cubicBezTo>
                    <a:pt x="3316" y="8814"/>
                    <a:pt x="3991" y="9113"/>
                    <a:pt x="4761" y="9176"/>
                  </a:cubicBezTo>
                  <a:cubicBezTo>
                    <a:pt x="4810" y="9179"/>
                    <a:pt x="4858" y="9181"/>
                    <a:pt x="4906" y="9181"/>
                  </a:cubicBezTo>
                  <a:cubicBezTo>
                    <a:pt x="6787" y="9181"/>
                    <a:pt x="8302" y="6533"/>
                    <a:pt x="9160" y="4588"/>
                  </a:cubicBezTo>
                  <a:cubicBezTo>
                    <a:pt x="9176" y="4541"/>
                    <a:pt x="9207" y="4478"/>
                    <a:pt x="9223" y="4431"/>
                  </a:cubicBezTo>
                  <a:cubicBezTo>
                    <a:pt x="9537" y="3708"/>
                    <a:pt x="9757" y="3095"/>
                    <a:pt x="9851" y="2797"/>
                  </a:cubicBezTo>
                  <a:cubicBezTo>
                    <a:pt x="9898" y="2640"/>
                    <a:pt x="9930" y="2561"/>
                    <a:pt x="9930" y="2561"/>
                  </a:cubicBezTo>
                  <a:lnTo>
                    <a:pt x="4808" y="456"/>
                  </a:lnTo>
                  <a:lnTo>
                    <a:pt x="3724"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9"/>
            <p:cNvSpPr/>
            <p:nvPr/>
          </p:nvSpPr>
          <p:spPr>
            <a:xfrm>
              <a:off x="-2706080" y="370501"/>
              <a:ext cx="49555" cy="60205"/>
            </a:xfrm>
            <a:custGeom>
              <a:rect b="b" l="l" r="r" t="t"/>
              <a:pathLst>
                <a:path extrusionOk="0" h="3341" w="2750">
                  <a:moveTo>
                    <a:pt x="1846" y="1"/>
                  </a:moveTo>
                  <a:cubicBezTo>
                    <a:pt x="1767" y="1"/>
                    <a:pt x="1680" y="14"/>
                    <a:pt x="1587" y="41"/>
                  </a:cubicBezTo>
                  <a:cubicBezTo>
                    <a:pt x="535" y="356"/>
                    <a:pt x="0" y="2728"/>
                    <a:pt x="1587" y="3341"/>
                  </a:cubicBezTo>
                  <a:lnTo>
                    <a:pt x="2750" y="1047"/>
                  </a:lnTo>
                  <a:cubicBezTo>
                    <a:pt x="2750" y="1047"/>
                    <a:pt x="2571" y="1"/>
                    <a:pt x="1846"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9"/>
            <p:cNvSpPr/>
            <p:nvPr/>
          </p:nvSpPr>
          <p:spPr>
            <a:xfrm>
              <a:off x="-2667572" y="312929"/>
              <a:ext cx="150053" cy="123725"/>
            </a:xfrm>
            <a:custGeom>
              <a:rect b="b" l="l" r="r" t="t"/>
              <a:pathLst>
                <a:path extrusionOk="0" h="6866" w="8327">
                  <a:moveTo>
                    <a:pt x="629" y="4619"/>
                  </a:moveTo>
                  <a:cubicBezTo>
                    <a:pt x="346" y="5499"/>
                    <a:pt x="471" y="6866"/>
                    <a:pt x="471" y="6866"/>
                  </a:cubicBezTo>
                  <a:cubicBezTo>
                    <a:pt x="1053" y="5577"/>
                    <a:pt x="1650" y="4650"/>
                    <a:pt x="1760" y="4478"/>
                  </a:cubicBezTo>
                  <a:cubicBezTo>
                    <a:pt x="1760" y="4478"/>
                    <a:pt x="1760" y="4478"/>
                    <a:pt x="1760" y="4462"/>
                  </a:cubicBezTo>
                  <a:cubicBezTo>
                    <a:pt x="1760" y="4462"/>
                    <a:pt x="1775" y="4462"/>
                    <a:pt x="1775" y="4462"/>
                  </a:cubicBezTo>
                  <a:cubicBezTo>
                    <a:pt x="2074" y="4022"/>
                    <a:pt x="2262" y="3519"/>
                    <a:pt x="2262" y="3519"/>
                  </a:cubicBezTo>
                  <a:cubicBezTo>
                    <a:pt x="6536" y="5200"/>
                    <a:pt x="7966" y="4996"/>
                    <a:pt x="8248" y="4352"/>
                  </a:cubicBezTo>
                  <a:cubicBezTo>
                    <a:pt x="8295" y="4195"/>
                    <a:pt x="8327" y="4116"/>
                    <a:pt x="8327" y="4116"/>
                  </a:cubicBezTo>
                  <a:lnTo>
                    <a:pt x="3362" y="0"/>
                  </a:lnTo>
                  <a:cubicBezTo>
                    <a:pt x="2577" y="47"/>
                    <a:pt x="597" y="2357"/>
                    <a:pt x="0" y="3268"/>
                  </a:cubicBezTo>
                  <a:cubicBezTo>
                    <a:pt x="550" y="3535"/>
                    <a:pt x="597" y="4195"/>
                    <a:pt x="629" y="4619"/>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9"/>
            <p:cNvSpPr/>
            <p:nvPr/>
          </p:nvSpPr>
          <p:spPr>
            <a:xfrm>
              <a:off x="-2816216" y="496080"/>
              <a:ext cx="267561" cy="203860"/>
            </a:xfrm>
            <a:custGeom>
              <a:rect b="b" l="l" r="r" t="t"/>
              <a:pathLst>
                <a:path extrusionOk="0" h="11313" w="14848">
                  <a:moveTo>
                    <a:pt x="1305" y="1"/>
                  </a:moveTo>
                  <a:cubicBezTo>
                    <a:pt x="299" y="1242"/>
                    <a:pt x="1" y="2907"/>
                    <a:pt x="504" y="4431"/>
                  </a:cubicBezTo>
                  <a:cubicBezTo>
                    <a:pt x="1368" y="6961"/>
                    <a:pt x="2672" y="10009"/>
                    <a:pt x="3834" y="11313"/>
                  </a:cubicBezTo>
                  <a:cubicBezTo>
                    <a:pt x="11187" y="10433"/>
                    <a:pt x="14848" y="7385"/>
                    <a:pt x="14848" y="7385"/>
                  </a:cubicBezTo>
                  <a:lnTo>
                    <a:pt x="14141" y="5845"/>
                  </a:lnTo>
                  <a:cubicBezTo>
                    <a:pt x="14141" y="5845"/>
                    <a:pt x="11800" y="6647"/>
                    <a:pt x="9349" y="6914"/>
                  </a:cubicBezTo>
                  <a:cubicBezTo>
                    <a:pt x="6867" y="7197"/>
                    <a:pt x="5123" y="7935"/>
                    <a:pt x="5075" y="7951"/>
                  </a:cubicBezTo>
                  <a:cubicBezTo>
                    <a:pt x="4636" y="6804"/>
                    <a:pt x="3913" y="5013"/>
                    <a:pt x="2986" y="3080"/>
                  </a:cubicBezTo>
                  <a:cubicBezTo>
                    <a:pt x="2687" y="2452"/>
                    <a:pt x="2420" y="1792"/>
                    <a:pt x="2153" y="1242"/>
                  </a:cubicBezTo>
                  <a:cubicBezTo>
                    <a:pt x="1886" y="692"/>
                    <a:pt x="1619" y="237"/>
                    <a:pt x="1305"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9"/>
            <p:cNvSpPr/>
            <p:nvPr/>
          </p:nvSpPr>
          <p:spPr>
            <a:xfrm>
              <a:off x="-2561418" y="573222"/>
              <a:ext cx="89505" cy="55952"/>
            </a:xfrm>
            <a:custGeom>
              <a:rect b="b" l="l" r="r" t="t"/>
              <a:pathLst>
                <a:path extrusionOk="0" h="3105" w="4967">
                  <a:moveTo>
                    <a:pt x="2887" y="1"/>
                  </a:moveTo>
                  <a:cubicBezTo>
                    <a:pt x="1811" y="1"/>
                    <a:pt x="1" y="1564"/>
                    <a:pt x="1" y="1564"/>
                  </a:cubicBezTo>
                  <a:cubicBezTo>
                    <a:pt x="126" y="2476"/>
                    <a:pt x="708" y="3104"/>
                    <a:pt x="708" y="3104"/>
                  </a:cubicBezTo>
                  <a:cubicBezTo>
                    <a:pt x="708" y="3104"/>
                    <a:pt x="2131" y="2294"/>
                    <a:pt x="2990" y="2294"/>
                  </a:cubicBezTo>
                  <a:cubicBezTo>
                    <a:pt x="3073" y="2294"/>
                    <a:pt x="3151" y="2302"/>
                    <a:pt x="3221" y="2319"/>
                  </a:cubicBezTo>
                  <a:cubicBezTo>
                    <a:pt x="3531" y="2385"/>
                    <a:pt x="3865" y="2440"/>
                    <a:pt x="4155" y="2440"/>
                  </a:cubicBezTo>
                  <a:cubicBezTo>
                    <a:pt x="4618" y="2440"/>
                    <a:pt x="4966" y="2301"/>
                    <a:pt x="4918" y="1847"/>
                  </a:cubicBezTo>
                  <a:cubicBezTo>
                    <a:pt x="4855" y="1093"/>
                    <a:pt x="4070" y="135"/>
                    <a:pt x="3017" y="9"/>
                  </a:cubicBezTo>
                  <a:cubicBezTo>
                    <a:pt x="2975" y="3"/>
                    <a:pt x="2932" y="1"/>
                    <a:pt x="2887"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9"/>
            <p:cNvSpPr/>
            <p:nvPr/>
          </p:nvSpPr>
          <p:spPr>
            <a:xfrm>
              <a:off x="-2555183" y="515632"/>
              <a:ext cx="207536" cy="198472"/>
            </a:xfrm>
            <a:custGeom>
              <a:rect b="b" l="l" r="r" t="t"/>
              <a:pathLst>
                <a:path extrusionOk="0" h="11014" w="11517">
                  <a:moveTo>
                    <a:pt x="4824" y="0"/>
                  </a:moveTo>
                  <a:cubicBezTo>
                    <a:pt x="4478" y="0"/>
                    <a:pt x="4148" y="220"/>
                    <a:pt x="4022" y="550"/>
                  </a:cubicBezTo>
                  <a:lnTo>
                    <a:pt x="236" y="9804"/>
                  </a:lnTo>
                  <a:cubicBezTo>
                    <a:pt x="0" y="10385"/>
                    <a:pt x="425" y="11013"/>
                    <a:pt x="1053" y="11013"/>
                  </a:cubicBezTo>
                  <a:lnTo>
                    <a:pt x="6693" y="11013"/>
                  </a:lnTo>
                  <a:cubicBezTo>
                    <a:pt x="7055" y="11013"/>
                    <a:pt x="7369" y="10793"/>
                    <a:pt x="7510" y="10463"/>
                  </a:cubicBezTo>
                  <a:lnTo>
                    <a:pt x="11281" y="1210"/>
                  </a:lnTo>
                  <a:cubicBezTo>
                    <a:pt x="11516" y="644"/>
                    <a:pt x="11092" y="0"/>
                    <a:pt x="10480"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9"/>
            <p:cNvSpPr/>
            <p:nvPr/>
          </p:nvSpPr>
          <p:spPr>
            <a:xfrm>
              <a:off x="-2536227" y="515632"/>
              <a:ext cx="188579" cy="198472"/>
            </a:xfrm>
            <a:custGeom>
              <a:rect b="b" l="l" r="r" t="t"/>
              <a:pathLst>
                <a:path extrusionOk="0" h="11014" w="10465">
                  <a:moveTo>
                    <a:pt x="4824" y="0"/>
                  </a:moveTo>
                  <a:cubicBezTo>
                    <a:pt x="4479" y="0"/>
                    <a:pt x="4149" y="220"/>
                    <a:pt x="4023" y="550"/>
                  </a:cubicBezTo>
                  <a:lnTo>
                    <a:pt x="237" y="9804"/>
                  </a:lnTo>
                  <a:cubicBezTo>
                    <a:pt x="1" y="10385"/>
                    <a:pt x="425" y="11013"/>
                    <a:pt x="1054" y="11013"/>
                  </a:cubicBezTo>
                  <a:lnTo>
                    <a:pt x="5641" y="11013"/>
                  </a:lnTo>
                  <a:cubicBezTo>
                    <a:pt x="6003" y="11013"/>
                    <a:pt x="6317" y="10793"/>
                    <a:pt x="6458" y="10463"/>
                  </a:cubicBezTo>
                  <a:lnTo>
                    <a:pt x="10229" y="1210"/>
                  </a:lnTo>
                  <a:cubicBezTo>
                    <a:pt x="10464" y="644"/>
                    <a:pt x="10040" y="0"/>
                    <a:pt x="94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9"/>
            <p:cNvSpPr/>
            <p:nvPr/>
          </p:nvSpPr>
          <p:spPr>
            <a:xfrm>
              <a:off x="-2455535" y="603946"/>
              <a:ext cx="40221" cy="33139"/>
            </a:xfrm>
            <a:custGeom>
              <a:rect b="b" l="l" r="r" t="t"/>
              <a:pathLst>
                <a:path extrusionOk="0" h="1839" w="2232">
                  <a:moveTo>
                    <a:pt x="1462" y="1"/>
                  </a:moveTo>
                  <a:cubicBezTo>
                    <a:pt x="959" y="1"/>
                    <a:pt x="393" y="409"/>
                    <a:pt x="189" y="912"/>
                  </a:cubicBezTo>
                  <a:cubicBezTo>
                    <a:pt x="1" y="1430"/>
                    <a:pt x="252" y="1839"/>
                    <a:pt x="755" y="1839"/>
                  </a:cubicBezTo>
                  <a:cubicBezTo>
                    <a:pt x="1273" y="1839"/>
                    <a:pt x="1839" y="1430"/>
                    <a:pt x="2043" y="912"/>
                  </a:cubicBezTo>
                  <a:cubicBezTo>
                    <a:pt x="2232" y="409"/>
                    <a:pt x="1980" y="1"/>
                    <a:pt x="146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9"/>
            <p:cNvSpPr/>
            <p:nvPr/>
          </p:nvSpPr>
          <p:spPr>
            <a:xfrm>
              <a:off x="-2428920" y="581025"/>
              <a:ext cx="67395" cy="74062"/>
            </a:xfrm>
            <a:custGeom>
              <a:rect b="b" l="l" r="r" t="t"/>
              <a:pathLst>
                <a:path extrusionOk="0" h="4110" w="3740">
                  <a:moveTo>
                    <a:pt x="3300" y="0"/>
                  </a:moveTo>
                  <a:lnTo>
                    <a:pt x="2907" y="943"/>
                  </a:lnTo>
                  <a:cubicBezTo>
                    <a:pt x="2907" y="943"/>
                    <a:pt x="2365" y="452"/>
                    <a:pt x="1859" y="452"/>
                  </a:cubicBezTo>
                  <a:cubicBezTo>
                    <a:pt x="1737" y="452"/>
                    <a:pt x="1618" y="480"/>
                    <a:pt x="1509" y="550"/>
                  </a:cubicBezTo>
                  <a:cubicBezTo>
                    <a:pt x="927" y="911"/>
                    <a:pt x="0" y="2907"/>
                    <a:pt x="283" y="3441"/>
                  </a:cubicBezTo>
                  <a:cubicBezTo>
                    <a:pt x="477" y="3788"/>
                    <a:pt x="1224" y="4109"/>
                    <a:pt x="1882" y="4109"/>
                  </a:cubicBezTo>
                  <a:cubicBezTo>
                    <a:pt x="2235" y="4109"/>
                    <a:pt x="2562" y="4017"/>
                    <a:pt x="2766" y="3787"/>
                  </a:cubicBezTo>
                  <a:cubicBezTo>
                    <a:pt x="3331" y="3127"/>
                    <a:pt x="3535" y="1807"/>
                    <a:pt x="3315" y="1210"/>
                  </a:cubicBezTo>
                  <a:cubicBezTo>
                    <a:pt x="3315" y="1210"/>
                    <a:pt x="3740" y="252"/>
                    <a:pt x="3300"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1" name="Google Shape;1161;p59"/>
          <p:cNvGrpSpPr/>
          <p:nvPr/>
        </p:nvGrpSpPr>
        <p:grpSpPr>
          <a:xfrm>
            <a:off x="6968429" y="803274"/>
            <a:ext cx="1235923" cy="1133723"/>
            <a:chOff x="-1416050" y="-99275"/>
            <a:chExt cx="1073875" cy="985075"/>
          </a:xfrm>
        </p:grpSpPr>
        <p:sp>
          <p:nvSpPr>
            <p:cNvPr id="1162" name="Google Shape;1162;p59"/>
            <p:cNvSpPr/>
            <p:nvPr/>
          </p:nvSpPr>
          <p:spPr>
            <a:xfrm>
              <a:off x="-1358700" y="839050"/>
              <a:ext cx="959575" cy="46750"/>
            </a:xfrm>
            <a:custGeom>
              <a:rect b="b" l="l" r="r" t="t"/>
              <a:pathLst>
                <a:path extrusionOk="0" h="1870" w="38383">
                  <a:moveTo>
                    <a:pt x="19199" y="0"/>
                  </a:moveTo>
                  <a:cubicBezTo>
                    <a:pt x="8594" y="0"/>
                    <a:pt x="0" y="425"/>
                    <a:pt x="0" y="927"/>
                  </a:cubicBezTo>
                  <a:cubicBezTo>
                    <a:pt x="0" y="1446"/>
                    <a:pt x="8594" y="1870"/>
                    <a:pt x="19199" y="1870"/>
                  </a:cubicBezTo>
                  <a:cubicBezTo>
                    <a:pt x="29788" y="1870"/>
                    <a:pt x="38382" y="1446"/>
                    <a:pt x="38382" y="927"/>
                  </a:cubicBezTo>
                  <a:cubicBezTo>
                    <a:pt x="38382" y="425"/>
                    <a:pt x="29788" y="0"/>
                    <a:pt x="191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9"/>
            <p:cNvSpPr/>
            <p:nvPr/>
          </p:nvSpPr>
          <p:spPr>
            <a:xfrm>
              <a:off x="-977325" y="631675"/>
              <a:ext cx="194850" cy="162225"/>
            </a:xfrm>
            <a:custGeom>
              <a:rect b="b" l="l" r="r" t="t"/>
              <a:pathLst>
                <a:path extrusionOk="0" h="6489" w="7794">
                  <a:moveTo>
                    <a:pt x="1" y="0"/>
                  </a:moveTo>
                  <a:lnTo>
                    <a:pt x="1" y="6489"/>
                  </a:lnTo>
                  <a:lnTo>
                    <a:pt x="7793" y="6489"/>
                  </a:lnTo>
                  <a:lnTo>
                    <a:pt x="7793"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9"/>
            <p:cNvSpPr/>
            <p:nvPr/>
          </p:nvSpPr>
          <p:spPr>
            <a:xfrm>
              <a:off x="-977325" y="631675"/>
              <a:ext cx="194850" cy="51475"/>
            </a:xfrm>
            <a:custGeom>
              <a:rect b="b" l="l" r="r" t="t"/>
              <a:pathLst>
                <a:path extrusionOk="0" h="2059" w="7794">
                  <a:moveTo>
                    <a:pt x="1" y="0"/>
                  </a:moveTo>
                  <a:lnTo>
                    <a:pt x="1" y="2058"/>
                  </a:lnTo>
                  <a:lnTo>
                    <a:pt x="7793" y="2058"/>
                  </a:lnTo>
                  <a:lnTo>
                    <a:pt x="779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9"/>
            <p:cNvSpPr/>
            <p:nvPr/>
          </p:nvSpPr>
          <p:spPr>
            <a:xfrm>
              <a:off x="-1156825" y="793875"/>
              <a:ext cx="556600" cy="61700"/>
            </a:xfrm>
            <a:custGeom>
              <a:rect b="b" l="l" r="r" t="t"/>
              <a:pathLst>
                <a:path extrusionOk="0" h="2468" w="22264">
                  <a:moveTo>
                    <a:pt x="2467" y="1"/>
                  </a:moveTo>
                  <a:cubicBezTo>
                    <a:pt x="1116" y="1"/>
                    <a:pt x="1" y="1116"/>
                    <a:pt x="1" y="2467"/>
                  </a:cubicBezTo>
                  <a:lnTo>
                    <a:pt x="22263" y="2467"/>
                  </a:lnTo>
                  <a:cubicBezTo>
                    <a:pt x="22263" y="1116"/>
                    <a:pt x="21148" y="1"/>
                    <a:pt x="19797"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9"/>
            <p:cNvSpPr/>
            <p:nvPr/>
          </p:nvSpPr>
          <p:spPr>
            <a:xfrm>
              <a:off x="-1416050" y="-99275"/>
              <a:ext cx="1073875" cy="634725"/>
            </a:xfrm>
            <a:custGeom>
              <a:rect b="b" l="l" r="r" t="t"/>
              <a:pathLst>
                <a:path extrusionOk="0" h="25389" w="42955">
                  <a:moveTo>
                    <a:pt x="1022" y="0"/>
                  </a:moveTo>
                  <a:cubicBezTo>
                    <a:pt x="456" y="0"/>
                    <a:pt x="1" y="471"/>
                    <a:pt x="1" y="1037"/>
                  </a:cubicBezTo>
                  <a:lnTo>
                    <a:pt x="1" y="25389"/>
                  </a:lnTo>
                  <a:lnTo>
                    <a:pt x="42954" y="25389"/>
                  </a:lnTo>
                  <a:lnTo>
                    <a:pt x="42954" y="959"/>
                  </a:lnTo>
                  <a:cubicBezTo>
                    <a:pt x="42954" y="440"/>
                    <a:pt x="42514" y="0"/>
                    <a:pt x="41996"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9"/>
            <p:cNvSpPr/>
            <p:nvPr/>
          </p:nvSpPr>
          <p:spPr>
            <a:xfrm>
              <a:off x="-1416050" y="210625"/>
              <a:ext cx="1073875" cy="324825"/>
            </a:xfrm>
            <a:custGeom>
              <a:rect b="b" l="l" r="r" t="t"/>
              <a:pathLst>
                <a:path extrusionOk="0" h="12993" w="42955">
                  <a:moveTo>
                    <a:pt x="1" y="0"/>
                  </a:moveTo>
                  <a:lnTo>
                    <a:pt x="1" y="12993"/>
                  </a:lnTo>
                  <a:lnTo>
                    <a:pt x="42954" y="12993"/>
                  </a:lnTo>
                  <a:lnTo>
                    <a:pt x="42954"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9"/>
            <p:cNvSpPr/>
            <p:nvPr/>
          </p:nvSpPr>
          <p:spPr>
            <a:xfrm>
              <a:off x="-1416050" y="535425"/>
              <a:ext cx="1073875" cy="96275"/>
            </a:xfrm>
            <a:custGeom>
              <a:rect b="b" l="l" r="r" t="t"/>
              <a:pathLst>
                <a:path extrusionOk="0" h="3851" w="42955">
                  <a:moveTo>
                    <a:pt x="1" y="1"/>
                  </a:moveTo>
                  <a:cubicBezTo>
                    <a:pt x="1" y="2122"/>
                    <a:pt x="1713" y="3850"/>
                    <a:pt x="3850" y="3850"/>
                  </a:cubicBezTo>
                  <a:lnTo>
                    <a:pt x="39105" y="3850"/>
                  </a:lnTo>
                  <a:cubicBezTo>
                    <a:pt x="39844" y="3850"/>
                    <a:pt x="40535" y="3646"/>
                    <a:pt x="41116" y="3284"/>
                  </a:cubicBezTo>
                  <a:cubicBezTo>
                    <a:pt x="41383" y="3127"/>
                    <a:pt x="41619" y="2939"/>
                    <a:pt x="41823" y="2719"/>
                  </a:cubicBezTo>
                  <a:cubicBezTo>
                    <a:pt x="42514" y="2028"/>
                    <a:pt x="42954" y="1069"/>
                    <a:pt x="42954"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9"/>
            <p:cNvSpPr/>
            <p:nvPr/>
          </p:nvSpPr>
          <p:spPr>
            <a:xfrm>
              <a:off x="-905050" y="558600"/>
              <a:ext cx="50300" cy="49925"/>
            </a:xfrm>
            <a:custGeom>
              <a:rect b="b" l="l" r="r" t="t"/>
              <a:pathLst>
                <a:path extrusionOk="0" h="1997" w="2012">
                  <a:moveTo>
                    <a:pt x="1006" y="1"/>
                  </a:moveTo>
                  <a:cubicBezTo>
                    <a:pt x="456" y="1"/>
                    <a:pt x="1" y="456"/>
                    <a:pt x="1" y="1006"/>
                  </a:cubicBezTo>
                  <a:cubicBezTo>
                    <a:pt x="1" y="1556"/>
                    <a:pt x="456" y="1996"/>
                    <a:pt x="1006" y="1996"/>
                  </a:cubicBezTo>
                  <a:cubicBezTo>
                    <a:pt x="1556" y="1996"/>
                    <a:pt x="2012" y="1556"/>
                    <a:pt x="2012" y="1006"/>
                  </a:cubicBezTo>
                  <a:cubicBezTo>
                    <a:pt x="2012" y="456"/>
                    <a:pt x="1556" y="1"/>
                    <a:pt x="1006"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9"/>
            <p:cNvSpPr/>
            <p:nvPr/>
          </p:nvSpPr>
          <p:spPr>
            <a:xfrm>
              <a:off x="-1371275" y="-52925"/>
              <a:ext cx="982750" cy="527100"/>
            </a:xfrm>
            <a:custGeom>
              <a:rect b="b" l="l" r="r" t="t"/>
              <a:pathLst>
                <a:path extrusionOk="0" h="21084" w="39310">
                  <a:moveTo>
                    <a:pt x="676" y="0"/>
                  </a:moveTo>
                  <a:cubicBezTo>
                    <a:pt x="299" y="0"/>
                    <a:pt x="1" y="299"/>
                    <a:pt x="1" y="676"/>
                  </a:cubicBezTo>
                  <a:lnTo>
                    <a:pt x="1" y="20408"/>
                  </a:lnTo>
                  <a:cubicBezTo>
                    <a:pt x="1" y="20785"/>
                    <a:pt x="299" y="21084"/>
                    <a:pt x="676" y="21084"/>
                  </a:cubicBezTo>
                  <a:lnTo>
                    <a:pt x="38634" y="21084"/>
                  </a:lnTo>
                  <a:cubicBezTo>
                    <a:pt x="38995" y="21084"/>
                    <a:pt x="39309" y="20785"/>
                    <a:pt x="39309" y="20408"/>
                  </a:cubicBezTo>
                  <a:lnTo>
                    <a:pt x="39309" y="676"/>
                  </a:lnTo>
                  <a:cubicBezTo>
                    <a:pt x="39309" y="299"/>
                    <a:pt x="38995" y="0"/>
                    <a:pt x="38634"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9"/>
            <p:cNvSpPr/>
            <p:nvPr/>
          </p:nvSpPr>
          <p:spPr>
            <a:xfrm>
              <a:off x="-1371275" y="-52925"/>
              <a:ext cx="982750" cy="51850"/>
            </a:xfrm>
            <a:custGeom>
              <a:rect b="b" l="l" r="r" t="t"/>
              <a:pathLst>
                <a:path extrusionOk="0" h="2074" w="39310">
                  <a:moveTo>
                    <a:pt x="676" y="0"/>
                  </a:moveTo>
                  <a:cubicBezTo>
                    <a:pt x="315" y="0"/>
                    <a:pt x="1" y="299"/>
                    <a:pt x="1" y="676"/>
                  </a:cubicBezTo>
                  <a:lnTo>
                    <a:pt x="1" y="2074"/>
                  </a:lnTo>
                  <a:lnTo>
                    <a:pt x="39309" y="2074"/>
                  </a:lnTo>
                  <a:lnTo>
                    <a:pt x="39309" y="676"/>
                  </a:lnTo>
                  <a:cubicBezTo>
                    <a:pt x="39309" y="299"/>
                    <a:pt x="38995" y="0"/>
                    <a:pt x="38634"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9"/>
            <p:cNvSpPr/>
            <p:nvPr/>
          </p:nvSpPr>
          <p:spPr>
            <a:xfrm>
              <a:off x="-489900" y="-34875"/>
              <a:ext cx="16150" cy="16125"/>
            </a:xfrm>
            <a:custGeom>
              <a:rect b="b" l="l" r="r" t="t"/>
              <a:pathLst>
                <a:path extrusionOk="0" h="645" w="646">
                  <a:moveTo>
                    <a:pt x="331" y="1"/>
                  </a:moveTo>
                  <a:cubicBezTo>
                    <a:pt x="142" y="1"/>
                    <a:pt x="1" y="142"/>
                    <a:pt x="1" y="315"/>
                  </a:cubicBezTo>
                  <a:cubicBezTo>
                    <a:pt x="1" y="503"/>
                    <a:pt x="142" y="645"/>
                    <a:pt x="331" y="645"/>
                  </a:cubicBezTo>
                  <a:cubicBezTo>
                    <a:pt x="504" y="645"/>
                    <a:pt x="645" y="503"/>
                    <a:pt x="645" y="315"/>
                  </a:cubicBezTo>
                  <a:cubicBezTo>
                    <a:pt x="645" y="142"/>
                    <a:pt x="504" y="1"/>
                    <a:pt x="331"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9"/>
            <p:cNvSpPr/>
            <p:nvPr/>
          </p:nvSpPr>
          <p:spPr>
            <a:xfrm>
              <a:off x="-463575" y="-34875"/>
              <a:ext cx="16125" cy="16125"/>
            </a:xfrm>
            <a:custGeom>
              <a:rect b="b" l="l" r="r" t="t"/>
              <a:pathLst>
                <a:path extrusionOk="0" h="645" w="645">
                  <a:moveTo>
                    <a:pt x="315" y="1"/>
                  </a:moveTo>
                  <a:cubicBezTo>
                    <a:pt x="142" y="1"/>
                    <a:pt x="1" y="142"/>
                    <a:pt x="1" y="315"/>
                  </a:cubicBezTo>
                  <a:cubicBezTo>
                    <a:pt x="1" y="503"/>
                    <a:pt x="142" y="645"/>
                    <a:pt x="315" y="645"/>
                  </a:cubicBezTo>
                  <a:cubicBezTo>
                    <a:pt x="488" y="645"/>
                    <a:pt x="645" y="503"/>
                    <a:pt x="645" y="315"/>
                  </a:cubicBezTo>
                  <a:cubicBezTo>
                    <a:pt x="645" y="142"/>
                    <a:pt x="488" y="1"/>
                    <a:pt x="315"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9"/>
            <p:cNvSpPr/>
            <p:nvPr/>
          </p:nvSpPr>
          <p:spPr>
            <a:xfrm>
              <a:off x="-438825" y="-34875"/>
              <a:ext cx="16125" cy="16125"/>
            </a:xfrm>
            <a:custGeom>
              <a:rect b="b" l="l" r="r" t="t"/>
              <a:pathLst>
                <a:path extrusionOk="0" h="645" w="645">
                  <a:moveTo>
                    <a:pt x="315" y="1"/>
                  </a:moveTo>
                  <a:cubicBezTo>
                    <a:pt x="142" y="1"/>
                    <a:pt x="0" y="142"/>
                    <a:pt x="0" y="315"/>
                  </a:cubicBezTo>
                  <a:cubicBezTo>
                    <a:pt x="0" y="503"/>
                    <a:pt x="142" y="645"/>
                    <a:pt x="315" y="645"/>
                  </a:cubicBezTo>
                  <a:cubicBezTo>
                    <a:pt x="503" y="645"/>
                    <a:pt x="645" y="503"/>
                    <a:pt x="645" y="315"/>
                  </a:cubicBezTo>
                  <a:cubicBezTo>
                    <a:pt x="645" y="142"/>
                    <a:pt x="503" y="1"/>
                    <a:pt x="31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9"/>
            <p:cNvSpPr/>
            <p:nvPr/>
          </p:nvSpPr>
          <p:spPr>
            <a:xfrm>
              <a:off x="-1260125" y="43675"/>
              <a:ext cx="763200" cy="380225"/>
            </a:xfrm>
            <a:custGeom>
              <a:rect b="b" l="l" r="r" t="t"/>
              <a:pathLst>
                <a:path extrusionOk="0" h="15209" w="30528">
                  <a:moveTo>
                    <a:pt x="1" y="1"/>
                  </a:moveTo>
                  <a:lnTo>
                    <a:pt x="1" y="15209"/>
                  </a:lnTo>
                  <a:lnTo>
                    <a:pt x="30527" y="15209"/>
                  </a:lnTo>
                  <a:lnTo>
                    <a:pt x="305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9"/>
            <p:cNvSpPr/>
            <p:nvPr/>
          </p:nvSpPr>
          <p:spPr>
            <a:xfrm>
              <a:off x="-1260125" y="43675"/>
              <a:ext cx="763200" cy="32625"/>
            </a:xfrm>
            <a:custGeom>
              <a:rect b="b" l="l" r="r" t="t"/>
              <a:pathLst>
                <a:path extrusionOk="0" h="1305" w="30528">
                  <a:moveTo>
                    <a:pt x="1" y="1"/>
                  </a:moveTo>
                  <a:lnTo>
                    <a:pt x="1" y="1305"/>
                  </a:lnTo>
                  <a:lnTo>
                    <a:pt x="30527" y="1305"/>
                  </a:lnTo>
                  <a:lnTo>
                    <a:pt x="30527"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9"/>
            <p:cNvSpPr/>
            <p:nvPr/>
          </p:nvSpPr>
          <p:spPr>
            <a:xfrm>
              <a:off x="-573550" y="53500"/>
              <a:ext cx="13775" cy="13375"/>
            </a:xfrm>
            <a:custGeom>
              <a:rect b="b" l="l" r="r" t="t"/>
              <a:pathLst>
                <a:path extrusionOk="0" h="535" w="551">
                  <a:moveTo>
                    <a:pt x="283" y="1"/>
                  </a:moveTo>
                  <a:cubicBezTo>
                    <a:pt x="126" y="1"/>
                    <a:pt x="1" y="111"/>
                    <a:pt x="1" y="268"/>
                  </a:cubicBezTo>
                  <a:cubicBezTo>
                    <a:pt x="1" y="409"/>
                    <a:pt x="126" y="535"/>
                    <a:pt x="283" y="535"/>
                  </a:cubicBezTo>
                  <a:cubicBezTo>
                    <a:pt x="425" y="535"/>
                    <a:pt x="550" y="409"/>
                    <a:pt x="550" y="268"/>
                  </a:cubicBezTo>
                  <a:cubicBezTo>
                    <a:pt x="550" y="111"/>
                    <a:pt x="425" y="1"/>
                    <a:pt x="283"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9"/>
            <p:cNvSpPr/>
            <p:nvPr/>
          </p:nvSpPr>
          <p:spPr>
            <a:xfrm>
              <a:off x="-551550" y="53500"/>
              <a:ext cx="13775" cy="13375"/>
            </a:xfrm>
            <a:custGeom>
              <a:rect b="b" l="l" r="r" t="t"/>
              <a:pathLst>
                <a:path extrusionOk="0" h="535" w="551">
                  <a:moveTo>
                    <a:pt x="267" y="1"/>
                  </a:moveTo>
                  <a:cubicBezTo>
                    <a:pt x="126" y="1"/>
                    <a:pt x="0" y="111"/>
                    <a:pt x="0" y="268"/>
                  </a:cubicBezTo>
                  <a:cubicBezTo>
                    <a:pt x="0" y="409"/>
                    <a:pt x="126" y="535"/>
                    <a:pt x="267" y="535"/>
                  </a:cubicBezTo>
                  <a:cubicBezTo>
                    <a:pt x="425" y="535"/>
                    <a:pt x="550" y="409"/>
                    <a:pt x="550" y="268"/>
                  </a:cubicBezTo>
                  <a:cubicBezTo>
                    <a:pt x="550" y="111"/>
                    <a:pt x="425" y="1"/>
                    <a:pt x="267"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9"/>
            <p:cNvSpPr/>
            <p:nvPr/>
          </p:nvSpPr>
          <p:spPr>
            <a:xfrm>
              <a:off x="-530725" y="53500"/>
              <a:ext cx="13750" cy="13375"/>
            </a:xfrm>
            <a:custGeom>
              <a:rect b="b" l="l" r="r" t="t"/>
              <a:pathLst>
                <a:path extrusionOk="0" h="535" w="550">
                  <a:moveTo>
                    <a:pt x="283" y="1"/>
                  </a:moveTo>
                  <a:cubicBezTo>
                    <a:pt x="126" y="1"/>
                    <a:pt x="0" y="111"/>
                    <a:pt x="0" y="268"/>
                  </a:cubicBezTo>
                  <a:cubicBezTo>
                    <a:pt x="0" y="409"/>
                    <a:pt x="126" y="535"/>
                    <a:pt x="283" y="535"/>
                  </a:cubicBezTo>
                  <a:cubicBezTo>
                    <a:pt x="424" y="535"/>
                    <a:pt x="550" y="409"/>
                    <a:pt x="550" y="268"/>
                  </a:cubicBezTo>
                  <a:cubicBezTo>
                    <a:pt x="550" y="111"/>
                    <a:pt x="424"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9"/>
            <p:cNvSpPr/>
            <p:nvPr/>
          </p:nvSpPr>
          <p:spPr>
            <a:xfrm>
              <a:off x="-1003625" y="128200"/>
              <a:ext cx="249825" cy="232400"/>
            </a:xfrm>
            <a:custGeom>
              <a:rect b="b" l="l" r="r" t="t"/>
              <a:pathLst>
                <a:path extrusionOk="0" h="9296" w="9993">
                  <a:moveTo>
                    <a:pt x="4987" y="0"/>
                  </a:moveTo>
                  <a:cubicBezTo>
                    <a:pt x="2750" y="0"/>
                    <a:pt x="777" y="1617"/>
                    <a:pt x="409" y="3910"/>
                  </a:cubicBezTo>
                  <a:cubicBezTo>
                    <a:pt x="0" y="6439"/>
                    <a:pt x="1728" y="8827"/>
                    <a:pt x="4258" y="9236"/>
                  </a:cubicBezTo>
                  <a:cubicBezTo>
                    <a:pt x="4507" y="9276"/>
                    <a:pt x="4755" y="9295"/>
                    <a:pt x="5000" y="9295"/>
                  </a:cubicBezTo>
                  <a:cubicBezTo>
                    <a:pt x="7239" y="9295"/>
                    <a:pt x="9216" y="7667"/>
                    <a:pt x="9584" y="5387"/>
                  </a:cubicBezTo>
                  <a:cubicBezTo>
                    <a:pt x="9992" y="2841"/>
                    <a:pt x="8264" y="453"/>
                    <a:pt x="5735" y="61"/>
                  </a:cubicBezTo>
                  <a:cubicBezTo>
                    <a:pt x="5483" y="20"/>
                    <a:pt x="5234" y="0"/>
                    <a:pt x="498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9"/>
            <p:cNvSpPr/>
            <p:nvPr/>
          </p:nvSpPr>
          <p:spPr>
            <a:xfrm>
              <a:off x="-919575" y="183500"/>
              <a:ext cx="104500" cy="122200"/>
            </a:xfrm>
            <a:custGeom>
              <a:rect b="b" l="l" r="r" t="t"/>
              <a:pathLst>
                <a:path extrusionOk="0" h="4888" w="4180">
                  <a:moveTo>
                    <a:pt x="0" y="1"/>
                  </a:moveTo>
                  <a:lnTo>
                    <a:pt x="0" y="4887"/>
                  </a:lnTo>
                  <a:lnTo>
                    <a:pt x="4179" y="24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9"/>
            <p:cNvSpPr/>
            <p:nvPr/>
          </p:nvSpPr>
          <p:spPr>
            <a:xfrm>
              <a:off x="-1216900" y="367325"/>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9"/>
            <p:cNvSpPr/>
            <p:nvPr/>
          </p:nvSpPr>
          <p:spPr>
            <a:xfrm>
              <a:off x="-1216900" y="33002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9"/>
            <p:cNvSpPr/>
            <p:nvPr/>
          </p:nvSpPr>
          <p:spPr>
            <a:xfrm>
              <a:off x="-1216900" y="292300"/>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9"/>
            <p:cNvSpPr/>
            <p:nvPr/>
          </p:nvSpPr>
          <p:spPr>
            <a:xfrm>
              <a:off x="-1216900" y="255000"/>
              <a:ext cx="122550" cy="16525"/>
            </a:xfrm>
            <a:custGeom>
              <a:rect b="b" l="l" r="r" t="t"/>
              <a:pathLst>
                <a:path extrusionOk="0" h="661"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9"/>
            <p:cNvSpPr/>
            <p:nvPr/>
          </p:nvSpPr>
          <p:spPr>
            <a:xfrm>
              <a:off x="-1216900" y="217675"/>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9"/>
            <p:cNvSpPr/>
            <p:nvPr/>
          </p:nvSpPr>
          <p:spPr>
            <a:xfrm>
              <a:off x="-1216900" y="18037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9"/>
            <p:cNvSpPr/>
            <p:nvPr/>
          </p:nvSpPr>
          <p:spPr>
            <a:xfrm>
              <a:off x="-1216900" y="142675"/>
              <a:ext cx="122550" cy="16500"/>
            </a:xfrm>
            <a:custGeom>
              <a:rect b="b" l="l" r="r" t="t"/>
              <a:pathLst>
                <a:path extrusionOk="0" h="660"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9"/>
            <p:cNvSpPr/>
            <p:nvPr/>
          </p:nvSpPr>
          <p:spPr>
            <a:xfrm>
              <a:off x="-1216900" y="105350"/>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9"/>
            <p:cNvSpPr/>
            <p:nvPr/>
          </p:nvSpPr>
          <p:spPr>
            <a:xfrm>
              <a:off x="-667025" y="367325"/>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9"/>
            <p:cNvSpPr/>
            <p:nvPr/>
          </p:nvSpPr>
          <p:spPr>
            <a:xfrm>
              <a:off x="-667025" y="33002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9"/>
            <p:cNvSpPr/>
            <p:nvPr/>
          </p:nvSpPr>
          <p:spPr>
            <a:xfrm>
              <a:off x="-667025" y="292300"/>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9"/>
            <p:cNvSpPr/>
            <p:nvPr/>
          </p:nvSpPr>
          <p:spPr>
            <a:xfrm>
              <a:off x="-667025" y="255000"/>
              <a:ext cx="122175" cy="16525"/>
            </a:xfrm>
            <a:custGeom>
              <a:rect b="b" l="l" r="r" t="t"/>
              <a:pathLst>
                <a:path extrusionOk="0" h="661"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9"/>
            <p:cNvSpPr/>
            <p:nvPr/>
          </p:nvSpPr>
          <p:spPr>
            <a:xfrm>
              <a:off x="-667025" y="217675"/>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9"/>
            <p:cNvSpPr/>
            <p:nvPr/>
          </p:nvSpPr>
          <p:spPr>
            <a:xfrm>
              <a:off x="-667025" y="18037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9"/>
            <p:cNvSpPr/>
            <p:nvPr/>
          </p:nvSpPr>
          <p:spPr>
            <a:xfrm>
              <a:off x="-667025" y="142675"/>
              <a:ext cx="122175" cy="16500"/>
            </a:xfrm>
            <a:custGeom>
              <a:rect b="b" l="l" r="r" t="t"/>
              <a:pathLst>
                <a:path extrusionOk="0" h="660"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9"/>
            <p:cNvSpPr/>
            <p:nvPr/>
          </p:nvSpPr>
          <p:spPr>
            <a:xfrm>
              <a:off x="-667025" y="105350"/>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8" name="Google Shape;1198;p59"/>
          <p:cNvSpPr/>
          <p:nvPr/>
        </p:nvSpPr>
        <p:spPr>
          <a:xfrm>
            <a:off x="6968427" y="4726351"/>
            <a:ext cx="530055" cy="296492"/>
          </a:xfrm>
          <a:custGeom>
            <a:rect b="b" l="l" r="r" t="t"/>
            <a:pathLst>
              <a:path extrusionOk="0" h="6662" w="11910">
                <a:moveTo>
                  <a:pt x="3331" y="0"/>
                </a:moveTo>
                <a:cubicBezTo>
                  <a:pt x="1493" y="0"/>
                  <a:pt x="1" y="1493"/>
                  <a:pt x="1" y="3331"/>
                </a:cubicBezTo>
                <a:cubicBezTo>
                  <a:pt x="1" y="5169"/>
                  <a:pt x="1493" y="6662"/>
                  <a:pt x="3331" y="6662"/>
                </a:cubicBezTo>
                <a:lnTo>
                  <a:pt x="11910" y="6662"/>
                </a:lnTo>
                <a:lnTo>
                  <a:pt x="11910"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9"/>
          <p:cNvSpPr/>
          <p:nvPr/>
        </p:nvSpPr>
        <p:spPr>
          <a:xfrm>
            <a:off x="7350903" y="4726351"/>
            <a:ext cx="895752" cy="296492"/>
          </a:xfrm>
          <a:custGeom>
            <a:rect b="b" l="l" r="r" t="t"/>
            <a:pathLst>
              <a:path extrusionOk="0" h="6662" w="20127">
                <a:moveTo>
                  <a:pt x="3316" y="0"/>
                </a:moveTo>
                <a:cubicBezTo>
                  <a:pt x="1477" y="0"/>
                  <a:pt x="1" y="1493"/>
                  <a:pt x="1" y="3331"/>
                </a:cubicBezTo>
                <a:cubicBezTo>
                  <a:pt x="1" y="5169"/>
                  <a:pt x="1477" y="6662"/>
                  <a:pt x="3316" y="6662"/>
                </a:cubicBezTo>
                <a:lnTo>
                  <a:pt x="19372" y="6662"/>
                </a:lnTo>
                <a:cubicBezTo>
                  <a:pt x="19781" y="6662"/>
                  <a:pt x="20111" y="6332"/>
                  <a:pt x="20126" y="5907"/>
                </a:cubicBezTo>
                <a:lnTo>
                  <a:pt x="20126" y="739"/>
                </a:lnTo>
                <a:cubicBezTo>
                  <a:pt x="20126" y="330"/>
                  <a:pt x="19796" y="0"/>
                  <a:pt x="19388"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59"/>
          <p:cNvGrpSpPr/>
          <p:nvPr/>
        </p:nvGrpSpPr>
        <p:grpSpPr>
          <a:xfrm>
            <a:off x="1077325" y="675016"/>
            <a:ext cx="895761" cy="768402"/>
            <a:chOff x="7261576" y="921850"/>
            <a:chExt cx="713299" cy="550077"/>
          </a:xfrm>
        </p:grpSpPr>
        <p:sp>
          <p:nvSpPr>
            <p:cNvPr id="1201" name="Google Shape;1201;p59"/>
            <p:cNvSpPr/>
            <p:nvPr/>
          </p:nvSpPr>
          <p:spPr>
            <a:xfrm>
              <a:off x="7273776" y="1328446"/>
              <a:ext cx="701099" cy="143481"/>
            </a:xfrm>
            <a:custGeom>
              <a:rect b="b" l="l" r="r" t="t"/>
              <a:pathLst>
                <a:path extrusionOk="0" h="3881" w="18964">
                  <a:moveTo>
                    <a:pt x="346" y="0"/>
                  </a:moveTo>
                  <a:cubicBezTo>
                    <a:pt x="110" y="95"/>
                    <a:pt x="0" y="409"/>
                    <a:pt x="173" y="629"/>
                  </a:cubicBezTo>
                  <a:lnTo>
                    <a:pt x="1917" y="2923"/>
                  </a:lnTo>
                  <a:cubicBezTo>
                    <a:pt x="2388" y="3535"/>
                    <a:pt x="3095" y="3881"/>
                    <a:pt x="3865" y="3881"/>
                  </a:cubicBezTo>
                  <a:lnTo>
                    <a:pt x="18413" y="3881"/>
                  </a:lnTo>
                  <a:cubicBezTo>
                    <a:pt x="18775" y="3881"/>
                    <a:pt x="18963" y="3457"/>
                    <a:pt x="18728" y="3190"/>
                  </a:cubicBezTo>
                  <a:lnTo>
                    <a:pt x="1586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9"/>
            <p:cNvSpPr/>
            <p:nvPr/>
          </p:nvSpPr>
          <p:spPr>
            <a:xfrm>
              <a:off x="7262131" y="1202415"/>
              <a:ext cx="636069" cy="243965"/>
            </a:xfrm>
            <a:custGeom>
              <a:rect b="b" l="l" r="r" t="t"/>
              <a:pathLst>
                <a:path extrusionOk="0" h="6599" w="17205">
                  <a:moveTo>
                    <a:pt x="2075" y="0"/>
                  </a:moveTo>
                  <a:cubicBezTo>
                    <a:pt x="2075" y="0"/>
                    <a:pt x="1" y="236"/>
                    <a:pt x="504" y="2090"/>
                  </a:cubicBezTo>
                  <a:cubicBezTo>
                    <a:pt x="708" y="2828"/>
                    <a:pt x="3112" y="5326"/>
                    <a:pt x="3630" y="5860"/>
                  </a:cubicBezTo>
                  <a:cubicBezTo>
                    <a:pt x="3960" y="6284"/>
                    <a:pt x="4494" y="6567"/>
                    <a:pt x="5091" y="6583"/>
                  </a:cubicBezTo>
                  <a:cubicBezTo>
                    <a:pt x="5091" y="6583"/>
                    <a:pt x="5107" y="6599"/>
                    <a:pt x="5107" y="6599"/>
                  </a:cubicBezTo>
                  <a:lnTo>
                    <a:pt x="16937" y="6599"/>
                  </a:lnTo>
                  <a:cubicBezTo>
                    <a:pt x="17079" y="6599"/>
                    <a:pt x="17204" y="6473"/>
                    <a:pt x="17204" y="6316"/>
                  </a:cubicBezTo>
                  <a:cubicBezTo>
                    <a:pt x="17204" y="6174"/>
                    <a:pt x="17079" y="6049"/>
                    <a:pt x="16937" y="6049"/>
                  </a:cubicBezTo>
                  <a:lnTo>
                    <a:pt x="5138" y="6049"/>
                  </a:lnTo>
                  <a:cubicBezTo>
                    <a:pt x="4384" y="6049"/>
                    <a:pt x="3756" y="5420"/>
                    <a:pt x="3756" y="4666"/>
                  </a:cubicBezTo>
                  <a:cubicBezTo>
                    <a:pt x="3756" y="3896"/>
                    <a:pt x="4384" y="3284"/>
                    <a:pt x="5138" y="3284"/>
                  </a:cubicBezTo>
                  <a:lnTo>
                    <a:pt x="16937" y="3284"/>
                  </a:lnTo>
                  <a:cubicBezTo>
                    <a:pt x="17079" y="3284"/>
                    <a:pt x="17204" y="3158"/>
                    <a:pt x="17204" y="3001"/>
                  </a:cubicBezTo>
                  <a:cubicBezTo>
                    <a:pt x="17204" y="2859"/>
                    <a:pt x="17079" y="2734"/>
                    <a:pt x="16937" y="2734"/>
                  </a:cubicBezTo>
                  <a:lnTo>
                    <a:pt x="16906" y="2734"/>
                  </a:lnTo>
                  <a:lnTo>
                    <a:pt x="16953" y="2639"/>
                  </a:lnTo>
                  <a:lnTo>
                    <a:pt x="12004"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9"/>
            <p:cNvSpPr/>
            <p:nvPr/>
          </p:nvSpPr>
          <p:spPr>
            <a:xfrm>
              <a:off x="7402691" y="1313916"/>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83"/>
                    <a:pt x="1211" y="268"/>
                  </a:cubicBezTo>
                  <a:cubicBezTo>
                    <a:pt x="1242" y="252"/>
                    <a:pt x="1289" y="252"/>
                    <a:pt x="1336" y="252"/>
                  </a:cubicBezTo>
                  <a:lnTo>
                    <a:pt x="13135" y="252"/>
                  </a:lnTo>
                  <a:cubicBezTo>
                    <a:pt x="13277" y="252"/>
                    <a:pt x="13402" y="142"/>
                    <a:pt x="13402" y="1"/>
                  </a:cubicBezTo>
                  <a:close/>
                  <a:moveTo>
                    <a:pt x="3" y="1028"/>
                  </a:moveTo>
                  <a:cubicBezTo>
                    <a:pt x="2" y="1031"/>
                    <a:pt x="1" y="1033"/>
                    <a:pt x="1" y="1037"/>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9"/>
            <p:cNvSpPr/>
            <p:nvPr/>
          </p:nvSpPr>
          <p:spPr>
            <a:xfrm>
              <a:off x="7395740" y="1323787"/>
              <a:ext cx="492588" cy="102259"/>
            </a:xfrm>
            <a:custGeom>
              <a:rect b="b" l="l" r="r" t="t"/>
              <a:pathLst>
                <a:path extrusionOk="0" h="2766" w="13324">
                  <a:moveTo>
                    <a:pt x="1430" y="1"/>
                  </a:moveTo>
                  <a:cubicBezTo>
                    <a:pt x="912" y="1"/>
                    <a:pt x="440" y="283"/>
                    <a:pt x="205" y="739"/>
                  </a:cubicBezTo>
                  <a:cubicBezTo>
                    <a:pt x="0" y="1132"/>
                    <a:pt x="0" y="1619"/>
                    <a:pt x="205" y="2012"/>
                  </a:cubicBezTo>
                  <a:cubicBezTo>
                    <a:pt x="440" y="2467"/>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9"/>
            <p:cNvSpPr/>
            <p:nvPr/>
          </p:nvSpPr>
          <p:spPr>
            <a:xfrm>
              <a:off x="7450899" y="1347596"/>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9"/>
            <p:cNvSpPr/>
            <p:nvPr/>
          </p:nvSpPr>
          <p:spPr>
            <a:xfrm>
              <a:off x="7450899" y="1371405"/>
              <a:ext cx="437429" cy="7024"/>
            </a:xfrm>
            <a:custGeom>
              <a:rect b="b" l="l" r="r" t="t"/>
              <a:pathLst>
                <a:path extrusionOk="0" h="190" w="11832">
                  <a:moveTo>
                    <a:pt x="95" y="1"/>
                  </a:moveTo>
                  <a:cubicBezTo>
                    <a:pt x="32" y="1"/>
                    <a:pt x="1" y="32"/>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9"/>
            <p:cNvSpPr/>
            <p:nvPr/>
          </p:nvSpPr>
          <p:spPr>
            <a:xfrm>
              <a:off x="7450899" y="1394659"/>
              <a:ext cx="437429" cy="6987"/>
            </a:xfrm>
            <a:custGeom>
              <a:rect b="b" l="l" r="r" t="t"/>
              <a:pathLst>
                <a:path extrusionOk="0" h="189" w="11832">
                  <a:moveTo>
                    <a:pt x="95" y="0"/>
                  </a:moveTo>
                  <a:cubicBezTo>
                    <a:pt x="32" y="0"/>
                    <a:pt x="1" y="47"/>
                    <a:pt x="1" y="95"/>
                  </a:cubicBezTo>
                  <a:cubicBezTo>
                    <a:pt x="1" y="157"/>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9"/>
            <p:cNvSpPr/>
            <p:nvPr/>
          </p:nvSpPr>
          <p:spPr>
            <a:xfrm>
              <a:off x="7261576" y="1058343"/>
              <a:ext cx="636623" cy="245148"/>
            </a:xfrm>
            <a:custGeom>
              <a:rect b="b" l="l" r="r" t="t"/>
              <a:pathLst>
                <a:path extrusionOk="0" h="6631" w="17220">
                  <a:moveTo>
                    <a:pt x="2058" y="1"/>
                  </a:moveTo>
                  <a:cubicBezTo>
                    <a:pt x="2074" y="1"/>
                    <a:pt x="0" y="252"/>
                    <a:pt x="487" y="2106"/>
                  </a:cubicBezTo>
                  <a:cubicBezTo>
                    <a:pt x="707" y="2876"/>
                    <a:pt x="3331" y="5578"/>
                    <a:pt x="3677" y="5924"/>
                  </a:cubicBezTo>
                  <a:cubicBezTo>
                    <a:pt x="4022" y="6332"/>
                    <a:pt x="4525" y="6615"/>
                    <a:pt x="5106" y="6631"/>
                  </a:cubicBezTo>
                  <a:lnTo>
                    <a:pt x="16952" y="6631"/>
                  </a:lnTo>
                  <a:cubicBezTo>
                    <a:pt x="17094" y="6631"/>
                    <a:pt x="17219" y="6505"/>
                    <a:pt x="17219" y="6348"/>
                  </a:cubicBezTo>
                  <a:cubicBezTo>
                    <a:pt x="17219" y="6207"/>
                    <a:pt x="17094" y="6081"/>
                    <a:pt x="16952" y="6081"/>
                  </a:cubicBezTo>
                  <a:lnTo>
                    <a:pt x="5153" y="6081"/>
                  </a:lnTo>
                  <a:cubicBezTo>
                    <a:pt x="4399" y="6081"/>
                    <a:pt x="3771" y="5452"/>
                    <a:pt x="3771" y="4698"/>
                  </a:cubicBezTo>
                  <a:cubicBezTo>
                    <a:pt x="3771" y="3928"/>
                    <a:pt x="4399" y="3316"/>
                    <a:pt x="5153" y="3316"/>
                  </a:cubicBezTo>
                  <a:lnTo>
                    <a:pt x="16952" y="3316"/>
                  </a:lnTo>
                  <a:cubicBezTo>
                    <a:pt x="17094" y="3316"/>
                    <a:pt x="17219" y="3190"/>
                    <a:pt x="17219" y="3033"/>
                  </a:cubicBezTo>
                  <a:cubicBezTo>
                    <a:pt x="17219" y="2892"/>
                    <a:pt x="17094" y="2766"/>
                    <a:pt x="16952" y="2766"/>
                  </a:cubicBezTo>
                  <a:lnTo>
                    <a:pt x="16889" y="2766"/>
                  </a:lnTo>
                  <a:lnTo>
                    <a:pt x="16952" y="2640"/>
                  </a:lnTo>
                  <a:lnTo>
                    <a:pt x="12003"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9"/>
            <p:cNvSpPr/>
            <p:nvPr/>
          </p:nvSpPr>
          <p:spPr>
            <a:xfrm>
              <a:off x="7402691" y="1171027"/>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68"/>
                    <a:pt x="1226" y="268"/>
                  </a:cubicBezTo>
                  <a:cubicBezTo>
                    <a:pt x="1258" y="268"/>
                    <a:pt x="1305" y="252"/>
                    <a:pt x="1336" y="252"/>
                  </a:cubicBezTo>
                  <a:lnTo>
                    <a:pt x="13135" y="252"/>
                  </a:lnTo>
                  <a:cubicBezTo>
                    <a:pt x="13277" y="252"/>
                    <a:pt x="13402" y="142"/>
                    <a:pt x="13402" y="1"/>
                  </a:cubicBezTo>
                  <a:close/>
                  <a:moveTo>
                    <a:pt x="3" y="1028"/>
                  </a:moveTo>
                  <a:cubicBezTo>
                    <a:pt x="2" y="1031"/>
                    <a:pt x="1" y="1034"/>
                    <a:pt x="1" y="1038"/>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9"/>
            <p:cNvSpPr/>
            <p:nvPr/>
          </p:nvSpPr>
          <p:spPr>
            <a:xfrm>
              <a:off x="7395740" y="1180898"/>
              <a:ext cx="492588" cy="102259"/>
            </a:xfrm>
            <a:custGeom>
              <a:rect b="b" l="l" r="r" t="t"/>
              <a:pathLst>
                <a:path extrusionOk="0" h="2766" w="13324">
                  <a:moveTo>
                    <a:pt x="1430" y="1"/>
                  </a:moveTo>
                  <a:cubicBezTo>
                    <a:pt x="912" y="1"/>
                    <a:pt x="440" y="284"/>
                    <a:pt x="205" y="739"/>
                  </a:cubicBezTo>
                  <a:cubicBezTo>
                    <a:pt x="0" y="1148"/>
                    <a:pt x="0" y="1619"/>
                    <a:pt x="205" y="2012"/>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9"/>
            <p:cNvSpPr/>
            <p:nvPr/>
          </p:nvSpPr>
          <p:spPr>
            <a:xfrm>
              <a:off x="7450899" y="1204707"/>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9"/>
            <p:cNvSpPr/>
            <p:nvPr/>
          </p:nvSpPr>
          <p:spPr>
            <a:xfrm>
              <a:off x="7450899" y="1228553"/>
              <a:ext cx="437429" cy="6987"/>
            </a:xfrm>
            <a:custGeom>
              <a:rect b="b" l="l" r="r" t="t"/>
              <a:pathLst>
                <a:path extrusionOk="0" h="189" w="11832">
                  <a:moveTo>
                    <a:pt x="95" y="0"/>
                  </a:moveTo>
                  <a:cubicBezTo>
                    <a:pt x="32" y="0"/>
                    <a:pt x="1" y="47"/>
                    <a:pt x="1" y="94"/>
                  </a:cubicBezTo>
                  <a:cubicBezTo>
                    <a:pt x="1" y="141"/>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9"/>
            <p:cNvSpPr/>
            <p:nvPr/>
          </p:nvSpPr>
          <p:spPr>
            <a:xfrm>
              <a:off x="7450899" y="1251770"/>
              <a:ext cx="437429" cy="7024"/>
            </a:xfrm>
            <a:custGeom>
              <a:rect b="b" l="l" r="r" t="t"/>
              <a:pathLst>
                <a:path extrusionOk="0" h="190" w="11832">
                  <a:moveTo>
                    <a:pt x="95" y="0"/>
                  </a:moveTo>
                  <a:cubicBezTo>
                    <a:pt x="32" y="0"/>
                    <a:pt x="1" y="48"/>
                    <a:pt x="1" y="95"/>
                  </a:cubicBezTo>
                  <a:cubicBezTo>
                    <a:pt x="1" y="158"/>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9"/>
            <p:cNvSpPr/>
            <p:nvPr/>
          </p:nvSpPr>
          <p:spPr>
            <a:xfrm>
              <a:off x="7395740" y="1038009"/>
              <a:ext cx="492588" cy="102259"/>
            </a:xfrm>
            <a:custGeom>
              <a:rect b="b" l="l" r="r" t="t"/>
              <a:pathLst>
                <a:path extrusionOk="0" h="2766" w="13324">
                  <a:moveTo>
                    <a:pt x="1430" y="1"/>
                  </a:moveTo>
                  <a:cubicBezTo>
                    <a:pt x="912" y="1"/>
                    <a:pt x="440" y="284"/>
                    <a:pt x="205" y="739"/>
                  </a:cubicBezTo>
                  <a:cubicBezTo>
                    <a:pt x="0" y="1148"/>
                    <a:pt x="0" y="1619"/>
                    <a:pt x="205" y="2028"/>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9"/>
            <p:cNvSpPr/>
            <p:nvPr/>
          </p:nvSpPr>
          <p:spPr>
            <a:xfrm>
              <a:off x="7267380" y="921850"/>
              <a:ext cx="630819" cy="238752"/>
            </a:xfrm>
            <a:custGeom>
              <a:rect b="b" l="l" r="r" t="t"/>
              <a:pathLst>
                <a:path extrusionOk="0" h="6458" w="17063">
                  <a:moveTo>
                    <a:pt x="2074" y="1"/>
                  </a:moveTo>
                  <a:cubicBezTo>
                    <a:pt x="2074" y="16"/>
                    <a:pt x="0" y="252"/>
                    <a:pt x="503" y="2106"/>
                  </a:cubicBezTo>
                  <a:cubicBezTo>
                    <a:pt x="644" y="2624"/>
                    <a:pt x="1886" y="4023"/>
                    <a:pt x="2781" y="4981"/>
                  </a:cubicBezTo>
                  <a:cubicBezTo>
                    <a:pt x="2797" y="4997"/>
                    <a:pt x="2797" y="4997"/>
                    <a:pt x="2813" y="5012"/>
                  </a:cubicBezTo>
                  <a:cubicBezTo>
                    <a:pt x="2828" y="5028"/>
                    <a:pt x="2828" y="5044"/>
                    <a:pt x="2844" y="5044"/>
                  </a:cubicBezTo>
                  <a:cubicBezTo>
                    <a:pt x="3127" y="5342"/>
                    <a:pt x="3362" y="5594"/>
                    <a:pt x="3520" y="5767"/>
                  </a:cubicBezTo>
                  <a:lnTo>
                    <a:pt x="3535" y="5767"/>
                  </a:lnTo>
                  <a:cubicBezTo>
                    <a:pt x="3630" y="5877"/>
                    <a:pt x="3692" y="5939"/>
                    <a:pt x="3708" y="5955"/>
                  </a:cubicBezTo>
                  <a:lnTo>
                    <a:pt x="3724" y="5971"/>
                  </a:lnTo>
                  <a:cubicBezTo>
                    <a:pt x="4038" y="6254"/>
                    <a:pt x="4478" y="6442"/>
                    <a:pt x="4949" y="6458"/>
                  </a:cubicBezTo>
                  <a:lnTo>
                    <a:pt x="16780" y="6458"/>
                  </a:lnTo>
                  <a:cubicBezTo>
                    <a:pt x="16937" y="6458"/>
                    <a:pt x="17062" y="6332"/>
                    <a:pt x="17062" y="6175"/>
                  </a:cubicBezTo>
                  <a:cubicBezTo>
                    <a:pt x="17062" y="6034"/>
                    <a:pt x="16937" y="5908"/>
                    <a:pt x="16780" y="5908"/>
                  </a:cubicBezTo>
                  <a:lnTo>
                    <a:pt x="4996" y="5908"/>
                  </a:lnTo>
                  <a:cubicBezTo>
                    <a:pt x="4415" y="5908"/>
                    <a:pt x="3912" y="5531"/>
                    <a:pt x="3708" y="5012"/>
                  </a:cubicBezTo>
                  <a:cubicBezTo>
                    <a:pt x="3645" y="4855"/>
                    <a:pt x="3614" y="4698"/>
                    <a:pt x="3614" y="4525"/>
                  </a:cubicBezTo>
                  <a:cubicBezTo>
                    <a:pt x="3614" y="4384"/>
                    <a:pt x="3630" y="4258"/>
                    <a:pt x="3677" y="4133"/>
                  </a:cubicBezTo>
                  <a:cubicBezTo>
                    <a:pt x="3849" y="3551"/>
                    <a:pt x="4368" y="3143"/>
                    <a:pt x="4996" y="3143"/>
                  </a:cubicBezTo>
                  <a:lnTo>
                    <a:pt x="16795" y="3143"/>
                  </a:lnTo>
                  <a:cubicBezTo>
                    <a:pt x="16937" y="3143"/>
                    <a:pt x="17062" y="3017"/>
                    <a:pt x="17062" y="2876"/>
                  </a:cubicBezTo>
                  <a:lnTo>
                    <a:pt x="17062" y="2860"/>
                  </a:lnTo>
                  <a:cubicBezTo>
                    <a:pt x="17062" y="2782"/>
                    <a:pt x="17015" y="2703"/>
                    <a:pt x="16952" y="2640"/>
                  </a:cubicBezTo>
                  <a:cubicBezTo>
                    <a:pt x="16921" y="2624"/>
                    <a:pt x="16905" y="2609"/>
                    <a:pt x="16874" y="2609"/>
                  </a:cubicBezTo>
                  <a:lnTo>
                    <a:pt x="16874" y="2593"/>
                  </a:lnTo>
                  <a:lnTo>
                    <a:pt x="12003"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9"/>
            <p:cNvSpPr/>
            <p:nvPr/>
          </p:nvSpPr>
          <p:spPr>
            <a:xfrm>
              <a:off x="7400953" y="1028138"/>
              <a:ext cx="497246" cy="54642"/>
            </a:xfrm>
            <a:custGeom>
              <a:rect b="b" l="l" r="r" t="t"/>
              <a:pathLst>
                <a:path extrusionOk="0" h="1478" w="13450">
                  <a:moveTo>
                    <a:pt x="1399" y="1"/>
                  </a:moveTo>
                  <a:cubicBezTo>
                    <a:pt x="629" y="1"/>
                    <a:pt x="1" y="629"/>
                    <a:pt x="1" y="1383"/>
                  </a:cubicBezTo>
                  <a:cubicBezTo>
                    <a:pt x="1" y="1415"/>
                    <a:pt x="17" y="1446"/>
                    <a:pt x="17" y="1462"/>
                  </a:cubicBezTo>
                  <a:cubicBezTo>
                    <a:pt x="17" y="1478"/>
                    <a:pt x="17" y="1478"/>
                    <a:pt x="17" y="1478"/>
                  </a:cubicBezTo>
                  <a:cubicBezTo>
                    <a:pt x="17" y="1399"/>
                    <a:pt x="32" y="1321"/>
                    <a:pt x="64" y="1258"/>
                  </a:cubicBezTo>
                  <a:cubicBezTo>
                    <a:pt x="236" y="676"/>
                    <a:pt x="771" y="268"/>
                    <a:pt x="1399" y="268"/>
                  </a:cubicBezTo>
                  <a:lnTo>
                    <a:pt x="13182" y="268"/>
                  </a:lnTo>
                  <a:cubicBezTo>
                    <a:pt x="13324" y="268"/>
                    <a:pt x="13449" y="142"/>
                    <a:pt x="134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9"/>
            <p:cNvSpPr/>
            <p:nvPr/>
          </p:nvSpPr>
          <p:spPr>
            <a:xfrm>
              <a:off x="7450899" y="1085664"/>
              <a:ext cx="437429" cy="6987"/>
            </a:xfrm>
            <a:custGeom>
              <a:rect b="b" l="l" r="r" t="t"/>
              <a:pathLst>
                <a:path extrusionOk="0" h="189" w="11832">
                  <a:moveTo>
                    <a:pt x="95" y="0"/>
                  </a:moveTo>
                  <a:cubicBezTo>
                    <a:pt x="32" y="0"/>
                    <a:pt x="1" y="47"/>
                    <a:pt x="1" y="94"/>
                  </a:cubicBezTo>
                  <a:cubicBezTo>
                    <a:pt x="1" y="142"/>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9"/>
            <p:cNvSpPr/>
            <p:nvPr/>
          </p:nvSpPr>
          <p:spPr>
            <a:xfrm>
              <a:off x="7450899" y="1109472"/>
              <a:ext cx="437429" cy="6433"/>
            </a:xfrm>
            <a:custGeom>
              <a:rect b="b" l="l" r="r" t="t"/>
              <a:pathLst>
                <a:path extrusionOk="0" h="174" w="11832">
                  <a:moveTo>
                    <a:pt x="95" y="0"/>
                  </a:moveTo>
                  <a:cubicBezTo>
                    <a:pt x="32" y="0"/>
                    <a:pt x="1" y="32"/>
                    <a:pt x="1" y="95"/>
                  </a:cubicBezTo>
                  <a:cubicBezTo>
                    <a:pt x="1" y="142"/>
                    <a:pt x="32" y="173"/>
                    <a:pt x="95" y="173"/>
                  </a:cubicBezTo>
                  <a:lnTo>
                    <a:pt x="11831" y="173"/>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59"/>
          <p:cNvSpPr/>
          <p:nvPr/>
        </p:nvSpPr>
        <p:spPr>
          <a:xfrm>
            <a:off x="6398994" y="-44589726"/>
            <a:ext cx="2352609" cy="1304924"/>
          </a:xfrm>
          <a:custGeom>
            <a:rect b="b" l="l" r="r" t="t"/>
            <a:pathLst>
              <a:path extrusionOk="0" h="16654" w="30025">
                <a:moveTo>
                  <a:pt x="30024" y="1461"/>
                </a:moveTo>
                <a:lnTo>
                  <a:pt x="30024" y="16654"/>
                </a:lnTo>
                <a:lnTo>
                  <a:pt x="1" y="16654"/>
                </a:lnTo>
                <a:lnTo>
                  <a:pt x="1" y="1461"/>
                </a:lnTo>
                <a:cubicBezTo>
                  <a:pt x="1" y="660"/>
                  <a:pt x="660" y="0"/>
                  <a:pt x="1462" y="0"/>
                </a:cubicBezTo>
                <a:lnTo>
                  <a:pt x="28579" y="0"/>
                </a:lnTo>
                <a:cubicBezTo>
                  <a:pt x="29380" y="0"/>
                  <a:pt x="30024" y="660"/>
                  <a:pt x="30024" y="146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9"/>
          <p:cNvSpPr/>
          <p:nvPr/>
        </p:nvSpPr>
        <p:spPr>
          <a:xfrm>
            <a:off x="6478995" y="-44485122"/>
            <a:ext cx="2193783" cy="1083336"/>
          </a:xfrm>
          <a:custGeom>
            <a:rect b="b" l="l" r="r" t="t"/>
            <a:pathLst>
              <a:path extrusionOk="0" h="13826" w="27998">
                <a:moveTo>
                  <a:pt x="27998" y="330"/>
                </a:moveTo>
                <a:lnTo>
                  <a:pt x="27998" y="13496"/>
                </a:lnTo>
                <a:cubicBezTo>
                  <a:pt x="27998" y="13669"/>
                  <a:pt x="27841" y="13826"/>
                  <a:pt x="27668" y="13826"/>
                </a:cubicBezTo>
                <a:lnTo>
                  <a:pt x="331" y="13826"/>
                </a:lnTo>
                <a:cubicBezTo>
                  <a:pt x="252" y="13826"/>
                  <a:pt x="189" y="13795"/>
                  <a:pt x="142" y="13763"/>
                </a:cubicBezTo>
                <a:cubicBezTo>
                  <a:pt x="64" y="13700"/>
                  <a:pt x="1" y="13606"/>
                  <a:pt x="1" y="13496"/>
                </a:cubicBezTo>
                <a:lnTo>
                  <a:pt x="1" y="330"/>
                </a:lnTo>
                <a:cubicBezTo>
                  <a:pt x="1" y="142"/>
                  <a:pt x="142" y="0"/>
                  <a:pt x="331" y="0"/>
                </a:cubicBezTo>
                <a:lnTo>
                  <a:pt x="27668" y="0"/>
                </a:lnTo>
                <a:cubicBezTo>
                  <a:pt x="27778" y="0"/>
                  <a:pt x="27872" y="48"/>
                  <a:pt x="27935" y="142"/>
                </a:cubicBezTo>
                <a:cubicBezTo>
                  <a:pt x="27966" y="205"/>
                  <a:pt x="27998" y="252"/>
                  <a:pt x="27998" y="3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9"/>
          <p:cNvSpPr/>
          <p:nvPr/>
        </p:nvSpPr>
        <p:spPr>
          <a:xfrm>
            <a:off x="6458074" y="-43148229"/>
            <a:ext cx="9951" cy="7444"/>
          </a:xfrm>
          <a:custGeom>
            <a:rect b="b" l="l" r="r" t="t"/>
            <a:pathLst>
              <a:path extrusionOk="0" h="95" w="127">
                <a:moveTo>
                  <a:pt x="1" y="0"/>
                </a:moveTo>
                <a:cubicBezTo>
                  <a:pt x="48" y="32"/>
                  <a:pt x="79" y="63"/>
                  <a:pt x="126" y="95"/>
                </a:cubicBezTo>
                <a:cubicBezTo>
                  <a:pt x="79" y="63"/>
                  <a:pt x="48" y="3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9"/>
          <p:cNvSpPr/>
          <p:nvPr/>
        </p:nvSpPr>
        <p:spPr>
          <a:xfrm>
            <a:off x="6400248" y="-43284880"/>
            <a:ext cx="2352531" cy="185936"/>
          </a:xfrm>
          <a:custGeom>
            <a:rect b="b" l="l" r="r" t="t"/>
            <a:pathLst>
              <a:path extrusionOk="0" h="2373" w="30024">
                <a:moveTo>
                  <a:pt x="0" y="1"/>
                </a:moveTo>
                <a:cubicBezTo>
                  <a:pt x="0" y="409"/>
                  <a:pt x="95" y="770"/>
                  <a:pt x="267" y="1100"/>
                </a:cubicBezTo>
                <a:cubicBezTo>
                  <a:pt x="377" y="1320"/>
                  <a:pt x="519" y="1509"/>
                  <a:pt x="692" y="1682"/>
                </a:cubicBezTo>
                <a:cubicBezTo>
                  <a:pt x="707" y="1697"/>
                  <a:pt x="723" y="1713"/>
                  <a:pt x="739" y="1744"/>
                </a:cubicBezTo>
                <a:cubicBezTo>
                  <a:pt x="786" y="1776"/>
                  <a:pt x="817" y="1807"/>
                  <a:pt x="864" y="1839"/>
                </a:cubicBezTo>
                <a:cubicBezTo>
                  <a:pt x="943" y="1902"/>
                  <a:pt x="1037" y="1964"/>
                  <a:pt x="1116" y="2027"/>
                </a:cubicBezTo>
                <a:cubicBezTo>
                  <a:pt x="1477" y="2247"/>
                  <a:pt x="1917" y="2373"/>
                  <a:pt x="2373" y="2373"/>
                </a:cubicBezTo>
                <a:lnTo>
                  <a:pt x="27636" y="2373"/>
                </a:lnTo>
                <a:cubicBezTo>
                  <a:pt x="27903" y="2373"/>
                  <a:pt x="28170" y="2341"/>
                  <a:pt x="28406" y="2247"/>
                </a:cubicBezTo>
                <a:cubicBezTo>
                  <a:pt x="28751" y="2137"/>
                  <a:pt x="29066" y="1933"/>
                  <a:pt x="29317" y="1682"/>
                </a:cubicBezTo>
                <a:cubicBezTo>
                  <a:pt x="29490" y="1509"/>
                  <a:pt x="29631" y="1320"/>
                  <a:pt x="29741" y="1100"/>
                </a:cubicBezTo>
                <a:cubicBezTo>
                  <a:pt x="29914" y="770"/>
                  <a:pt x="30024" y="409"/>
                  <a:pt x="30024"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9"/>
          <p:cNvSpPr/>
          <p:nvPr/>
        </p:nvSpPr>
        <p:spPr>
          <a:xfrm>
            <a:off x="6024928" y="-43496830"/>
            <a:ext cx="45446" cy="87287"/>
          </a:xfrm>
          <a:custGeom>
            <a:rect b="b" l="l" r="r" t="t"/>
            <a:pathLst>
              <a:path extrusionOk="0" h="1114" w="580">
                <a:moveTo>
                  <a:pt x="191" y="0"/>
                </a:moveTo>
                <a:cubicBezTo>
                  <a:pt x="0" y="0"/>
                  <a:pt x="20" y="491"/>
                  <a:pt x="140" y="852"/>
                </a:cubicBezTo>
                <a:cubicBezTo>
                  <a:pt x="212" y="1067"/>
                  <a:pt x="345" y="1113"/>
                  <a:pt x="446" y="1113"/>
                </a:cubicBezTo>
                <a:cubicBezTo>
                  <a:pt x="522" y="1113"/>
                  <a:pt x="580" y="1087"/>
                  <a:pt x="580" y="1087"/>
                </a:cubicBezTo>
                <a:lnTo>
                  <a:pt x="517" y="302"/>
                </a:lnTo>
                <a:cubicBezTo>
                  <a:pt x="517" y="302"/>
                  <a:pt x="423" y="50"/>
                  <a:pt x="218" y="3"/>
                </a:cubicBezTo>
                <a:cubicBezTo>
                  <a:pt x="209" y="1"/>
                  <a:pt x="200" y="0"/>
                  <a:pt x="19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9"/>
          <p:cNvSpPr/>
          <p:nvPr/>
        </p:nvSpPr>
        <p:spPr>
          <a:xfrm>
            <a:off x="6224184" y="-43496830"/>
            <a:ext cx="45603" cy="87287"/>
          </a:xfrm>
          <a:custGeom>
            <a:rect b="b" l="l" r="r" t="t"/>
            <a:pathLst>
              <a:path extrusionOk="0" h="1114" w="582">
                <a:moveTo>
                  <a:pt x="403" y="0"/>
                </a:moveTo>
                <a:cubicBezTo>
                  <a:pt x="395" y="0"/>
                  <a:pt x="386" y="1"/>
                  <a:pt x="378" y="3"/>
                </a:cubicBezTo>
                <a:cubicBezTo>
                  <a:pt x="173" y="50"/>
                  <a:pt x="79" y="302"/>
                  <a:pt x="79" y="302"/>
                </a:cubicBezTo>
                <a:lnTo>
                  <a:pt x="1" y="1087"/>
                </a:lnTo>
                <a:cubicBezTo>
                  <a:pt x="1" y="1087"/>
                  <a:pt x="61" y="1113"/>
                  <a:pt x="140" y="1113"/>
                </a:cubicBezTo>
                <a:cubicBezTo>
                  <a:pt x="246" y="1113"/>
                  <a:pt x="384" y="1067"/>
                  <a:pt x="456" y="852"/>
                </a:cubicBezTo>
                <a:cubicBezTo>
                  <a:pt x="577" y="491"/>
                  <a:pt x="582" y="0"/>
                  <a:pt x="403"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9"/>
          <p:cNvSpPr/>
          <p:nvPr/>
        </p:nvSpPr>
        <p:spPr>
          <a:xfrm>
            <a:off x="5959501" y="-42295099"/>
            <a:ext cx="117062" cy="67777"/>
          </a:xfrm>
          <a:custGeom>
            <a:rect b="b" l="l" r="r" t="t"/>
            <a:pathLst>
              <a:path extrusionOk="0" h="865" w="1494">
                <a:moveTo>
                  <a:pt x="629" y="0"/>
                </a:moveTo>
                <a:lnTo>
                  <a:pt x="582" y="204"/>
                </a:lnTo>
                <a:cubicBezTo>
                  <a:pt x="48" y="519"/>
                  <a:pt x="1" y="864"/>
                  <a:pt x="1" y="864"/>
                </a:cubicBezTo>
                <a:lnTo>
                  <a:pt x="1462" y="864"/>
                </a:lnTo>
                <a:cubicBezTo>
                  <a:pt x="1493" y="691"/>
                  <a:pt x="1493" y="503"/>
                  <a:pt x="1462" y="314"/>
                </a:cubicBezTo>
                <a:lnTo>
                  <a:pt x="143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9"/>
          <p:cNvSpPr/>
          <p:nvPr/>
        </p:nvSpPr>
        <p:spPr>
          <a:xfrm>
            <a:off x="6005104" y="-42295099"/>
            <a:ext cx="55475" cy="41920"/>
          </a:xfrm>
          <a:custGeom>
            <a:rect b="b" l="l" r="r" t="t"/>
            <a:pathLst>
              <a:path extrusionOk="0" h="535" w="708">
                <a:moveTo>
                  <a:pt x="47" y="0"/>
                </a:moveTo>
                <a:lnTo>
                  <a:pt x="0" y="204"/>
                </a:lnTo>
                <a:cubicBezTo>
                  <a:pt x="0" y="204"/>
                  <a:pt x="519" y="204"/>
                  <a:pt x="707" y="534"/>
                </a:cubicBezTo>
                <a:cubicBezTo>
                  <a:pt x="707" y="534"/>
                  <a:pt x="644" y="126"/>
                  <a:pt x="4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9"/>
          <p:cNvSpPr/>
          <p:nvPr/>
        </p:nvSpPr>
        <p:spPr>
          <a:xfrm>
            <a:off x="6190962" y="-42881116"/>
            <a:ext cx="162587" cy="586095"/>
          </a:xfrm>
          <a:custGeom>
            <a:rect b="b" l="l" r="r" t="t"/>
            <a:pathLst>
              <a:path extrusionOk="0" h="7480" w="2075">
                <a:moveTo>
                  <a:pt x="48" y="2294"/>
                </a:moveTo>
                <a:cubicBezTo>
                  <a:pt x="32" y="2169"/>
                  <a:pt x="0" y="1572"/>
                  <a:pt x="32" y="1446"/>
                </a:cubicBezTo>
                <a:cubicBezTo>
                  <a:pt x="126" y="959"/>
                  <a:pt x="456" y="1"/>
                  <a:pt x="1226" y="315"/>
                </a:cubicBezTo>
                <a:cubicBezTo>
                  <a:pt x="2074" y="676"/>
                  <a:pt x="1760" y="2389"/>
                  <a:pt x="1760" y="2389"/>
                </a:cubicBezTo>
                <a:lnTo>
                  <a:pt x="1352" y="7479"/>
                </a:lnTo>
                <a:lnTo>
                  <a:pt x="550" y="7479"/>
                </a:lnTo>
                <a:cubicBezTo>
                  <a:pt x="550" y="7479"/>
                  <a:pt x="315" y="4934"/>
                  <a:pt x="48"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9"/>
          <p:cNvSpPr/>
          <p:nvPr/>
        </p:nvSpPr>
        <p:spPr>
          <a:xfrm>
            <a:off x="6229121" y="-42295099"/>
            <a:ext cx="117062" cy="67777"/>
          </a:xfrm>
          <a:custGeom>
            <a:rect b="b" l="l" r="r" t="t"/>
            <a:pathLst>
              <a:path extrusionOk="0" h="865" w="1494">
                <a:moveTo>
                  <a:pt x="63" y="0"/>
                </a:moveTo>
                <a:lnTo>
                  <a:pt x="16" y="314"/>
                </a:lnTo>
                <a:cubicBezTo>
                  <a:pt x="1" y="503"/>
                  <a:pt x="1" y="691"/>
                  <a:pt x="16" y="864"/>
                </a:cubicBezTo>
                <a:lnTo>
                  <a:pt x="1493" y="864"/>
                </a:lnTo>
                <a:cubicBezTo>
                  <a:pt x="1493" y="864"/>
                  <a:pt x="1446" y="519"/>
                  <a:pt x="912" y="204"/>
                </a:cubicBezTo>
                <a:lnTo>
                  <a:pt x="865"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9"/>
          <p:cNvSpPr/>
          <p:nvPr/>
        </p:nvSpPr>
        <p:spPr>
          <a:xfrm>
            <a:off x="6245105" y="-42295099"/>
            <a:ext cx="55475" cy="41920"/>
          </a:xfrm>
          <a:custGeom>
            <a:rect b="b" l="l" r="r" t="t"/>
            <a:pathLst>
              <a:path extrusionOk="0" h="535" w="708">
                <a:moveTo>
                  <a:pt x="661" y="0"/>
                </a:moveTo>
                <a:cubicBezTo>
                  <a:pt x="48" y="126"/>
                  <a:pt x="1" y="534"/>
                  <a:pt x="1" y="534"/>
                </a:cubicBezTo>
                <a:cubicBezTo>
                  <a:pt x="174" y="204"/>
                  <a:pt x="708" y="204"/>
                  <a:pt x="708" y="204"/>
                </a:cubicBezTo>
                <a:lnTo>
                  <a:pt x="66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9"/>
          <p:cNvSpPr/>
          <p:nvPr/>
        </p:nvSpPr>
        <p:spPr>
          <a:xfrm>
            <a:off x="5905358" y="-43281197"/>
            <a:ext cx="125681" cy="235222"/>
          </a:xfrm>
          <a:custGeom>
            <a:rect b="b" l="l" r="r" t="t"/>
            <a:pathLst>
              <a:path extrusionOk="0" h="3002" w="1604">
                <a:moveTo>
                  <a:pt x="1226" y="1"/>
                </a:moveTo>
                <a:cubicBezTo>
                  <a:pt x="1226" y="1"/>
                  <a:pt x="330" y="1258"/>
                  <a:pt x="1" y="2326"/>
                </a:cubicBezTo>
                <a:cubicBezTo>
                  <a:pt x="1" y="2326"/>
                  <a:pt x="456" y="2876"/>
                  <a:pt x="770" y="3001"/>
                </a:cubicBezTo>
                <a:lnTo>
                  <a:pt x="1352" y="1760"/>
                </a:lnTo>
                <a:cubicBezTo>
                  <a:pt x="1352" y="1760"/>
                  <a:pt x="1603" y="629"/>
                  <a:pt x="12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9"/>
          <p:cNvSpPr/>
          <p:nvPr/>
        </p:nvSpPr>
        <p:spPr>
          <a:xfrm>
            <a:off x="5886866" y="-43099022"/>
            <a:ext cx="173713" cy="227856"/>
          </a:xfrm>
          <a:custGeom>
            <a:rect b="b" l="l" r="r" t="t"/>
            <a:pathLst>
              <a:path extrusionOk="0" h="2908" w="2217">
                <a:moveTo>
                  <a:pt x="237" y="1"/>
                </a:moveTo>
                <a:lnTo>
                  <a:pt x="64" y="551"/>
                </a:lnTo>
                <a:cubicBezTo>
                  <a:pt x="1" y="818"/>
                  <a:pt x="111" y="1116"/>
                  <a:pt x="315" y="1289"/>
                </a:cubicBezTo>
                <a:lnTo>
                  <a:pt x="1776" y="2907"/>
                </a:lnTo>
                <a:lnTo>
                  <a:pt x="2216" y="2593"/>
                </a:lnTo>
                <a:cubicBezTo>
                  <a:pt x="1415" y="1368"/>
                  <a:pt x="1006" y="676"/>
                  <a:pt x="1006" y="676"/>
                </a:cubicBezTo>
                <a:cubicBezTo>
                  <a:pt x="818" y="221"/>
                  <a:pt x="237" y="1"/>
                  <a:pt x="237"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9"/>
          <p:cNvSpPr/>
          <p:nvPr/>
        </p:nvSpPr>
        <p:spPr>
          <a:xfrm>
            <a:off x="6263597" y="-43283626"/>
            <a:ext cx="126857" cy="235222"/>
          </a:xfrm>
          <a:custGeom>
            <a:rect b="b" l="l" r="r" t="t"/>
            <a:pathLst>
              <a:path extrusionOk="0" h="3002" w="1619">
                <a:moveTo>
                  <a:pt x="393" y="0"/>
                </a:moveTo>
                <a:cubicBezTo>
                  <a:pt x="0" y="629"/>
                  <a:pt x="267" y="1760"/>
                  <a:pt x="267" y="1760"/>
                </a:cubicBezTo>
                <a:lnTo>
                  <a:pt x="849" y="3001"/>
                </a:lnTo>
                <a:cubicBezTo>
                  <a:pt x="1163" y="2875"/>
                  <a:pt x="1619" y="2325"/>
                  <a:pt x="1619" y="2325"/>
                </a:cubicBezTo>
                <a:cubicBezTo>
                  <a:pt x="1289" y="1257"/>
                  <a:pt x="393" y="0"/>
                  <a:pt x="393"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9"/>
          <p:cNvSpPr/>
          <p:nvPr/>
        </p:nvSpPr>
        <p:spPr>
          <a:xfrm>
            <a:off x="6235311" y="-43101451"/>
            <a:ext cx="173635" cy="227778"/>
          </a:xfrm>
          <a:custGeom>
            <a:rect b="b" l="l" r="r" t="t"/>
            <a:pathLst>
              <a:path extrusionOk="0" h="2907" w="2216">
                <a:moveTo>
                  <a:pt x="1980" y="0"/>
                </a:moveTo>
                <a:cubicBezTo>
                  <a:pt x="1980" y="0"/>
                  <a:pt x="1398" y="220"/>
                  <a:pt x="1210" y="676"/>
                </a:cubicBezTo>
                <a:cubicBezTo>
                  <a:pt x="1210" y="676"/>
                  <a:pt x="786" y="1367"/>
                  <a:pt x="0" y="2593"/>
                </a:cubicBezTo>
                <a:lnTo>
                  <a:pt x="440" y="2907"/>
                </a:lnTo>
                <a:lnTo>
                  <a:pt x="1885" y="1289"/>
                </a:lnTo>
                <a:cubicBezTo>
                  <a:pt x="2090" y="1116"/>
                  <a:pt x="2215" y="817"/>
                  <a:pt x="2137" y="550"/>
                </a:cubicBezTo>
                <a:lnTo>
                  <a:pt x="1980" y="0"/>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9"/>
          <p:cNvSpPr/>
          <p:nvPr/>
        </p:nvSpPr>
        <p:spPr>
          <a:xfrm>
            <a:off x="5635738" y="-42450242"/>
            <a:ext cx="1051367" cy="215476"/>
          </a:xfrm>
          <a:custGeom>
            <a:rect b="b" l="l" r="r" t="t"/>
            <a:pathLst>
              <a:path extrusionOk="0" h="2750" w="13418">
                <a:moveTo>
                  <a:pt x="2200" y="0"/>
                </a:moveTo>
                <a:lnTo>
                  <a:pt x="174" y="2263"/>
                </a:lnTo>
                <a:cubicBezTo>
                  <a:pt x="1" y="2451"/>
                  <a:pt x="127" y="2750"/>
                  <a:pt x="394" y="2750"/>
                </a:cubicBezTo>
                <a:lnTo>
                  <a:pt x="10684" y="2750"/>
                </a:lnTo>
                <a:cubicBezTo>
                  <a:pt x="11218" y="2750"/>
                  <a:pt x="11737" y="2499"/>
                  <a:pt x="12051" y="2074"/>
                </a:cubicBezTo>
                <a:lnTo>
                  <a:pt x="13292" y="456"/>
                </a:lnTo>
                <a:cubicBezTo>
                  <a:pt x="13418" y="283"/>
                  <a:pt x="13339" y="63"/>
                  <a:pt x="13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9"/>
          <p:cNvSpPr/>
          <p:nvPr/>
        </p:nvSpPr>
        <p:spPr>
          <a:xfrm>
            <a:off x="5750215" y="-42639783"/>
            <a:ext cx="954129" cy="365683"/>
          </a:xfrm>
          <a:custGeom>
            <a:rect b="b" l="l" r="r" t="t"/>
            <a:pathLst>
              <a:path extrusionOk="0" h="4667" w="12177">
                <a:moveTo>
                  <a:pt x="11816" y="1493"/>
                </a:moveTo>
                <a:cubicBezTo>
                  <a:pt x="11674" y="2011"/>
                  <a:pt x="9977" y="3771"/>
                  <a:pt x="9616" y="4148"/>
                </a:cubicBezTo>
                <a:cubicBezTo>
                  <a:pt x="9365" y="4462"/>
                  <a:pt x="9003" y="4666"/>
                  <a:pt x="8579" y="4666"/>
                </a:cubicBezTo>
                <a:lnTo>
                  <a:pt x="8563" y="4666"/>
                </a:lnTo>
                <a:lnTo>
                  <a:pt x="205" y="4666"/>
                </a:lnTo>
                <a:cubicBezTo>
                  <a:pt x="95" y="4666"/>
                  <a:pt x="1" y="4588"/>
                  <a:pt x="1" y="4478"/>
                </a:cubicBezTo>
                <a:cubicBezTo>
                  <a:pt x="1" y="4368"/>
                  <a:pt x="95" y="4289"/>
                  <a:pt x="205" y="4289"/>
                </a:cubicBezTo>
                <a:lnTo>
                  <a:pt x="8532" y="4289"/>
                </a:lnTo>
                <a:cubicBezTo>
                  <a:pt x="9082" y="4289"/>
                  <a:pt x="9522" y="3849"/>
                  <a:pt x="9522" y="3299"/>
                </a:cubicBezTo>
                <a:cubicBezTo>
                  <a:pt x="9522" y="2765"/>
                  <a:pt x="9082" y="2325"/>
                  <a:pt x="8532" y="2325"/>
                </a:cubicBezTo>
                <a:lnTo>
                  <a:pt x="205" y="2325"/>
                </a:lnTo>
                <a:cubicBezTo>
                  <a:pt x="95" y="2325"/>
                  <a:pt x="1" y="2247"/>
                  <a:pt x="1" y="2137"/>
                </a:cubicBezTo>
                <a:cubicBezTo>
                  <a:pt x="1" y="2027"/>
                  <a:pt x="95" y="1932"/>
                  <a:pt x="205" y="1932"/>
                </a:cubicBezTo>
                <a:lnTo>
                  <a:pt x="205" y="1932"/>
                </a:lnTo>
                <a:lnTo>
                  <a:pt x="174" y="1870"/>
                </a:lnTo>
                <a:lnTo>
                  <a:pt x="3677" y="0"/>
                </a:lnTo>
                <a:lnTo>
                  <a:pt x="10700" y="0"/>
                </a:lnTo>
                <a:cubicBezTo>
                  <a:pt x="10700" y="16"/>
                  <a:pt x="12177" y="189"/>
                  <a:pt x="11816" y="1493"/>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9"/>
          <p:cNvSpPr/>
          <p:nvPr/>
        </p:nvSpPr>
        <p:spPr>
          <a:xfrm>
            <a:off x="5750215" y="-42472416"/>
            <a:ext cx="743667" cy="57983"/>
          </a:xfrm>
          <a:custGeom>
            <a:rect b="b" l="l" r="r" t="t"/>
            <a:pathLst>
              <a:path extrusionOk="0" h="740" w="9491">
                <a:moveTo>
                  <a:pt x="1" y="1"/>
                </a:moveTo>
                <a:cubicBezTo>
                  <a:pt x="17" y="111"/>
                  <a:pt x="95" y="189"/>
                  <a:pt x="205" y="189"/>
                </a:cubicBezTo>
                <a:lnTo>
                  <a:pt x="8642" y="189"/>
                </a:lnTo>
                <a:cubicBezTo>
                  <a:pt x="8988" y="205"/>
                  <a:pt x="9318" y="409"/>
                  <a:pt x="9475" y="723"/>
                </a:cubicBezTo>
                <a:lnTo>
                  <a:pt x="9490" y="739"/>
                </a:lnTo>
                <a:cubicBezTo>
                  <a:pt x="9380" y="315"/>
                  <a:pt x="900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9"/>
          <p:cNvSpPr/>
          <p:nvPr/>
        </p:nvSpPr>
        <p:spPr>
          <a:xfrm>
            <a:off x="5766278" y="-42457607"/>
            <a:ext cx="737477" cy="153968"/>
          </a:xfrm>
          <a:custGeom>
            <a:rect b="b" l="l" r="r" t="t"/>
            <a:pathLst>
              <a:path extrusionOk="0" h="1965" w="9412">
                <a:moveTo>
                  <a:pt x="0" y="0"/>
                </a:moveTo>
                <a:lnTo>
                  <a:pt x="0" y="1964"/>
                </a:lnTo>
                <a:lnTo>
                  <a:pt x="8406" y="1964"/>
                </a:lnTo>
                <a:cubicBezTo>
                  <a:pt x="8767" y="1964"/>
                  <a:pt x="9097" y="1760"/>
                  <a:pt x="9270" y="1430"/>
                </a:cubicBezTo>
                <a:cubicBezTo>
                  <a:pt x="9411" y="1147"/>
                  <a:pt x="9411" y="817"/>
                  <a:pt x="9270" y="534"/>
                </a:cubicBezTo>
                <a:cubicBezTo>
                  <a:pt x="9097" y="204"/>
                  <a:pt x="8767"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9"/>
          <p:cNvSpPr/>
          <p:nvPr/>
        </p:nvSpPr>
        <p:spPr>
          <a:xfrm>
            <a:off x="5766278" y="-42420702"/>
            <a:ext cx="654969" cy="9951"/>
          </a:xfrm>
          <a:custGeom>
            <a:rect b="b" l="l" r="r" t="t"/>
            <a:pathLst>
              <a:path extrusionOk="0" h="127" w="8359">
                <a:moveTo>
                  <a:pt x="0" y="1"/>
                </a:moveTo>
                <a:lnTo>
                  <a:pt x="0" y="126"/>
                </a:lnTo>
                <a:lnTo>
                  <a:pt x="8296" y="126"/>
                </a:lnTo>
                <a:cubicBezTo>
                  <a:pt x="8327" y="126"/>
                  <a:pt x="8358" y="95"/>
                  <a:pt x="8358" y="63"/>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9"/>
          <p:cNvSpPr/>
          <p:nvPr/>
        </p:nvSpPr>
        <p:spPr>
          <a:xfrm>
            <a:off x="5766278" y="-42386226"/>
            <a:ext cx="654969" cy="11126"/>
          </a:xfrm>
          <a:custGeom>
            <a:rect b="b" l="l" r="r" t="t"/>
            <a:pathLst>
              <a:path extrusionOk="0" h="142" w="8359">
                <a:moveTo>
                  <a:pt x="0" y="0"/>
                </a:moveTo>
                <a:lnTo>
                  <a:pt x="0" y="142"/>
                </a:lnTo>
                <a:lnTo>
                  <a:pt x="8296" y="142"/>
                </a:lnTo>
                <a:cubicBezTo>
                  <a:pt x="8327" y="142"/>
                  <a:pt x="8358" y="110"/>
                  <a:pt x="8358" y="79"/>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9"/>
          <p:cNvSpPr/>
          <p:nvPr/>
        </p:nvSpPr>
        <p:spPr>
          <a:xfrm>
            <a:off x="5766278" y="-42350496"/>
            <a:ext cx="654969" cy="9873"/>
          </a:xfrm>
          <a:custGeom>
            <a:rect b="b" l="l" r="r" t="t"/>
            <a:pathLst>
              <a:path extrusionOk="0" h="126" w="8359">
                <a:moveTo>
                  <a:pt x="0" y="0"/>
                </a:moveTo>
                <a:lnTo>
                  <a:pt x="0" y="126"/>
                </a:lnTo>
                <a:lnTo>
                  <a:pt x="8296" y="126"/>
                </a:lnTo>
                <a:cubicBezTo>
                  <a:pt x="8327" y="126"/>
                  <a:pt x="8358" y="110"/>
                  <a:pt x="8358" y="63"/>
                </a:cubicBezTo>
                <a:cubicBezTo>
                  <a:pt x="8358" y="31"/>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9"/>
          <p:cNvSpPr/>
          <p:nvPr/>
        </p:nvSpPr>
        <p:spPr>
          <a:xfrm>
            <a:off x="5750215" y="-42855259"/>
            <a:ext cx="955383" cy="366936"/>
          </a:xfrm>
          <a:custGeom>
            <a:rect b="b" l="l" r="r" t="t"/>
            <a:pathLst>
              <a:path extrusionOk="0" h="4683" w="12193">
                <a:moveTo>
                  <a:pt x="3709" y="1"/>
                </a:moveTo>
                <a:lnTo>
                  <a:pt x="205" y="1870"/>
                </a:lnTo>
                <a:lnTo>
                  <a:pt x="237" y="1949"/>
                </a:lnTo>
                <a:lnTo>
                  <a:pt x="205" y="1949"/>
                </a:lnTo>
                <a:cubicBezTo>
                  <a:pt x="95" y="1949"/>
                  <a:pt x="1" y="2043"/>
                  <a:pt x="1" y="2153"/>
                </a:cubicBezTo>
                <a:cubicBezTo>
                  <a:pt x="1" y="2263"/>
                  <a:pt x="95" y="2342"/>
                  <a:pt x="205" y="2342"/>
                </a:cubicBezTo>
                <a:lnTo>
                  <a:pt x="8548" y="2342"/>
                </a:lnTo>
                <a:cubicBezTo>
                  <a:pt x="9082" y="2342"/>
                  <a:pt x="9522" y="2781"/>
                  <a:pt x="9522" y="3316"/>
                </a:cubicBezTo>
                <a:cubicBezTo>
                  <a:pt x="9522" y="3865"/>
                  <a:pt x="9082" y="4305"/>
                  <a:pt x="8548" y="4305"/>
                </a:cubicBezTo>
                <a:lnTo>
                  <a:pt x="205" y="4305"/>
                </a:lnTo>
                <a:cubicBezTo>
                  <a:pt x="95" y="4305"/>
                  <a:pt x="1" y="4384"/>
                  <a:pt x="1" y="4494"/>
                </a:cubicBezTo>
                <a:cubicBezTo>
                  <a:pt x="1" y="4604"/>
                  <a:pt x="95" y="4682"/>
                  <a:pt x="205" y="4682"/>
                </a:cubicBezTo>
                <a:lnTo>
                  <a:pt x="8579" y="4682"/>
                </a:lnTo>
                <a:cubicBezTo>
                  <a:pt x="8988" y="4682"/>
                  <a:pt x="9349" y="4494"/>
                  <a:pt x="9585" y="4195"/>
                </a:cubicBezTo>
                <a:cubicBezTo>
                  <a:pt x="9836" y="3960"/>
                  <a:pt x="11690" y="2043"/>
                  <a:pt x="11847" y="1493"/>
                </a:cubicBezTo>
                <a:cubicBezTo>
                  <a:pt x="12193" y="189"/>
                  <a:pt x="10732" y="16"/>
                  <a:pt x="1073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9"/>
          <p:cNvSpPr/>
          <p:nvPr/>
        </p:nvSpPr>
        <p:spPr>
          <a:xfrm>
            <a:off x="5750215" y="-42686561"/>
            <a:ext cx="743667" cy="57904"/>
          </a:xfrm>
          <a:custGeom>
            <a:rect b="b" l="l" r="r" t="t"/>
            <a:pathLst>
              <a:path extrusionOk="0" h="739" w="9491">
                <a:moveTo>
                  <a:pt x="1" y="0"/>
                </a:moveTo>
                <a:cubicBezTo>
                  <a:pt x="17" y="110"/>
                  <a:pt x="95" y="189"/>
                  <a:pt x="205" y="189"/>
                </a:cubicBezTo>
                <a:lnTo>
                  <a:pt x="8626" y="189"/>
                </a:lnTo>
                <a:cubicBezTo>
                  <a:pt x="8988" y="204"/>
                  <a:pt x="9318" y="408"/>
                  <a:pt x="9475" y="723"/>
                </a:cubicBezTo>
                <a:lnTo>
                  <a:pt x="9490" y="738"/>
                </a:lnTo>
                <a:cubicBezTo>
                  <a:pt x="9380" y="314"/>
                  <a:pt x="8988" y="0"/>
                  <a:pt x="85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9"/>
          <p:cNvSpPr/>
          <p:nvPr/>
        </p:nvSpPr>
        <p:spPr>
          <a:xfrm>
            <a:off x="5766278" y="-42671830"/>
            <a:ext cx="737477" cy="153968"/>
          </a:xfrm>
          <a:custGeom>
            <a:rect b="b" l="l" r="r" t="t"/>
            <a:pathLst>
              <a:path extrusionOk="0" h="1965" w="9412">
                <a:moveTo>
                  <a:pt x="0" y="1"/>
                </a:moveTo>
                <a:lnTo>
                  <a:pt x="0" y="1964"/>
                </a:lnTo>
                <a:lnTo>
                  <a:pt x="8406" y="1964"/>
                </a:lnTo>
                <a:cubicBezTo>
                  <a:pt x="8767" y="1964"/>
                  <a:pt x="9097" y="1760"/>
                  <a:pt x="9270" y="1430"/>
                </a:cubicBezTo>
                <a:cubicBezTo>
                  <a:pt x="9411" y="1147"/>
                  <a:pt x="9411" y="817"/>
                  <a:pt x="9270" y="535"/>
                </a:cubicBezTo>
                <a:cubicBezTo>
                  <a:pt x="9097" y="205"/>
                  <a:pt x="8767" y="1"/>
                  <a:pt x="84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9"/>
          <p:cNvSpPr/>
          <p:nvPr/>
        </p:nvSpPr>
        <p:spPr>
          <a:xfrm>
            <a:off x="5766278" y="-42634925"/>
            <a:ext cx="654969" cy="9951"/>
          </a:xfrm>
          <a:custGeom>
            <a:rect b="b" l="l" r="r" t="t"/>
            <a:pathLst>
              <a:path extrusionOk="0" h="127" w="8359">
                <a:moveTo>
                  <a:pt x="0" y="1"/>
                </a:moveTo>
                <a:lnTo>
                  <a:pt x="0" y="127"/>
                </a:lnTo>
                <a:lnTo>
                  <a:pt x="8296" y="127"/>
                </a:lnTo>
                <a:cubicBezTo>
                  <a:pt x="8327" y="127"/>
                  <a:pt x="8358" y="95"/>
                  <a:pt x="8358" y="64"/>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9"/>
          <p:cNvSpPr/>
          <p:nvPr/>
        </p:nvSpPr>
        <p:spPr>
          <a:xfrm>
            <a:off x="5766278" y="-42600449"/>
            <a:ext cx="654969" cy="11205"/>
          </a:xfrm>
          <a:custGeom>
            <a:rect b="b" l="l" r="r" t="t"/>
            <a:pathLst>
              <a:path extrusionOk="0" h="143" w="8359">
                <a:moveTo>
                  <a:pt x="0" y="1"/>
                </a:moveTo>
                <a:lnTo>
                  <a:pt x="0" y="142"/>
                </a:lnTo>
                <a:lnTo>
                  <a:pt x="8296" y="142"/>
                </a:lnTo>
                <a:cubicBezTo>
                  <a:pt x="8327" y="142"/>
                  <a:pt x="8358" y="111"/>
                  <a:pt x="8358" y="79"/>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9"/>
          <p:cNvSpPr/>
          <p:nvPr/>
        </p:nvSpPr>
        <p:spPr>
          <a:xfrm>
            <a:off x="5766278" y="-42564719"/>
            <a:ext cx="654969" cy="11126"/>
          </a:xfrm>
          <a:custGeom>
            <a:rect b="b" l="l" r="r" t="t"/>
            <a:pathLst>
              <a:path extrusionOk="0" h="142" w="8359">
                <a:moveTo>
                  <a:pt x="0" y="0"/>
                </a:moveTo>
                <a:lnTo>
                  <a:pt x="0" y="142"/>
                </a:lnTo>
                <a:lnTo>
                  <a:pt x="8296" y="142"/>
                </a:lnTo>
                <a:cubicBezTo>
                  <a:pt x="8327" y="142"/>
                  <a:pt x="8358" y="110"/>
                  <a:pt x="8358" y="63"/>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9"/>
          <p:cNvSpPr/>
          <p:nvPr/>
        </p:nvSpPr>
        <p:spPr>
          <a:xfrm>
            <a:off x="6001343" y="-43302275"/>
            <a:ext cx="293126" cy="464332"/>
          </a:xfrm>
          <a:custGeom>
            <a:rect b="b" l="l" r="r" t="t"/>
            <a:pathLst>
              <a:path extrusionOk="0" h="5926" w="3741">
                <a:moveTo>
                  <a:pt x="1938" y="0"/>
                </a:moveTo>
                <a:cubicBezTo>
                  <a:pt x="1719" y="0"/>
                  <a:pt x="1500" y="16"/>
                  <a:pt x="1289" y="50"/>
                </a:cubicBezTo>
                <a:lnTo>
                  <a:pt x="1242" y="65"/>
                </a:lnTo>
                <a:lnTo>
                  <a:pt x="1" y="270"/>
                </a:lnTo>
                <a:lnTo>
                  <a:pt x="127" y="5926"/>
                </a:lnTo>
                <a:lnTo>
                  <a:pt x="3552" y="5926"/>
                </a:lnTo>
                <a:lnTo>
                  <a:pt x="3740" y="238"/>
                </a:lnTo>
                <a:cubicBezTo>
                  <a:pt x="3740" y="238"/>
                  <a:pt x="3253" y="113"/>
                  <a:pt x="2625" y="34"/>
                </a:cubicBezTo>
                <a:lnTo>
                  <a:pt x="2499" y="34"/>
                </a:lnTo>
                <a:cubicBezTo>
                  <a:pt x="2317" y="12"/>
                  <a:pt x="2128" y="0"/>
                  <a:pt x="1938"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9"/>
          <p:cNvSpPr/>
          <p:nvPr/>
        </p:nvSpPr>
        <p:spPr>
          <a:xfrm>
            <a:off x="6094977" y="-43302275"/>
            <a:ext cx="102253" cy="464332"/>
          </a:xfrm>
          <a:custGeom>
            <a:rect b="b" l="l" r="r" t="t"/>
            <a:pathLst>
              <a:path extrusionOk="0" h="5926" w="1305">
                <a:moveTo>
                  <a:pt x="743" y="0"/>
                </a:moveTo>
                <a:cubicBezTo>
                  <a:pt x="524" y="0"/>
                  <a:pt x="305" y="16"/>
                  <a:pt x="94" y="50"/>
                </a:cubicBezTo>
                <a:lnTo>
                  <a:pt x="31" y="65"/>
                </a:lnTo>
                <a:cubicBezTo>
                  <a:pt x="47" y="867"/>
                  <a:pt x="94" y="3915"/>
                  <a:pt x="0" y="5926"/>
                </a:cubicBezTo>
                <a:lnTo>
                  <a:pt x="1178" y="5926"/>
                </a:lnTo>
                <a:cubicBezTo>
                  <a:pt x="1178" y="4653"/>
                  <a:pt x="1225" y="2469"/>
                  <a:pt x="1304" y="34"/>
                </a:cubicBezTo>
                <a:cubicBezTo>
                  <a:pt x="1122" y="12"/>
                  <a:pt x="933" y="0"/>
                  <a:pt x="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9"/>
          <p:cNvSpPr/>
          <p:nvPr/>
        </p:nvSpPr>
        <p:spPr>
          <a:xfrm>
            <a:off x="6110961" y="-43364880"/>
            <a:ext cx="73889" cy="73654"/>
          </a:xfrm>
          <a:custGeom>
            <a:rect b="b" l="l" r="r" t="t"/>
            <a:pathLst>
              <a:path extrusionOk="0" h="940" w="943">
                <a:moveTo>
                  <a:pt x="0" y="0"/>
                </a:moveTo>
                <a:lnTo>
                  <a:pt x="0" y="833"/>
                </a:lnTo>
                <a:cubicBezTo>
                  <a:pt x="157" y="904"/>
                  <a:pt x="314" y="939"/>
                  <a:pt x="472" y="939"/>
                </a:cubicBezTo>
                <a:cubicBezTo>
                  <a:pt x="629" y="939"/>
                  <a:pt x="786" y="904"/>
                  <a:pt x="943" y="833"/>
                </a:cubicBezTo>
                <a:lnTo>
                  <a:pt x="94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9"/>
          <p:cNvSpPr/>
          <p:nvPr/>
        </p:nvSpPr>
        <p:spPr>
          <a:xfrm>
            <a:off x="6110961" y="-43364880"/>
            <a:ext cx="73889" cy="51793"/>
          </a:xfrm>
          <a:custGeom>
            <a:rect b="b" l="l" r="r" t="t"/>
            <a:pathLst>
              <a:path extrusionOk="0" h="661" w="943">
                <a:moveTo>
                  <a:pt x="0" y="0"/>
                </a:moveTo>
                <a:lnTo>
                  <a:pt x="0" y="299"/>
                </a:lnTo>
                <a:cubicBezTo>
                  <a:pt x="220" y="440"/>
                  <a:pt x="582" y="629"/>
                  <a:pt x="943" y="660"/>
                </a:cubicBezTo>
                <a:lnTo>
                  <a:pt x="9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9"/>
          <p:cNvSpPr/>
          <p:nvPr/>
        </p:nvSpPr>
        <p:spPr>
          <a:xfrm>
            <a:off x="6059247" y="-43539690"/>
            <a:ext cx="177317" cy="204428"/>
          </a:xfrm>
          <a:custGeom>
            <a:rect b="b" l="l" r="r" t="t"/>
            <a:pathLst>
              <a:path extrusionOk="0" h="2609" w="2263">
                <a:moveTo>
                  <a:pt x="0" y="0"/>
                </a:moveTo>
                <a:lnTo>
                  <a:pt x="0" y="1336"/>
                </a:lnTo>
                <a:cubicBezTo>
                  <a:pt x="0" y="1933"/>
                  <a:pt x="503" y="2608"/>
                  <a:pt x="1132" y="2608"/>
                </a:cubicBezTo>
                <a:cubicBezTo>
                  <a:pt x="1744" y="2608"/>
                  <a:pt x="2263" y="1933"/>
                  <a:pt x="2263" y="1336"/>
                </a:cubicBezTo>
                <a:lnTo>
                  <a:pt x="226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9"/>
          <p:cNvSpPr/>
          <p:nvPr/>
        </p:nvSpPr>
        <p:spPr>
          <a:xfrm>
            <a:off x="6028454" y="-43644373"/>
            <a:ext cx="241333" cy="181078"/>
          </a:xfrm>
          <a:custGeom>
            <a:rect b="b" l="l" r="r" t="t"/>
            <a:pathLst>
              <a:path extrusionOk="0" h="2311" w="3080">
                <a:moveTo>
                  <a:pt x="393" y="2310"/>
                </a:moveTo>
                <a:cubicBezTo>
                  <a:pt x="393" y="2310"/>
                  <a:pt x="1" y="1729"/>
                  <a:pt x="268" y="1336"/>
                </a:cubicBezTo>
                <a:cubicBezTo>
                  <a:pt x="268" y="1336"/>
                  <a:pt x="111" y="1006"/>
                  <a:pt x="268" y="692"/>
                </a:cubicBezTo>
                <a:cubicBezTo>
                  <a:pt x="441" y="378"/>
                  <a:pt x="1132" y="1"/>
                  <a:pt x="2106" y="189"/>
                </a:cubicBezTo>
                <a:cubicBezTo>
                  <a:pt x="3080" y="394"/>
                  <a:pt x="2891" y="1101"/>
                  <a:pt x="2766" y="1305"/>
                </a:cubicBezTo>
                <a:cubicBezTo>
                  <a:pt x="2766" y="1305"/>
                  <a:pt x="3017" y="1745"/>
                  <a:pt x="2656" y="2310"/>
                </a:cubicBezTo>
                <a:cubicBezTo>
                  <a:pt x="2656" y="2310"/>
                  <a:pt x="2436" y="2028"/>
                  <a:pt x="2499" y="1399"/>
                </a:cubicBezTo>
                <a:cubicBezTo>
                  <a:pt x="2499" y="1399"/>
                  <a:pt x="1415" y="1713"/>
                  <a:pt x="535" y="1336"/>
                </a:cubicBezTo>
                <a:cubicBezTo>
                  <a:pt x="535" y="1336"/>
                  <a:pt x="660" y="2059"/>
                  <a:pt x="393" y="231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9"/>
          <p:cNvSpPr/>
          <p:nvPr/>
        </p:nvSpPr>
        <p:spPr>
          <a:xfrm>
            <a:off x="6002596" y="-42852752"/>
            <a:ext cx="274634" cy="152714"/>
          </a:xfrm>
          <a:custGeom>
            <a:rect b="b" l="l" r="r" t="t"/>
            <a:pathLst>
              <a:path extrusionOk="0" h="1949" w="3505">
                <a:moveTo>
                  <a:pt x="3504" y="0"/>
                </a:moveTo>
                <a:cubicBezTo>
                  <a:pt x="3504" y="0"/>
                  <a:pt x="3473" y="1210"/>
                  <a:pt x="3174" y="1587"/>
                </a:cubicBezTo>
                <a:cubicBezTo>
                  <a:pt x="2892" y="1948"/>
                  <a:pt x="1195" y="1932"/>
                  <a:pt x="598" y="1681"/>
                </a:cubicBezTo>
                <a:cubicBezTo>
                  <a:pt x="1" y="1445"/>
                  <a:pt x="126" y="0"/>
                  <a:pt x="126"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9"/>
          <p:cNvSpPr/>
          <p:nvPr/>
        </p:nvSpPr>
        <p:spPr>
          <a:xfrm>
            <a:off x="5950882" y="-42881116"/>
            <a:ext cx="162587" cy="586095"/>
          </a:xfrm>
          <a:custGeom>
            <a:rect b="b" l="l" r="r" t="t"/>
            <a:pathLst>
              <a:path extrusionOk="0" h="7480" w="2075">
                <a:moveTo>
                  <a:pt x="2043" y="2294"/>
                </a:moveTo>
                <a:cubicBezTo>
                  <a:pt x="2043" y="2169"/>
                  <a:pt x="2075" y="1572"/>
                  <a:pt x="2043" y="1446"/>
                </a:cubicBezTo>
                <a:cubicBezTo>
                  <a:pt x="1965" y="959"/>
                  <a:pt x="1619" y="1"/>
                  <a:pt x="849" y="315"/>
                </a:cubicBezTo>
                <a:cubicBezTo>
                  <a:pt x="1" y="676"/>
                  <a:pt x="331" y="2389"/>
                  <a:pt x="331" y="2389"/>
                </a:cubicBezTo>
                <a:lnTo>
                  <a:pt x="739" y="7479"/>
                </a:lnTo>
                <a:lnTo>
                  <a:pt x="1525" y="7479"/>
                </a:lnTo>
                <a:cubicBezTo>
                  <a:pt x="1525" y="7479"/>
                  <a:pt x="1776" y="4934"/>
                  <a:pt x="2043"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9"/>
          <p:cNvSpPr/>
          <p:nvPr/>
        </p:nvSpPr>
        <p:spPr>
          <a:xfrm>
            <a:off x="5947199" y="-43091578"/>
            <a:ext cx="395223" cy="206857"/>
          </a:xfrm>
          <a:custGeom>
            <a:rect b="b" l="l" r="r" t="t"/>
            <a:pathLst>
              <a:path extrusionOk="0" h="2640" w="5044">
                <a:moveTo>
                  <a:pt x="4620" y="2640"/>
                </a:moveTo>
                <a:lnTo>
                  <a:pt x="425" y="2640"/>
                </a:lnTo>
                <a:lnTo>
                  <a:pt x="32" y="377"/>
                </a:lnTo>
                <a:cubicBezTo>
                  <a:pt x="1" y="173"/>
                  <a:pt x="142" y="0"/>
                  <a:pt x="346" y="0"/>
                </a:cubicBezTo>
                <a:lnTo>
                  <a:pt x="4683" y="0"/>
                </a:lnTo>
                <a:cubicBezTo>
                  <a:pt x="4887" y="0"/>
                  <a:pt x="5044" y="173"/>
                  <a:pt x="5012" y="377"/>
                </a:cubicBezTo>
                <a:close/>
              </a:path>
            </a:pathLst>
          </a:custGeom>
          <a:solidFill>
            <a:srgbClr val="A1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9"/>
          <p:cNvSpPr/>
          <p:nvPr/>
        </p:nvSpPr>
        <p:spPr>
          <a:xfrm>
            <a:off x="5980422" y="-42884799"/>
            <a:ext cx="328778" cy="39491"/>
          </a:xfrm>
          <a:custGeom>
            <a:rect b="b" l="l" r="r" t="t"/>
            <a:pathLst>
              <a:path extrusionOk="0" h="504" w="4196">
                <a:moveTo>
                  <a:pt x="1" y="1"/>
                </a:moveTo>
                <a:lnTo>
                  <a:pt x="1" y="63"/>
                </a:lnTo>
                <a:cubicBezTo>
                  <a:pt x="1" y="299"/>
                  <a:pt x="189" y="503"/>
                  <a:pt x="441" y="503"/>
                </a:cubicBezTo>
                <a:lnTo>
                  <a:pt x="3756" y="503"/>
                </a:lnTo>
                <a:cubicBezTo>
                  <a:pt x="4007" y="503"/>
                  <a:pt x="4196" y="299"/>
                  <a:pt x="4196" y="63"/>
                </a:cubicBezTo>
                <a:lnTo>
                  <a:pt x="41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9"/>
          <p:cNvSpPr/>
          <p:nvPr/>
        </p:nvSpPr>
        <p:spPr>
          <a:xfrm>
            <a:off x="6119580" y="-43009148"/>
            <a:ext cx="56651" cy="56729"/>
          </a:xfrm>
          <a:custGeom>
            <a:rect b="b" l="l" r="r" t="t"/>
            <a:pathLst>
              <a:path extrusionOk="0" h="724" w="723">
                <a:moveTo>
                  <a:pt x="362" y="1"/>
                </a:moveTo>
                <a:cubicBezTo>
                  <a:pt x="157" y="1"/>
                  <a:pt x="0" y="158"/>
                  <a:pt x="0" y="362"/>
                </a:cubicBezTo>
                <a:cubicBezTo>
                  <a:pt x="0" y="566"/>
                  <a:pt x="157" y="723"/>
                  <a:pt x="362" y="723"/>
                </a:cubicBezTo>
                <a:cubicBezTo>
                  <a:pt x="566" y="723"/>
                  <a:pt x="723" y="566"/>
                  <a:pt x="723" y="362"/>
                </a:cubicBezTo>
                <a:cubicBezTo>
                  <a:pt x="723" y="158"/>
                  <a:pt x="566" y="1"/>
                  <a:pt x="36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1" name="Shape 1261"/>
        <p:cNvGrpSpPr/>
        <p:nvPr/>
      </p:nvGrpSpPr>
      <p:grpSpPr>
        <a:xfrm>
          <a:off x="0" y="0"/>
          <a:ext cx="0" cy="0"/>
          <a:chOff x="0" y="0"/>
          <a:chExt cx="0" cy="0"/>
        </a:xfrm>
      </p:grpSpPr>
      <p:sp>
        <p:nvSpPr>
          <p:cNvPr id="1262" name="Google Shape;1262;p60"/>
          <p:cNvSpPr txBox="1"/>
          <p:nvPr>
            <p:ph idx="2" type="body"/>
          </p:nvPr>
        </p:nvSpPr>
        <p:spPr>
          <a:xfrm>
            <a:off x="883175" y="1318875"/>
            <a:ext cx="7835400" cy="204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rgbClr val="374957"/>
              </a:solidFill>
            </a:endParaRPr>
          </a:p>
          <a:p>
            <a:pPr indent="-480060" lvl="0" marL="480060" rtl="0" algn="l">
              <a:lnSpc>
                <a:spcPct val="115000"/>
              </a:lnSpc>
              <a:spcBef>
                <a:spcPts val="1000"/>
              </a:spcBef>
              <a:spcAft>
                <a:spcPts val="0"/>
              </a:spcAft>
              <a:buNone/>
            </a:pPr>
            <a:r>
              <a:rPr lang="en" sz="1100">
                <a:latin typeface="Cambria"/>
                <a:ea typeface="Cambria"/>
                <a:cs typeface="Cambria"/>
                <a:sym typeface="Cambria"/>
              </a:rPr>
              <a:t>Liu, Alan. “The State of the Digital Humanities.” </a:t>
            </a:r>
            <a:r>
              <a:rPr i="1" lang="en" sz="1100">
                <a:latin typeface="Cambria"/>
                <a:ea typeface="Cambria"/>
                <a:cs typeface="Cambria"/>
                <a:sym typeface="Cambria"/>
              </a:rPr>
              <a:t>Arts and Humanities in Higher Education</a:t>
            </a:r>
            <a:r>
              <a:rPr lang="en" sz="1100">
                <a:latin typeface="Cambria"/>
                <a:ea typeface="Cambria"/>
                <a:cs typeface="Cambria"/>
                <a:sym typeface="Cambria"/>
              </a:rPr>
              <a:t>, vol. 11, no. 1-2, 2012, pp. 8–41., doi:10.1177/1474022211427364.</a:t>
            </a:r>
            <a:endParaRPr sz="1100">
              <a:latin typeface="Cambria"/>
              <a:ea typeface="Cambria"/>
              <a:cs typeface="Cambria"/>
              <a:sym typeface="Cambria"/>
            </a:endParaRPr>
          </a:p>
          <a:p>
            <a:pPr indent="-480060" lvl="0" marL="480060" rtl="0" algn="l">
              <a:lnSpc>
                <a:spcPct val="115000"/>
              </a:lnSpc>
              <a:spcBef>
                <a:spcPts val="1200"/>
              </a:spcBef>
              <a:spcAft>
                <a:spcPts val="0"/>
              </a:spcAft>
              <a:buNone/>
            </a:pPr>
            <a:r>
              <a:rPr lang="en" sz="1100">
                <a:latin typeface="Cambria"/>
                <a:ea typeface="Cambria"/>
                <a:cs typeface="Cambria"/>
                <a:sym typeface="Cambria"/>
              </a:rPr>
              <a:t>Rhody, Lisa. “Topic Modeling and Figurative Language.” </a:t>
            </a:r>
            <a:r>
              <a:rPr i="1" lang="en" sz="1100">
                <a:latin typeface="Cambria"/>
                <a:ea typeface="Cambria"/>
                <a:cs typeface="Cambria"/>
                <a:sym typeface="Cambria"/>
              </a:rPr>
              <a:t>Journal of Digital Humanities</a:t>
            </a:r>
            <a:r>
              <a:rPr lang="en" sz="1100">
                <a:latin typeface="Cambria"/>
                <a:ea typeface="Cambria"/>
                <a:cs typeface="Cambria"/>
                <a:sym typeface="Cambria"/>
              </a:rPr>
              <a:t>, 2012, http://journalofdigitalhumanities.org/2-1/topic-modeling-and-figurative-language-by-lisa-m-rhody//.</a:t>
            </a:r>
            <a:endParaRPr sz="1100">
              <a:latin typeface="Cambria"/>
              <a:ea typeface="Cambria"/>
              <a:cs typeface="Cambria"/>
              <a:sym typeface="Cambria"/>
            </a:endParaRPr>
          </a:p>
          <a:p>
            <a:pPr indent="-480060" lvl="0" marL="480060" rtl="0" algn="l">
              <a:lnSpc>
                <a:spcPct val="115000"/>
              </a:lnSpc>
              <a:spcBef>
                <a:spcPts val="1200"/>
              </a:spcBef>
              <a:spcAft>
                <a:spcPts val="0"/>
              </a:spcAft>
              <a:buNone/>
            </a:pPr>
            <a:r>
              <a:rPr lang="en" sz="1100">
                <a:latin typeface="Cambria"/>
                <a:ea typeface="Cambria"/>
                <a:cs typeface="Cambria"/>
                <a:sym typeface="Cambria"/>
              </a:rPr>
              <a:t>Schulz, Kathryn. “What Is Distant Reading?” </a:t>
            </a:r>
            <a:r>
              <a:rPr i="1" lang="en" sz="1100">
                <a:latin typeface="Cambria"/>
                <a:ea typeface="Cambria"/>
                <a:cs typeface="Cambria"/>
                <a:sym typeface="Cambria"/>
              </a:rPr>
              <a:t>The New York Times</a:t>
            </a:r>
            <a:r>
              <a:rPr lang="en" sz="1100">
                <a:latin typeface="Cambria"/>
                <a:ea typeface="Cambria"/>
                <a:cs typeface="Cambria"/>
                <a:sym typeface="Cambria"/>
              </a:rPr>
              <a:t>, The Mechanic Muse, 24 June 2011, www.nytimes.com/2011/06/26/books/review/the-mechanic-muse-what-is-distant-reading.html.</a:t>
            </a:r>
            <a:endParaRPr sz="1100">
              <a:latin typeface="Cambria"/>
              <a:ea typeface="Cambria"/>
              <a:cs typeface="Cambria"/>
              <a:sym typeface="Cambria"/>
            </a:endParaRPr>
          </a:p>
          <a:p>
            <a:pPr indent="-480060" lvl="0" marL="480060" rtl="0" algn="l">
              <a:lnSpc>
                <a:spcPct val="115000"/>
              </a:lnSpc>
              <a:spcBef>
                <a:spcPts val="1200"/>
              </a:spcBef>
              <a:spcAft>
                <a:spcPts val="0"/>
              </a:spcAft>
              <a:buNone/>
            </a:pPr>
            <a:r>
              <a:rPr lang="en" sz="1100">
                <a:latin typeface="Cambria"/>
                <a:ea typeface="Cambria"/>
                <a:cs typeface="Cambria"/>
                <a:sym typeface="Cambria"/>
              </a:rPr>
              <a:t>Wilkens, Matthew. “Ch. 14: Canons, Close Reading, and the Evolution of Method.” </a:t>
            </a:r>
            <a:r>
              <a:rPr i="1" lang="en" sz="1100">
                <a:latin typeface="Cambria"/>
                <a:ea typeface="Cambria"/>
                <a:cs typeface="Cambria"/>
                <a:sym typeface="Cambria"/>
              </a:rPr>
              <a:t>Debates in the Digital Humanities</a:t>
            </a:r>
            <a:r>
              <a:rPr lang="en" sz="1100">
                <a:latin typeface="Cambria"/>
                <a:ea typeface="Cambria"/>
                <a:cs typeface="Cambria"/>
                <a:sym typeface="Cambria"/>
              </a:rPr>
              <a:t>, edited by Matthew K. Gold, University of Minnesota Press, 2019, http://dhdebates.gc.cuny.edu/read/untitled-88c11800-9446-469b-a3be-3fdb36bfbd1e/section/6c7cbaa1-5ff8-4439-9ffb-aeccbc6d5734.</a:t>
            </a:r>
            <a:endParaRPr sz="1100">
              <a:latin typeface="Cambria"/>
              <a:ea typeface="Cambria"/>
              <a:cs typeface="Cambria"/>
              <a:sym typeface="Cambria"/>
            </a:endParaRPr>
          </a:p>
          <a:p>
            <a:pPr indent="0" lvl="0" marL="0" rtl="0" algn="l">
              <a:lnSpc>
                <a:spcPct val="100000"/>
              </a:lnSpc>
              <a:spcBef>
                <a:spcPts val="1200"/>
              </a:spcBef>
              <a:spcAft>
                <a:spcPts val="1200"/>
              </a:spcAft>
              <a:buNone/>
            </a:pPr>
            <a:r>
              <a:t/>
            </a:r>
            <a:endParaRPr sz="1600">
              <a:solidFill>
                <a:srgbClr val="374957"/>
              </a:solidFill>
              <a:latin typeface="Cambria"/>
              <a:ea typeface="Cambria"/>
              <a:cs typeface="Cambria"/>
              <a:sym typeface="Cambria"/>
            </a:endParaRPr>
          </a:p>
        </p:txBody>
      </p:sp>
      <p:sp>
        <p:nvSpPr>
          <p:cNvPr id="1263" name="Google Shape;1263;p60"/>
          <p:cNvSpPr txBox="1"/>
          <p:nvPr>
            <p:ph type="title"/>
          </p:nvPr>
        </p:nvSpPr>
        <p:spPr>
          <a:xfrm>
            <a:off x="750300" y="759675"/>
            <a:ext cx="764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a:t>
            </a:r>
            <a:endParaRPr/>
          </a:p>
        </p:txBody>
      </p:sp>
      <p:grpSp>
        <p:nvGrpSpPr>
          <p:cNvPr id="1264" name="Google Shape;1264;p60"/>
          <p:cNvGrpSpPr/>
          <p:nvPr/>
        </p:nvGrpSpPr>
        <p:grpSpPr>
          <a:xfrm>
            <a:off x="5051625" y="464201"/>
            <a:ext cx="3232825" cy="1112675"/>
            <a:chOff x="5051625" y="689876"/>
            <a:chExt cx="3232825" cy="1112675"/>
          </a:xfrm>
        </p:grpSpPr>
        <p:grpSp>
          <p:nvGrpSpPr>
            <p:cNvPr id="1265" name="Google Shape;1265;p60"/>
            <p:cNvGrpSpPr/>
            <p:nvPr/>
          </p:nvGrpSpPr>
          <p:grpSpPr>
            <a:xfrm>
              <a:off x="5791450" y="743200"/>
              <a:ext cx="2493000" cy="1056650"/>
              <a:chOff x="5548476" y="503429"/>
              <a:chExt cx="2493000" cy="1056650"/>
            </a:xfrm>
          </p:grpSpPr>
          <p:sp>
            <p:nvSpPr>
              <p:cNvPr id="1266" name="Google Shape;1266;p60"/>
              <p:cNvSpPr/>
              <p:nvPr/>
            </p:nvSpPr>
            <p:spPr>
              <a:xfrm>
                <a:off x="7857876" y="1099579"/>
                <a:ext cx="183600" cy="1836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0"/>
              <p:cNvSpPr/>
              <p:nvPr/>
            </p:nvSpPr>
            <p:spPr>
              <a:xfrm rot="5400000">
                <a:off x="6128676" y="1335977"/>
                <a:ext cx="158700" cy="1371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0"/>
              <p:cNvSpPr/>
              <p:nvPr/>
            </p:nvSpPr>
            <p:spPr>
              <a:xfrm>
                <a:off x="6302851" y="770652"/>
                <a:ext cx="99900" cy="99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0"/>
              <p:cNvSpPr/>
              <p:nvPr/>
            </p:nvSpPr>
            <p:spPr>
              <a:xfrm>
                <a:off x="5548476" y="1401379"/>
                <a:ext cx="158700" cy="158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0"/>
              <p:cNvSpPr/>
              <p:nvPr/>
            </p:nvSpPr>
            <p:spPr>
              <a:xfrm>
                <a:off x="6573151" y="712766"/>
                <a:ext cx="664554" cy="664713"/>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0"/>
              <p:cNvSpPr/>
              <p:nvPr/>
            </p:nvSpPr>
            <p:spPr>
              <a:xfrm>
                <a:off x="7293757" y="503429"/>
                <a:ext cx="276900" cy="276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2" name="Google Shape;1272;p60"/>
            <p:cNvSpPr/>
            <p:nvPr/>
          </p:nvSpPr>
          <p:spPr>
            <a:xfrm>
              <a:off x="7606900" y="1587752"/>
              <a:ext cx="214800" cy="21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0"/>
            <p:cNvSpPr/>
            <p:nvPr/>
          </p:nvSpPr>
          <p:spPr>
            <a:xfrm>
              <a:off x="5627975" y="689876"/>
              <a:ext cx="264600" cy="2646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0"/>
            <p:cNvSpPr/>
            <p:nvPr/>
          </p:nvSpPr>
          <p:spPr>
            <a:xfrm rot="5400000">
              <a:off x="5040825" y="1279024"/>
              <a:ext cx="158700" cy="1371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0"/>
            <p:cNvSpPr/>
            <p:nvPr/>
          </p:nvSpPr>
          <p:spPr>
            <a:xfrm>
              <a:off x="5692850" y="1203250"/>
              <a:ext cx="105600" cy="10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6" name="Google Shape;1276;p60"/>
          <p:cNvSpPr txBox="1"/>
          <p:nvPr/>
        </p:nvSpPr>
        <p:spPr>
          <a:xfrm>
            <a:off x="529875" y="4824150"/>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Credits: This presentation template was created by </a:t>
            </a:r>
            <a:r>
              <a:rPr b="1" lang="en" sz="800">
                <a:latin typeface="Lato"/>
                <a:ea typeface="Lato"/>
                <a:cs typeface="Lato"/>
                <a:sym typeface="Lato"/>
              </a:rPr>
              <a:t>Slidesgo</a:t>
            </a:r>
            <a:r>
              <a:rPr lang="en" sz="800">
                <a:latin typeface="Lato"/>
                <a:ea typeface="Lato"/>
                <a:cs typeface="Lato"/>
                <a:sym typeface="Lato"/>
              </a:rPr>
              <a:t>, icons by </a:t>
            </a:r>
            <a:r>
              <a:rPr b="1" lang="en" sz="800">
                <a:latin typeface="Lato"/>
                <a:ea typeface="Lato"/>
                <a:cs typeface="Lato"/>
                <a:sym typeface="Lato"/>
              </a:rPr>
              <a:t>Flaticon</a:t>
            </a:r>
            <a:r>
              <a:rPr lang="en" sz="800">
                <a:latin typeface="Lato"/>
                <a:ea typeface="Lato"/>
                <a:cs typeface="Lato"/>
                <a:sym typeface="Lato"/>
              </a:rPr>
              <a:t>, and infographics &amp; images by </a:t>
            </a:r>
            <a:r>
              <a:rPr b="1" lang="en" sz="800">
                <a:latin typeface="Lato"/>
                <a:ea typeface="Lato"/>
                <a:cs typeface="Lato"/>
                <a:sym typeface="Lato"/>
              </a:rPr>
              <a:t>Freepik</a:t>
            </a:r>
            <a:endParaRPr b="1" sz="800">
              <a:latin typeface="Lato"/>
              <a:ea typeface="Lato"/>
              <a:cs typeface="Lato"/>
              <a:sym typeface="Lato"/>
            </a:endParaRPr>
          </a:p>
        </p:txBody>
      </p:sp>
      <p:grpSp>
        <p:nvGrpSpPr>
          <p:cNvPr id="1277" name="Google Shape;1277;p60"/>
          <p:cNvGrpSpPr/>
          <p:nvPr/>
        </p:nvGrpSpPr>
        <p:grpSpPr>
          <a:xfrm>
            <a:off x="584583" y="3355303"/>
            <a:ext cx="315105" cy="260450"/>
            <a:chOff x="-47523400" y="3973950"/>
            <a:chExt cx="300100" cy="228425"/>
          </a:xfrm>
        </p:grpSpPr>
        <p:sp>
          <p:nvSpPr>
            <p:cNvPr id="1278" name="Google Shape;1278;p60"/>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0"/>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0"/>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0"/>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0"/>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60"/>
          <p:cNvGrpSpPr/>
          <p:nvPr/>
        </p:nvGrpSpPr>
        <p:grpSpPr>
          <a:xfrm>
            <a:off x="601102" y="2221542"/>
            <a:ext cx="282081" cy="244590"/>
            <a:chOff x="-40748275" y="3238700"/>
            <a:chExt cx="322600" cy="316950"/>
          </a:xfrm>
        </p:grpSpPr>
        <p:sp>
          <p:nvSpPr>
            <p:cNvPr id="1284" name="Google Shape;1284;p60"/>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0"/>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0"/>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0"/>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0"/>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0"/>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60"/>
          <p:cNvGrpSpPr/>
          <p:nvPr/>
        </p:nvGrpSpPr>
        <p:grpSpPr>
          <a:xfrm>
            <a:off x="601102" y="1675317"/>
            <a:ext cx="282081" cy="244590"/>
            <a:chOff x="-40748275" y="3238700"/>
            <a:chExt cx="322600" cy="316950"/>
          </a:xfrm>
        </p:grpSpPr>
        <p:sp>
          <p:nvSpPr>
            <p:cNvPr id="1291" name="Google Shape;1291;p60"/>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0"/>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0"/>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0"/>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0"/>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0"/>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60"/>
          <p:cNvGrpSpPr/>
          <p:nvPr/>
        </p:nvGrpSpPr>
        <p:grpSpPr>
          <a:xfrm>
            <a:off x="584583" y="2780490"/>
            <a:ext cx="315105" cy="260450"/>
            <a:chOff x="-47523400" y="3973950"/>
            <a:chExt cx="300100" cy="228425"/>
          </a:xfrm>
        </p:grpSpPr>
        <p:sp>
          <p:nvSpPr>
            <p:cNvPr id="1298" name="Google Shape;1298;p60"/>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0"/>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0"/>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0"/>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0"/>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48"/>
          <p:cNvSpPr/>
          <p:nvPr/>
        </p:nvSpPr>
        <p:spPr>
          <a:xfrm>
            <a:off x="683146" y="2413838"/>
            <a:ext cx="757200" cy="7083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8"/>
          <p:cNvSpPr/>
          <p:nvPr/>
        </p:nvSpPr>
        <p:spPr>
          <a:xfrm rot="5400000">
            <a:off x="5353940" y="1515025"/>
            <a:ext cx="824700" cy="693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8"/>
          <p:cNvSpPr/>
          <p:nvPr/>
        </p:nvSpPr>
        <p:spPr>
          <a:xfrm>
            <a:off x="703960" y="3435727"/>
            <a:ext cx="583800" cy="57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8"/>
          <p:cNvSpPr/>
          <p:nvPr/>
        </p:nvSpPr>
        <p:spPr>
          <a:xfrm>
            <a:off x="725258" y="1483751"/>
            <a:ext cx="693300" cy="61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8"/>
          <p:cNvSpPr txBox="1"/>
          <p:nvPr>
            <p:ph type="title"/>
          </p:nvPr>
        </p:nvSpPr>
        <p:spPr>
          <a:xfrm>
            <a:off x="2392100" y="750450"/>
            <a:ext cx="4386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74" name="Google Shape;474;p48"/>
          <p:cNvSpPr txBox="1"/>
          <p:nvPr>
            <p:ph idx="8" type="subTitle"/>
          </p:nvPr>
        </p:nvSpPr>
        <p:spPr>
          <a:xfrm>
            <a:off x="1723576" y="2603288"/>
            <a:ext cx="18468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READINGS</a:t>
            </a:r>
            <a:endParaRPr/>
          </a:p>
        </p:txBody>
      </p:sp>
      <p:sp>
        <p:nvSpPr>
          <p:cNvPr id="475" name="Google Shape;475;p48"/>
          <p:cNvSpPr txBox="1"/>
          <p:nvPr>
            <p:ph idx="15" type="subTitle"/>
          </p:nvPr>
        </p:nvSpPr>
        <p:spPr>
          <a:xfrm>
            <a:off x="1615773" y="3663650"/>
            <a:ext cx="20184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DISTANT</a:t>
            </a:r>
            <a:r>
              <a:rPr lang="en"/>
              <a:t> READING</a:t>
            </a:r>
            <a:endParaRPr/>
          </a:p>
        </p:txBody>
      </p:sp>
      <p:sp>
        <p:nvSpPr>
          <p:cNvPr id="476" name="Google Shape;476;p48"/>
          <p:cNvSpPr txBox="1"/>
          <p:nvPr>
            <p:ph idx="7" type="subTitle"/>
          </p:nvPr>
        </p:nvSpPr>
        <p:spPr>
          <a:xfrm>
            <a:off x="1615775" y="1637856"/>
            <a:ext cx="17592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77" name="Google Shape;477;p48"/>
          <p:cNvSpPr txBox="1"/>
          <p:nvPr>
            <p:ph idx="9" type="subTitle"/>
          </p:nvPr>
        </p:nvSpPr>
        <p:spPr>
          <a:xfrm>
            <a:off x="6236853" y="1696968"/>
            <a:ext cx="17592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CLOSE READING</a:t>
            </a:r>
            <a:endParaRPr/>
          </a:p>
        </p:txBody>
      </p:sp>
      <p:sp>
        <p:nvSpPr>
          <p:cNvPr id="478" name="Google Shape;478;p48"/>
          <p:cNvSpPr txBox="1"/>
          <p:nvPr>
            <p:ph idx="4" type="title"/>
          </p:nvPr>
        </p:nvSpPr>
        <p:spPr>
          <a:xfrm>
            <a:off x="392075" y="2610293"/>
            <a:ext cx="1341000" cy="33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sp>
        <p:nvSpPr>
          <p:cNvPr id="479" name="Google Shape;479;p48"/>
          <p:cNvSpPr txBox="1"/>
          <p:nvPr>
            <p:ph idx="5" type="title"/>
          </p:nvPr>
        </p:nvSpPr>
        <p:spPr>
          <a:xfrm>
            <a:off x="325300" y="3558043"/>
            <a:ext cx="1341000" cy="35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sp>
        <p:nvSpPr>
          <p:cNvPr id="480" name="Google Shape;480;p48"/>
          <p:cNvSpPr txBox="1"/>
          <p:nvPr>
            <p:ph idx="6" type="title"/>
          </p:nvPr>
        </p:nvSpPr>
        <p:spPr>
          <a:xfrm>
            <a:off x="4999600" y="1689542"/>
            <a:ext cx="1341000" cy="37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4</a:t>
            </a:r>
            <a:endParaRPr>
              <a:solidFill>
                <a:schemeClr val="lt1"/>
              </a:solidFill>
            </a:endParaRPr>
          </a:p>
        </p:txBody>
      </p:sp>
      <p:sp>
        <p:nvSpPr>
          <p:cNvPr id="481" name="Google Shape;481;p48"/>
          <p:cNvSpPr txBox="1"/>
          <p:nvPr>
            <p:ph idx="3" type="title"/>
          </p:nvPr>
        </p:nvSpPr>
        <p:spPr>
          <a:xfrm>
            <a:off x="392075" y="1642649"/>
            <a:ext cx="1341000" cy="31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sp>
        <p:nvSpPr>
          <p:cNvPr id="482" name="Google Shape;482;p48"/>
          <p:cNvSpPr/>
          <p:nvPr/>
        </p:nvSpPr>
        <p:spPr>
          <a:xfrm>
            <a:off x="5231900" y="2414787"/>
            <a:ext cx="882000" cy="7542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8"/>
          <p:cNvSpPr txBox="1"/>
          <p:nvPr/>
        </p:nvSpPr>
        <p:spPr>
          <a:xfrm>
            <a:off x="5487962" y="2473282"/>
            <a:ext cx="3699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FFFFFF"/>
                </a:solidFill>
                <a:latin typeface="Ranchers"/>
                <a:ea typeface="Ranchers"/>
                <a:cs typeface="Ranchers"/>
                <a:sym typeface="Ranchers"/>
              </a:rPr>
              <a:t>5</a:t>
            </a:r>
            <a:endParaRPr sz="3500">
              <a:solidFill>
                <a:srgbClr val="FFFFFF"/>
              </a:solidFill>
              <a:latin typeface="Ranchers"/>
              <a:ea typeface="Ranchers"/>
              <a:cs typeface="Ranchers"/>
              <a:sym typeface="Ranchers"/>
            </a:endParaRPr>
          </a:p>
        </p:txBody>
      </p:sp>
      <p:sp>
        <p:nvSpPr>
          <p:cNvPr id="484" name="Google Shape;484;p48"/>
          <p:cNvSpPr txBox="1"/>
          <p:nvPr>
            <p:ph idx="9" type="subTitle"/>
          </p:nvPr>
        </p:nvSpPr>
        <p:spPr>
          <a:xfrm>
            <a:off x="6340594" y="2726131"/>
            <a:ext cx="17592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485" name="Google Shape;485;p48"/>
          <p:cNvSpPr/>
          <p:nvPr/>
        </p:nvSpPr>
        <p:spPr>
          <a:xfrm>
            <a:off x="5332783" y="3403276"/>
            <a:ext cx="693300" cy="61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8"/>
          <p:cNvSpPr txBox="1"/>
          <p:nvPr>
            <p:ph idx="7" type="subTitle"/>
          </p:nvPr>
        </p:nvSpPr>
        <p:spPr>
          <a:xfrm>
            <a:off x="6340600" y="3557381"/>
            <a:ext cx="17592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87" name="Google Shape;487;p48"/>
          <p:cNvSpPr txBox="1"/>
          <p:nvPr>
            <p:ph idx="3" type="title"/>
          </p:nvPr>
        </p:nvSpPr>
        <p:spPr>
          <a:xfrm>
            <a:off x="4999600" y="3562174"/>
            <a:ext cx="1341000" cy="31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6</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9"/>
          <p:cNvSpPr txBox="1"/>
          <p:nvPr>
            <p:ph type="title"/>
          </p:nvPr>
        </p:nvSpPr>
        <p:spPr>
          <a:xfrm>
            <a:off x="1225725" y="856450"/>
            <a:ext cx="3012300" cy="10215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a:t>INTRODUCTION</a:t>
            </a:r>
            <a:endParaRPr sz="2000">
              <a:solidFill>
                <a:schemeClr val="accent5"/>
              </a:solidFill>
            </a:endParaRPr>
          </a:p>
        </p:txBody>
      </p:sp>
      <p:sp>
        <p:nvSpPr>
          <p:cNvPr id="493" name="Google Shape;493;p49"/>
          <p:cNvSpPr txBox="1"/>
          <p:nvPr>
            <p:ph idx="1" type="subTitle"/>
          </p:nvPr>
        </p:nvSpPr>
        <p:spPr>
          <a:xfrm>
            <a:off x="1222713" y="2293375"/>
            <a:ext cx="3018300" cy="13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t>Digital Humanities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t>Computational &amp; Traditional methods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p:txBody>
      </p:sp>
      <p:grpSp>
        <p:nvGrpSpPr>
          <p:cNvPr id="494" name="Google Shape;494;p49"/>
          <p:cNvGrpSpPr/>
          <p:nvPr/>
        </p:nvGrpSpPr>
        <p:grpSpPr>
          <a:xfrm>
            <a:off x="736594" y="3976701"/>
            <a:ext cx="800175" cy="423437"/>
            <a:chOff x="736625" y="4084775"/>
            <a:chExt cx="596300" cy="315550"/>
          </a:xfrm>
        </p:grpSpPr>
        <p:sp>
          <p:nvSpPr>
            <p:cNvPr id="495" name="Google Shape;495;p49"/>
            <p:cNvSpPr/>
            <p:nvPr/>
          </p:nvSpPr>
          <p:spPr>
            <a:xfrm>
              <a:off x="736625" y="4109625"/>
              <a:ext cx="290700" cy="290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9"/>
            <p:cNvSpPr/>
            <p:nvPr/>
          </p:nvSpPr>
          <p:spPr>
            <a:xfrm>
              <a:off x="1207525" y="4084775"/>
              <a:ext cx="125400" cy="125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49"/>
          <p:cNvGrpSpPr/>
          <p:nvPr/>
        </p:nvGrpSpPr>
        <p:grpSpPr>
          <a:xfrm>
            <a:off x="4994117" y="856453"/>
            <a:ext cx="3261709" cy="3436293"/>
            <a:chOff x="4994117" y="856453"/>
            <a:chExt cx="3261709" cy="3436293"/>
          </a:xfrm>
        </p:grpSpPr>
        <p:grpSp>
          <p:nvGrpSpPr>
            <p:cNvPr id="498" name="Google Shape;498;p49"/>
            <p:cNvGrpSpPr/>
            <p:nvPr/>
          </p:nvGrpSpPr>
          <p:grpSpPr>
            <a:xfrm>
              <a:off x="4994117" y="856453"/>
              <a:ext cx="3261709" cy="3436293"/>
              <a:chOff x="4994117" y="856453"/>
              <a:chExt cx="3261709" cy="3436293"/>
            </a:xfrm>
          </p:grpSpPr>
          <p:grpSp>
            <p:nvGrpSpPr>
              <p:cNvPr id="499" name="Google Shape;499;p49"/>
              <p:cNvGrpSpPr/>
              <p:nvPr/>
            </p:nvGrpSpPr>
            <p:grpSpPr>
              <a:xfrm>
                <a:off x="4994117" y="901006"/>
                <a:ext cx="3261709" cy="3391740"/>
                <a:chOff x="4994117" y="901006"/>
                <a:chExt cx="3261709" cy="3391740"/>
              </a:xfrm>
            </p:grpSpPr>
            <p:sp>
              <p:nvSpPr>
                <p:cNvPr id="500" name="Google Shape;500;p49"/>
                <p:cNvSpPr/>
                <p:nvPr/>
              </p:nvSpPr>
              <p:spPr>
                <a:xfrm flipH="1">
                  <a:off x="4994117" y="3831781"/>
                  <a:ext cx="3261709" cy="460965"/>
                </a:xfrm>
                <a:custGeom>
                  <a:rect b="b" l="l" r="r" t="t"/>
                  <a:pathLst>
                    <a:path extrusionOk="0" h="4137" w="31820">
                      <a:moveTo>
                        <a:pt x="15924" y="1"/>
                      </a:moveTo>
                      <a:cubicBezTo>
                        <a:pt x="7118" y="1"/>
                        <a:pt x="0" y="929"/>
                        <a:pt x="0" y="2083"/>
                      </a:cubicBezTo>
                      <a:cubicBezTo>
                        <a:pt x="0" y="3208"/>
                        <a:pt x="7118" y="4136"/>
                        <a:pt x="15924" y="4136"/>
                      </a:cubicBezTo>
                      <a:cubicBezTo>
                        <a:pt x="24701" y="4136"/>
                        <a:pt x="31819" y="3208"/>
                        <a:pt x="31819" y="2083"/>
                      </a:cubicBezTo>
                      <a:cubicBezTo>
                        <a:pt x="31819" y="929"/>
                        <a:pt x="24701" y="1"/>
                        <a:pt x="15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49"/>
                <p:cNvGrpSpPr/>
                <p:nvPr/>
              </p:nvGrpSpPr>
              <p:grpSpPr>
                <a:xfrm flipH="1">
                  <a:off x="5281080" y="2127666"/>
                  <a:ext cx="1303467" cy="1963028"/>
                  <a:chOff x="6876350" y="1721675"/>
                  <a:chExt cx="820100" cy="1235075"/>
                </a:xfrm>
              </p:grpSpPr>
              <p:sp>
                <p:nvSpPr>
                  <p:cNvPr id="502" name="Google Shape;502;p49"/>
                  <p:cNvSpPr/>
                  <p:nvPr/>
                </p:nvSpPr>
                <p:spPr>
                  <a:xfrm>
                    <a:off x="7025450" y="1851800"/>
                    <a:ext cx="265900" cy="949525"/>
                  </a:xfrm>
                  <a:custGeom>
                    <a:rect b="b" l="l" r="r" t="t"/>
                    <a:pathLst>
                      <a:path extrusionOk="0" h="37981" w="10636">
                        <a:moveTo>
                          <a:pt x="4924" y="0"/>
                        </a:moveTo>
                        <a:lnTo>
                          <a:pt x="1" y="760"/>
                        </a:lnTo>
                        <a:lnTo>
                          <a:pt x="5684" y="37980"/>
                        </a:lnTo>
                        <a:lnTo>
                          <a:pt x="10635" y="37220"/>
                        </a:lnTo>
                        <a:lnTo>
                          <a:pt x="4924"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9"/>
                  <p:cNvSpPr/>
                  <p:nvPr/>
                </p:nvSpPr>
                <p:spPr>
                  <a:xfrm>
                    <a:off x="7025450" y="1728000"/>
                    <a:ext cx="123125" cy="142800"/>
                  </a:xfrm>
                  <a:custGeom>
                    <a:rect b="b" l="l" r="r" t="t"/>
                    <a:pathLst>
                      <a:path extrusionOk="0" h="5712" w="4925">
                        <a:moveTo>
                          <a:pt x="1632" y="1"/>
                        </a:moveTo>
                        <a:lnTo>
                          <a:pt x="1070" y="1942"/>
                        </a:lnTo>
                        <a:lnTo>
                          <a:pt x="1" y="5712"/>
                        </a:lnTo>
                        <a:lnTo>
                          <a:pt x="1" y="5712"/>
                        </a:lnTo>
                        <a:lnTo>
                          <a:pt x="4924" y="4952"/>
                        </a:lnTo>
                        <a:lnTo>
                          <a:pt x="2758" y="1689"/>
                        </a:lnTo>
                        <a:lnTo>
                          <a:pt x="1632"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9"/>
                  <p:cNvSpPr/>
                  <p:nvPr/>
                </p:nvSpPr>
                <p:spPr>
                  <a:xfrm>
                    <a:off x="7156975" y="2714775"/>
                    <a:ext cx="134375" cy="86550"/>
                  </a:xfrm>
                  <a:custGeom>
                    <a:rect b="b" l="l" r="r" t="t"/>
                    <a:pathLst>
                      <a:path extrusionOk="0" h="3462" w="5375">
                        <a:moveTo>
                          <a:pt x="4952" y="1"/>
                        </a:moveTo>
                        <a:lnTo>
                          <a:pt x="1" y="760"/>
                        </a:lnTo>
                        <a:lnTo>
                          <a:pt x="423" y="3461"/>
                        </a:lnTo>
                        <a:lnTo>
                          <a:pt x="5374" y="2701"/>
                        </a:lnTo>
                        <a:lnTo>
                          <a:pt x="4952" y="1"/>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9"/>
                  <p:cNvSpPr/>
                  <p:nvPr/>
                </p:nvSpPr>
                <p:spPr>
                  <a:xfrm>
                    <a:off x="7167525" y="2782300"/>
                    <a:ext cx="130850" cy="71325"/>
                  </a:xfrm>
                  <a:custGeom>
                    <a:rect b="b" l="l" r="r" t="t"/>
                    <a:pathLst>
                      <a:path extrusionOk="0" h="2853" w="5234">
                        <a:moveTo>
                          <a:pt x="4952" y="0"/>
                        </a:moveTo>
                        <a:lnTo>
                          <a:pt x="1" y="760"/>
                        </a:lnTo>
                        <a:lnTo>
                          <a:pt x="282" y="2504"/>
                        </a:lnTo>
                        <a:cubicBezTo>
                          <a:pt x="306" y="2700"/>
                          <a:pt x="479" y="2853"/>
                          <a:pt x="672" y="2853"/>
                        </a:cubicBezTo>
                        <a:cubicBezTo>
                          <a:pt x="701" y="2853"/>
                          <a:pt x="731" y="2849"/>
                          <a:pt x="760" y="2842"/>
                        </a:cubicBezTo>
                        <a:lnTo>
                          <a:pt x="4868" y="2223"/>
                        </a:lnTo>
                        <a:cubicBezTo>
                          <a:pt x="5093" y="2195"/>
                          <a:pt x="5233" y="1970"/>
                          <a:pt x="5205" y="1745"/>
                        </a:cubicBezTo>
                        <a:lnTo>
                          <a:pt x="4952" y="0"/>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9"/>
                  <p:cNvSpPr/>
                  <p:nvPr/>
                </p:nvSpPr>
                <p:spPr>
                  <a:xfrm>
                    <a:off x="7052175" y="1728000"/>
                    <a:ext cx="42225" cy="48550"/>
                  </a:xfrm>
                  <a:custGeom>
                    <a:rect b="b" l="l" r="r" t="t"/>
                    <a:pathLst>
                      <a:path extrusionOk="0" h="1942" w="1689">
                        <a:moveTo>
                          <a:pt x="563" y="1"/>
                        </a:moveTo>
                        <a:lnTo>
                          <a:pt x="1" y="1942"/>
                        </a:lnTo>
                        <a:lnTo>
                          <a:pt x="1689" y="1689"/>
                        </a:lnTo>
                        <a:lnTo>
                          <a:pt x="563"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9"/>
                  <p:cNvSpPr/>
                  <p:nvPr/>
                </p:nvSpPr>
                <p:spPr>
                  <a:xfrm>
                    <a:off x="7149950" y="2666250"/>
                    <a:ext cx="130850" cy="67550"/>
                  </a:xfrm>
                  <a:custGeom>
                    <a:rect b="b" l="l" r="r" t="t"/>
                    <a:pathLst>
                      <a:path extrusionOk="0" h="2702" w="5234">
                        <a:moveTo>
                          <a:pt x="4924" y="0"/>
                        </a:moveTo>
                        <a:lnTo>
                          <a:pt x="0" y="760"/>
                        </a:lnTo>
                        <a:lnTo>
                          <a:pt x="310" y="2701"/>
                        </a:lnTo>
                        <a:lnTo>
                          <a:pt x="5233" y="1942"/>
                        </a:lnTo>
                        <a:lnTo>
                          <a:pt x="4924"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9"/>
                  <p:cNvSpPr/>
                  <p:nvPr/>
                </p:nvSpPr>
                <p:spPr>
                  <a:xfrm>
                    <a:off x="7062025" y="1900925"/>
                    <a:ext cx="125925" cy="708475"/>
                  </a:xfrm>
                  <a:custGeom>
                    <a:rect b="b" l="l" r="r" t="t"/>
                    <a:pathLst>
                      <a:path extrusionOk="0" h="28339" w="5037">
                        <a:moveTo>
                          <a:pt x="417" y="1"/>
                        </a:moveTo>
                        <a:cubicBezTo>
                          <a:pt x="400" y="1"/>
                          <a:pt x="383" y="2"/>
                          <a:pt x="366" y="4"/>
                        </a:cubicBezTo>
                        <a:cubicBezTo>
                          <a:pt x="141" y="33"/>
                          <a:pt x="1" y="229"/>
                          <a:pt x="29" y="455"/>
                        </a:cubicBezTo>
                        <a:lnTo>
                          <a:pt x="4249" y="27997"/>
                        </a:lnTo>
                        <a:cubicBezTo>
                          <a:pt x="4275" y="28203"/>
                          <a:pt x="4442" y="28338"/>
                          <a:pt x="4642" y="28338"/>
                        </a:cubicBezTo>
                        <a:cubicBezTo>
                          <a:pt x="4661" y="28338"/>
                          <a:pt x="4680" y="28337"/>
                          <a:pt x="4699" y="28335"/>
                        </a:cubicBezTo>
                        <a:cubicBezTo>
                          <a:pt x="4896" y="28278"/>
                          <a:pt x="5037" y="28081"/>
                          <a:pt x="5008" y="27885"/>
                        </a:cubicBezTo>
                        <a:lnTo>
                          <a:pt x="788" y="314"/>
                        </a:lnTo>
                        <a:cubicBezTo>
                          <a:pt x="763" y="134"/>
                          <a:pt x="596" y="1"/>
                          <a:pt x="417"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9"/>
                  <p:cNvSpPr/>
                  <p:nvPr/>
                </p:nvSpPr>
                <p:spPr>
                  <a:xfrm>
                    <a:off x="7110550" y="1893900"/>
                    <a:ext cx="125925" cy="707750"/>
                  </a:xfrm>
                  <a:custGeom>
                    <a:rect b="b" l="l" r="r" t="t"/>
                    <a:pathLst>
                      <a:path extrusionOk="0" h="28310" w="5037">
                        <a:moveTo>
                          <a:pt x="389" y="1"/>
                        </a:moveTo>
                        <a:cubicBezTo>
                          <a:pt x="372" y="1"/>
                          <a:pt x="355" y="2"/>
                          <a:pt x="338" y="4"/>
                        </a:cubicBezTo>
                        <a:cubicBezTo>
                          <a:pt x="142" y="32"/>
                          <a:pt x="1" y="229"/>
                          <a:pt x="29" y="426"/>
                        </a:cubicBezTo>
                        <a:lnTo>
                          <a:pt x="4249" y="27997"/>
                        </a:lnTo>
                        <a:cubicBezTo>
                          <a:pt x="4275" y="28177"/>
                          <a:pt x="4442" y="28310"/>
                          <a:pt x="4620" y="28310"/>
                        </a:cubicBezTo>
                        <a:cubicBezTo>
                          <a:pt x="4637" y="28310"/>
                          <a:pt x="4654" y="28309"/>
                          <a:pt x="4671" y="28306"/>
                        </a:cubicBezTo>
                        <a:cubicBezTo>
                          <a:pt x="4896" y="28278"/>
                          <a:pt x="5037" y="28081"/>
                          <a:pt x="4980" y="27884"/>
                        </a:cubicBezTo>
                        <a:lnTo>
                          <a:pt x="760" y="314"/>
                        </a:lnTo>
                        <a:cubicBezTo>
                          <a:pt x="735" y="134"/>
                          <a:pt x="568" y="1"/>
                          <a:pt x="389"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
                  <p:cNvSpPr/>
                  <p:nvPr/>
                </p:nvSpPr>
                <p:spPr>
                  <a:xfrm>
                    <a:off x="7247000" y="1856000"/>
                    <a:ext cx="128025" cy="941800"/>
                  </a:xfrm>
                  <a:custGeom>
                    <a:rect b="b" l="l" r="r" t="t"/>
                    <a:pathLst>
                      <a:path extrusionOk="0" h="37672" w="5121">
                        <a:moveTo>
                          <a:pt x="4980" y="1"/>
                        </a:moveTo>
                        <a:lnTo>
                          <a:pt x="1" y="29"/>
                        </a:lnTo>
                        <a:lnTo>
                          <a:pt x="113" y="37671"/>
                        </a:lnTo>
                        <a:lnTo>
                          <a:pt x="5121" y="37671"/>
                        </a:lnTo>
                        <a:lnTo>
                          <a:pt x="4980" y="1"/>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9"/>
                  <p:cNvSpPr/>
                  <p:nvPr/>
                </p:nvSpPr>
                <p:spPr>
                  <a:xfrm>
                    <a:off x="7247000" y="1721675"/>
                    <a:ext cx="124525" cy="135075"/>
                  </a:xfrm>
                  <a:custGeom>
                    <a:rect b="b" l="l" r="r" t="t"/>
                    <a:pathLst>
                      <a:path extrusionOk="0" h="5403" w="4981">
                        <a:moveTo>
                          <a:pt x="2476" y="0"/>
                        </a:moveTo>
                        <a:lnTo>
                          <a:pt x="1632" y="1829"/>
                        </a:lnTo>
                        <a:lnTo>
                          <a:pt x="1" y="5402"/>
                        </a:lnTo>
                        <a:lnTo>
                          <a:pt x="4980" y="5402"/>
                        </a:lnTo>
                        <a:lnTo>
                          <a:pt x="3320" y="1829"/>
                        </a:lnTo>
                        <a:lnTo>
                          <a:pt x="2476"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9"/>
                  <p:cNvSpPr/>
                  <p:nvPr/>
                </p:nvSpPr>
                <p:spPr>
                  <a:xfrm>
                    <a:off x="7249825" y="2728850"/>
                    <a:ext cx="125200" cy="68950"/>
                  </a:xfrm>
                  <a:custGeom>
                    <a:rect b="b" l="l" r="r" t="t"/>
                    <a:pathLst>
                      <a:path extrusionOk="0" h="2758" w="5008">
                        <a:moveTo>
                          <a:pt x="5008" y="0"/>
                        </a:moveTo>
                        <a:lnTo>
                          <a:pt x="0" y="28"/>
                        </a:lnTo>
                        <a:lnTo>
                          <a:pt x="0" y="2757"/>
                        </a:lnTo>
                        <a:lnTo>
                          <a:pt x="5008" y="2757"/>
                        </a:lnTo>
                        <a:lnTo>
                          <a:pt x="5008"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9"/>
                  <p:cNvSpPr/>
                  <p:nvPr/>
                </p:nvSpPr>
                <p:spPr>
                  <a:xfrm>
                    <a:off x="7249825" y="2797775"/>
                    <a:ext cx="125200" cy="54875"/>
                  </a:xfrm>
                  <a:custGeom>
                    <a:rect b="b" l="l" r="r" t="t"/>
                    <a:pathLst>
                      <a:path extrusionOk="0" h="2195" w="5008">
                        <a:moveTo>
                          <a:pt x="0" y="0"/>
                        </a:moveTo>
                        <a:lnTo>
                          <a:pt x="28" y="1773"/>
                        </a:lnTo>
                        <a:cubicBezTo>
                          <a:pt x="28" y="1998"/>
                          <a:pt x="197" y="2195"/>
                          <a:pt x="450" y="2195"/>
                        </a:cubicBezTo>
                        <a:lnTo>
                          <a:pt x="4586" y="2167"/>
                        </a:lnTo>
                        <a:cubicBezTo>
                          <a:pt x="4839" y="2167"/>
                          <a:pt x="5008" y="1970"/>
                          <a:pt x="5008" y="1745"/>
                        </a:cubicBezTo>
                        <a:lnTo>
                          <a:pt x="5008" y="0"/>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9"/>
                  <p:cNvSpPr/>
                  <p:nvPr/>
                </p:nvSpPr>
                <p:spPr>
                  <a:xfrm>
                    <a:off x="7287800" y="1721675"/>
                    <a:ext cx="42225" cy="45750"/>
                  </a:xfrm>
                  <a:custGeom>
                    <a:rect b="b" l="l" r="r" t="t"/>
                    <a:pathLst>
                      <a:path extrusionOk="0" h="1830" w="1689">
                        <a:moveTo>
                          <a:pt x="844" y="0"/>
                        </a:moveTo>
                        <a:lnTo>
                          <a:pt x="0" y="1829"/>
                        </a:lnTo>
                        <a:lnTo>
                          <a:pt x="1688" y="1829"/>
                        </a:lnTo>
                        <a:lnTo>
                          <a:pt x="844"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9"/>
                  <p:cNvSpPr/>
                  <p:nvPr/>
                </p:nvSpPr>
                <p:spPr>
                  <a:xfrm>
                    <a:off x="7249825" y="2680325"/>
                    <a:ext cx="125200" cy="49250"/>
                  </a:xfrm>
                  <a:custGeom>
                    <a:rect b="b" l="l" r="r" t="t"/>
                    <a:pathLst>
                      <a:path extrusionOk="0" h="1970" w="5008">
                        <a:moveTo>
                          <a:pt x="0" y="0"/>
                        </a:moveTo>
                        <a:lnTo>
                          <a:pt x="0" y="1969"/>
                        </a:lnTo>
                        <a:lnTo>
                          <a:pt x="5008" y="1941"/>
                        </a:lnTo>
                        <a:lnTo>
                          <a:pt x="4980"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9"/>
                  <p:cNvSpPr/>
                  <p:nvPr/>
                </p:nvSpPr>
                <p:spPr>
                  <a:xfrm>
                    <a:off x="7277950" y="1893925"/>
                    <a:ext cx="21125" cy="716075"/>
                  </a:xfrm>
                  <a:custGeom>
                    <a:rect b="b" l="l" r="r" t="t"/>
                    <a:pathLst>
                      <a:path extrusionOk="0" h="28643" w="845">
                        <a:moveTo>
                          <a:pt x="346" y="0"/>
                        </a:moveTo>
                        <a:cubicBezTo>
                          <a:pt x="146" y="0"/>
                          <a:pt x="1" y="160"/>
                          <a:pt x="1" y="369"/>
                        </a:cubicBezTo>
                        <a:lnTo>
                          <a:pt x="85" y="28249"/>
                        </a:lnTo>
                        <a:cubicBezTo>
                          <a:pt x="85" y="28474"/>
                          <a:pt x="254" y="28643"/>
                          <a:pt x="479" y="28643"/>
                        </a:cubicBezTo>
                        <a:cubicBezTo>
                          <a:pt x="676" y="28643"/>
                          <a:pt x="845" y="28474"/>
                          <a:pt x="845" y="28249"/>
                        </a:cubicBezTo>
                        <a:lnTo>
                          <a:pt x="788" y="369"/>
                        </a:lnTo>
                        <a:cubicBezTo>
                          <a:pt x="762" y="185"/>
                          <a:pt x="613" y="0"/>
                          <a:pt x="432" y="0"/>
                        </a:cubicBezTo>
                        <a:cubicBezTo>
                          <a:pt x="420" y="0"/>
                          <a:pt x="407" y="1"/>
                          <a:pt x="394" y="3"/>
                        </a:cubicBezTo>
                        <a:cubicBezTo>
                          <a:pt x="378" y="1"/>
                          <a:pt x="362" y="0"/>
                          <a:pt x="346"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p:cNvSpPr/>
                  <p:nvPr/>
                </p:nvSpPr>
                <p:spPr>
                  <a:xfrm>
                    <a:off x="7326475" y="1893275"/>
                    <a:ext cx="21825" cy="716725"/>
                  </a:xfrm>
                  <a:custGeom>
                    <a:rect b="b" l="l" r="r" t="t"/>
                    <a:pathLst>
                      <a:path extrusionOk="0" h="28669" w="873">
                        <a:moveTo>
                          <a:pt x="395" y="1"/>
                        </a:moveTo>
                        <a:cubicBezTo>
                          <a:pt x="198" y="1"/>
                          <a:pt x="1" y="198"/>
                          <a:pt x="29" y="395"/>
                        </a:cubicBezTo>
                        <a:lnTo>
                          <a:pt x="113" y="28275"/>
                        </a:lnTo>
                        <a:cubicBezTo>
                          <a:pt x="113" y="28500"/>
                          <a:pt x="282" y="28669"/>
                          <a:pt x="479" y="28669"/>
                        </a:cubicBezTo>
                        <a:cubicBezTo>
                          <a:pt x="704" y="28669"/>
                          <a:pt x="873" y="28500"/>
                          <a:pt x="873" y="28275"/>
                        </a:cubicBezTo>
                        <a:lnTo>
                          <a:pt x="789" y="395"/>
                        </a:lnTo>
                        <a:cubicBezTo>
                          <a:pt x="789" y="170"/>
                          <a:pt x="620" y="1"/>
                          <a:pt x="395"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9"/>
                  <p:cNvSpPr/>
                  <p:nvPr/>
                </p:nvSpPr>
                <p:spPr>
                  <a:xfrm>
                    <a:off x="7330700" y="1851800"/>
                    <a:ext cx="256050" cy="949525"/>
                  </a:xfrm>
                  <a:custGeom>
                    <a:rect b="b" l="l" r="r" t="t"/>
                    <a:pathLst>
                      <a:path extrusionOk="0" h="37981" w="10242">
                        <a:moveTo>
                          <a:pt x="5290" y="0"/>
                        </a:moveTo>
                        <a:lnTo>
                          <a:pt x="1" y="37277"/>
                        </a:lnTo>
                        <a:lnTo>
                          <a:pt x="4952" y="37980"/>
                        </a:lnTo>
                        <a:lnTo>
                          <a:pt x="10241" y="703"/>
                        </a:lnTo>
                        <a:lnTo>
                          <a:pt x="5290" y="0"/>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9"/>
                  <p:cNvSpPr/>
                  <p:nvPr/>
                </p:nvSpPr>
                <p:spPr>
                  <a:xfrm>
                    <a:off x="7463625" y="1727300"/>
                    <a:ext cx="123125" cy="142100"/>
                  </a:xfrm>
                  <a:custGeom>
                    <a:rect b="b" l="l" r="r" t="t"/>
                    <a:pathLst>
                      <a:path extrusionOk="0" h="5684" w="4925">
                        <a:moveTo>
                          <a:pt x="3236" y="1"/>
                        </a:moveTo>
                        <a:lnTo>
                          <a:pt x="2111" y="1689"/>
                        </a:lnTo>
                        <a:lnTo>
                          <a:pt x="1" y="4980"/>
                        </a:lnTo>
                        <a:lnTo>
                          <a:pt x="4924" y="5683"/>
                        </a:lnTo>
                        <a:lnTo>
                          <a:pt x="4924" y="5683"/>
                        </a:lnTo>
                        <a:lnTo>
                          <a:pt x="3827" y="1942"/>
                        </a:lnTo>
                        <a:lnTo>
                          <a:pt x="3236"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9"/>
                  <p:cNvSpPr/>
                  <p:nvPr/>
                </p:nvSpPr>
                <p:spPr>
                  <a:xfrm>
                    <a:off x="7330700" y="2716175"/>
                    <a:ext cx="132950" cy="85850"/>
                  </a:xfrm>
                  <a:custGeom>
                    <a:rect b="b" l="l" r="r" t="t"/>
                    <a:pathLst>
                      <a:path extrusionOk="0" h="3434" w="5318">
                        <a:moveTo>
                          <a:pt x="394" y="1"/>
                        </a:moveTo>
                        <a:lnTo>
                          <a:pt x="1" y="2730"/>
                        </a:lnTo>
                        <a:lnTo>
                          <a:pt x="4952" y="3433"/>
                        </a:lnTo>
                        <a:lnTo>
                          <a:pt x="5318" y="704"/>
                        </a:lnTo>
                        <a:lnTo>
                          <a:pt x="394" y="1"/>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9"/>
                  <p:cNvSpPr/>
                  <p:nvPr/>
                </p:nvSpPr>
                <p:spPr>
                  <a:xfrm>
                    <a:off x="7323675" y="2784400"/>
                    <a:ext cx="130850" cy="69750"/>
                  </a:xfrm>
                  <a:custGeom>
                    <a:rect b="b" l="l" r="r" t="t"/>
                    <a:pathLst>
                      <a:path extrusionOk="0" h="2790" w="5234">
                        <a:moveTo>
                          <a:pt x="282" y="1"/>
                        </a:moveTo>
                        <a:lnTo>
                          <a:pt x="28" y="1717"/>
                        </a:lnTo>
                        <a:cubicBezTo>
                          <a:pt x="0" y="1970"/>
                          <a:pt x="169" y="2167"/>
                          <a:pt x="394" y="2195"/>
                        </a:cubicBezTo>
                        <a:lnTo>
                          <a:pt x="4502" y="2786"/>
                        </a:lnTo>
                        <a:cubicBezTo>
                          <a:pt x="4521" y="2788"/>
                          <a:pt x="4540" y="2790"/>
                          <a:pt x="4559" y="2790"/>
                        </a:cubicBezTo>
                        <a:cubicBezTo>
                          <a:pt x="4763" y="2790"/>
                          <a:pt x="4954" y="2652"/>
                          <a:pt x="4980" y="2420"/>
                        </a:cubicBezTo>
                        <a:lnTo>
                          <a:pt x="5233" y="704"/>
                        </a:lnTo>
                        <a:lnTo>
                          <a:pt x="282" y="1"/>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
                  <p:cNvSpPr/>
                  <p:nvPr/>
                </p:nvSpPr>
                <p:spPr>
                  <a:xfrm>
                    <a:off x="7516375" y="1727300"/>
                    <a:ext cx="42925" cy="48550"/>
                  </a:xfrm>
                  <a:custGeom>
                    <a:rect b="b" l="l" r="r" t="t"/>
                    <a:pathLst>
                      <a:path extrusionOk="0" h="1942" w="1717">
                        <a:moveTo>
                          <a:pt x="1126" y="1"/>
                        </a:moveTo>
                        <a:lnTo>
                          <a:pt x="1" y="1689"/>
                        </a:lnTo>
                        <a:lnTo>
                          <a:pt x="1717" y="1942"/>
                        </a:lnTo>
                        <a:lnTo>
                          <a:pt x="1126" y="1"/>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9"/>
                  <p:cNvSpPr/>
                  <p:nvPr/>
                </p:nvSpPr>
                <p:spPr>
                  <a:xfrm>
                    <a:off x="7340550" y="2668350"/>
                    <a:ext cx="130850" cy="66150"/>
                  </a:xfrm>
                  <a:custGeom>
                    <a:rect b="b" l="l" r="r" t="t"/>
                    <a:pathLst>
                      <a:path extrusionOk="0" h="2646" w="5234">
                        <a:moveTo>
                          <a:pt x="282" y="1"/>
                        </a:moveTo>
                        <a:lnTo>
                          <a:pt x="0" y="1942"/>
                        </a:lnTo>
                        <a:lnTo>
                          <a:pt x="4952" y="2645"/>
                        </a:lnTo>
                        <a:lnTo>
                          <a:pt x="5233" y="704"/>
                        </a:lnTo>
                        <a:lnTo>
                          <a:pt x="28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9"/>
                  <p:cNvSpPr/>
                  <p:nvPr/>
                </p:nvSpPr>
                <p:spPr>
                  <a:xfrm>
                    <a:off x="7389075" y="1893900"/>
                    <a:ext cx="118200" cy="709175"/>
                  </a:xfrm>
                  <a:custGeom>
                    <a:rect b="b" l="l" r="r" t="t"/>
                    <a:pathLst>
                      <a:path extrusionOk="0" h="28367" w="4728">
                        <a:moveTo>
                          <a:pt x="4333" y="1"/>
                        </a:moveTo>
                        <a:cubicBezTo>
                          <a:pt x="4132" y="1"/>
                          <a:pt x="3965" y="136"/>
                          <a:pt x="3939" y="342"/>
                        </a:cubicBezTo>
                        <a:lnTo>
                          <a:pt x="29" y="27940"/>
                        </a:lnTo>
                        <a:cubicBezTo>
                          <a:pt x="1" y="28166"/>
                          <a:pt x="141" y="28334"/>
                          <a:pt x="338" y="28362"/>
                        </a:cubicBezTo>
                        <a:cubicBezTo>
                          <a:pt x="358" y="28365"/>
                          <a:pt x="377" y="28366"/>
                          <a:pt x="395" y="28366"/>
                        </a:cubicBezTo>
                        <a:cubicBezTo>
                          <a:pt x="596" y="28366"/>
                          <a:pt x="763" y="28233"/>
                          <a:pt x="788" y="28053"/>
                        </a:cubicBezTo>
                        <a:lnTo>
                          <a:pt x="4699" y="454"/>
                        </a:lnTo>
                        <a:cubicBezTo>
                          <a:pt x="4727" y="229"/>
                          <a:pt x="4586" y="32"/>
                          <a:pt x="4389" y="4"/>
                        </a:cubicBezTo>
                        <a:cubicBezTo>
                          <a:pt x="4370" y="2"/>
                          <a:pt x="4351" y="1"/>
                          <a:pt x="4333"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9"/>
                  <p:cNvSpPr/>
                  <p:nvPr/>
                </p:nvSpPr>
                <p:spPr>
                  <a:xfrm>
                    <a:off x="7436900" y="1900925"/>
                    <a:ext cx="118900" cy="709175"/>
                  </a:xfrm>
                  <a:custGeom>
                    <a:rect b="b" l="l" r="r" t="t"/>
                    <a:pathLst>
                      <a:path extrusionOk="0" h="28367" w="4756">
                        <a:moveTo>
                          <a:pt x="4339" y="1"/>
                        </a:moveTo>
                        <a:cubicBezTo>
                          <a:pt x="4160" y="1"/>
                          <a:pt x="3993" y="136"/>
                          <a:pt x="3968" y="342"/>
                        </a:cubicBezTo>
                        <a:lnTo>
                          <a:pt x="57" y="27941"/>
                        </a:lnTo>
                        <a:cubicBezTo>
                          <a:pt x="1" y="28138"/>
                          <a:pt x="170" y="28335"/>
                          <a:pt x="366" y="28363"/>
                        </a:cubicBezTo>
                        <a:cubicBezTo>
                          <a:pt x="386" y="28365"/>
                          <a:pt x="405" y="28366"/>
                          <a:pt x="423" y="28366"/>
                        </a:cubicBezTo>
                        <a:cubicBezTo>
                          <a:pt x="619" y="28366"/>
                          <a:pt x="763" y="28233"/>
                          <a:pt x="788" y="28053"/>
                        </a:cubicBezTo>
                        <a:lnTo>
                          <a:pt x="4727" y="455"/>
                        </a:lnTo>
                        <a:cubicBezTo>
                          <a:pt x="4755" y="229"/>
                          <a:pt x="4615" y="33"/>
                          <a:pt x="4390" y="4"/>
                        </a:cubicBezTo>
                        <a:cubicBezTo>
                          <a:pt x="4373" y="2"/>
                          <a:pt x="4356" y="1"/>
                          <a:pt x="4339"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9"/>
                  <p:cNvSpPr/>
                  <p:nvPr/>
                </p:nvSpPr>
                <p:spPr>
                  <a:xfrm>
                    <a:off x="6954425" y="2228775"/>
                    <a:ext cx="673100" cy="727975"/>
                  </a:xfrm>
                  <a:custGeom>
                    <a:rect b="b" l="l" r="r" t="t"/>
                    <a:pathLst>
                      <a:path extrusionOk="0" h="29119" w="26924">
                        <a:moveTo>
                          <a:pt x="0" y="1"/>
                        </a:moveTo>
                        <a:lnTo>
                          <a:pt x="253" y="2026"/>
                        </a:lnTo>
                        <a:lnTo>
                          <a:pt x="479" y="3855"/>
                        </a:lnTo>
                        <a:lnTo>
                          <a:pt x="647" y="5121"/>
                        </a:lnTo>
                        <a:lnTo>
                          <a:pt x="844" y="6640"/>
                        </a:lnTo>
                        <a:lnTo>
                          <a:pt x="1069" y="8469"/>
                        </a:lnTo>
                        <a:lnTo>
                          <a:pt x="1238" y="9594"/>
                        </a:lnTo>
                        <a:lnTo>
                          <a:pt x="1435" y="11254"/>
                        </a:lnTo>
                        <a:lnTo>
                          <a:pt x="1660" y="13054"/>
                        </a:lnTo>
                        <a:lnTo>
                          <a:pt x="2026" y="15896"/>
                        </a:lnTo>
                        <a:lnTo>
                          <a:pt x="2251" y="17640"/>
                        </a:lnTo>
                        <a:lnTo>
                          <a:pt x="2617" y="20510"/>
                        </a:lnTo>
                        <a:lnTo>
                          <a:pt x="2842" y="22254"/>
                        </a:lnTo>
                        <a:lnTo>
                          <a:pt x="3207" y="25124"/>
                        </a:lnTo>
                        <a:lnTo>
                          <a:pt x="3433" y="26868"/>
                        </a:lnTo>
                        <a:lnTo>
                          <a:pt x="3629" y="28359"/>
                        </a:lnTo>
                        <a:cubicBezTo>
                          <a:pt x="6879" y="28865"/>
                          <a:pt x="10156" y="29119"/>
                          <a:pt x="13437" y="29119"/>
                        </a:cubicBezTo>
                        <a:cubicBezTo>
                          <a:pt x="16718" y="29119"/>
                          <a:pt x="20003" y="28865"/>
                          <a:pt x="23267" y="28359"/>
                        </a:cubicBezTo>
                        <a:lnTo>
                          <a:pt x="23463" y="26868"/>
                        </a:lnTo>
                        <a:lnTo>
                          <a:pt x="23660" y="25124"/>
                        </a:lnTo>
                        <a:lnTo>
                          <a:pt x="24054" y="22254"/>
                        </a:lnTo>
                        <a:lnTo>
                          <a:pt x="24279" y="20510"/>
                        </a:lnTo>
                        <a:lnTo>
                          <a:pt x="24673" y="17640"/>
                        </a:lnTo>
                        <a:lnTo>
                          <a:pt x="24898" y="15868"/>
                        </a:lnTo>
                        <a:lnTo>
                          <a:pt x="25236" y="13026"/>
                        </a:lnTo>
                        <a:lnTo>
                          <a:pt x="25461" y="11254"/>
                        </a:lnTo>
                        <a:lnTo>
                          <a:pt x="25686" y="9594"/>
                        </a:lnTo>
                        <a:lnTo>
                          <a:pt x="25827" y="8441"/>
                        </a:lnTo>
                        <a:lnTo>
                          <a:pt x="26080" y="6640"/>
                        </a:lnTo>
                        <a:lnTo>
                          <a:pt x="26277" y="5121"/>
                        </a:lnTo>
                        <a:lnTo>
                          <a:pt x="26417" y="3827"/>
                        </a:lnTo>
                        <a:lnTo>
                          <a:pt x="26671" y="1998"/>
                        </a:lnTo>
                        <a:lnTo>
                          <a:pt x="26924"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a:off x="6876350" y="2228775"/>
                    <a:ext cx="820100" cy="128025"/>
                  </a:xfrm>
                  <a:custGeom>
                    <a:rect b="b" l="l" r="r" t="t"/>
                    <a:pathLst>
                      <a:path extrusionOk="0" h="5121" w="32804">
                        <a:moveTo>
                          <a:pt x="2026" y="1"/>
                        </a:moveTo>
                        <a:cubicBezTo>
                          <a:pt x="901" y="1"/>
                          <a:pt x="0" y="901"/>
                          <a:pt x="0" y="2026"/>
                        </a:cubicBezTo>
                        <a:lnTo>
                          <a:pt x="0" y="3067"/>
                        </a:lnTo>
                        <a:cubicBezTo>
                          <a:pt x="0" y="4221"/>
                          <a:pt x="901" y="5121"/>
                          <a:pt x="2026" y="5121"/>
                        </a:cubicBezTo>
                        <a:lnTo>
                          <a:pt x="30750" y="5121"/>
                        </a:lnTo>
                        <a:cubicBezTo>
                          <a:pt x="31876" y="5121"/>
                          <a:pt x="32804" y="4221"/>
                          <a:pt x="32804" y="3067"/>
                        </a:cubicBezTo>
                        <a:lnTo>
                          <a:pt x="32804" y="2026"/>
                        </a:lnTo>
                        <a:cubicBezTo>
                          <a:pt x="32804" y="901"/>
                          <a:pt x="31876" y="1"/>
                          <a:pt x="30750"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9"/>
                  <p:cNvSpPr/>
                  <p:nvPr/>
                </p:nvSpPr>
                <p:spPr>
                  <a:xfrm>
                    <a:off x="6970600" y="2356775"/>
                    <a:ext cx="640750" cy="111850"/>
                  </a:xfrm>
                  <a:custGeom>
                    <a:rect b="b" l="l" r="r" t="t"/>
                    <a:pathLst>
                      <a:path extrusionOk="0" h="4474" w="25630">
                        <a:moveTo>
                          <a:pt x="0" y="1"/>
                        </a:moveTo>
                        <a:lnTo>
                          <a:pt x="197" y="1520"/>
                        </a:lnTo>
                        <a:lnTo>
                          <a:pt x="422" y="3321"/>
                        </a:lnTo>
                        <a:lnTo>
                          <a:pt x="591" y="4474"/>
                        </a:lnTo>
                        <a:lnTo>
                          <a:pt x="25039" y="4474"/>
                        </a:lnTo>
                        <a:lnTo>
                          <a:pt x="25180" y="3321"/>
                        </a:lnTo>
                        <a:lnTo>
                          <a:pt x="25433" y="1520"/>
                        </a:lnTo>
                        <a:lnTo>
                          <a:pt x="256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49"/>
                <p:cNvGrpSpPr/>
                <p:nvPr/>
              </p:nvGrpSpPr>
              <p:grpSpPr>
                <a:xfrm flipH="1">
                  <a:off x="5941503" y="901006"/>
                  <a:ext cx="1764035" cy="3189687"/>
                  <a:chOff x="5412225" y="1064550"/>
                  <a:chExt cx="1109875" cy="2006850"/>
                </a:xfrm>
              </p:grpSpPr>
              <p:sp>
                <p:nvSpPr>
                  <p:cNvPr id="530" name="Google Shape;530;p49"/>
                  <p:cNvSpPr/>
                  <p:nvPr/>
                </p:nvSpPr>
                <p:spPr>
                  <a:xfrm>
                    <a:off x="5775850" y="1456525"/>
                    <a:ext cx="400925" cy="219450"/>
                  </a:xfrm>
                  <a:custGeom>
                    <a:rect b="b" l="l" r="r" t="t"/>
                    <a:pathLst>
                      <a:path extrusionOk="0" h="8778" w="16037">
                        <a:moveTo>
                          <a:pt x="900" y="0"/>
                        </a:moveTo>
                        <a:lnTo>
                          <a:pt x="0" y="3939"/>
                        </a:lnTo>
                        <a:cubicBezTo>
                          <a:pt x="1829" y="5768"/>
                          <a:pt x="3882" y="7399"/>
                          <a:pt x="6105" y="8778"/>
                        </a:cubicBezTo>
                        <a:cubicBezTo>
                          <a:pt x="8665" y="8722"/>
                          <a:pt x="14995" y="5402"/>
                          <a:pt x="14995" y="5402"/>
                        </a:cubicBezTo>
                        <a:cubicBezTo>
                          <a:pt x="15220" y="4333"/>
                          <a:pt x="15558" y="3264"/>
                          <a:pt x="16036" y="2279"/>
                        </a:cubicBezTo>
                        <a:lnTo>
                          <a:pt x="16036" y="2279"/>
                        </a:lnTo>
                        <a:cubicBezTo>
                          <a:pt x="14573" y="2814"/>
                          <a:pt x="13110" y="3320"/>
                          <a:pt x="11647" y="3714"/>
                        </a:cubicBezTo>
                        <a:cubicBezTo>
                          <a:pt x="8215" y="4727"/>
                          <a:pt x="6611" y="5092"/>
                          <a:pt x="6611" y="5092"/>
                        </a:cubicBezTo>
                        <a:cubicBezTo>
                          <a:pt x="4811" y="3826"/>
                          <a:pt x="900" y="0"/>
                          <a:pt x="90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9"/>
                  <p:cNvSpPr/>
                  <p:nvPr/>
                </p:nvSpPr>
                <p:spPr>
                  <a:xfrm>
                    <a:off x="5664000" y="2004425"/>
                    <a:ext cx="227925" cy="1001550"/>
                  </a:xfrm>
                  <a:custGeom>
                    <a:rect b="b" l="l" r="r" t="t"/>
                    <a:pathLst>
                      <a:path extrusionOk="0" h="40062" w="9117">
                        <a:moveTo>
                          <a:pt x="1" y="0"/>
                        </a:moveTo>
                        <a:lnTo>
                          <a:pt x="4305" y="21466"/>
                        </a:lnTo>
                        <a:cubicBezTo>
                          <a:pt x="3096" y="26445"/>
                          <a:pt x="4108" y="32803"/>
                          <a:pt x="4755" y="40062"/>
                        </a:cubicBezTo>
                        <a:lnTo>
                          <a:pt x="7428" y="40062"/>
                        </a:lnTo>
                        <a:lnTo>
                          <a:pt x="9116" y="19525"/>
                        </a:lnTo>
                        <a:lnTo>
                          <a:pt x="7203" y="675"/>
                        </a:lnTo>
                        <a:lnTo>
                          <a:pt x="1"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9"/>
                  <p:cNvSpPr/>
                  <p:nvPr/>
                </p:nvSpPr>
                <p:spPr>
                  <a:xfrm>
                    <a:off x="5776550" y="2998225"/>
                    <a:ext cx="196950" cy="73175"/>
                  </a:xfrm>
                  <a:custGeom>
                    <a:rect b="b" l="l" r="r" t="t"/>
                    <a:pathLst>
                      <a:path extrusionOk="0" h="2927" w="7878">
                        <a:moveTo>
                          <a:pt x="2954" y="0"/>
                        </a:moveTo>
                        <a:cubicBezTo>
                          <a:pt x="2954" y="0"/>
                          <a:pt x="2710" y="227"/>
                          <a:pt x="1436" y="227"/>
                        </a:cubicBezTo>
                        <a:cubicBezTo>
                          <a:pt x="1094" y="227"/>
                          <a:pt x="676" y="211"/>
                          <a:pt x="169" y="169"/>
                        </a:cubicBezTo>
                        <a:cubicBezTo>
                          <a:pt x="56" y="366"/>
                          <a:pt x="0" y="619"/>
                          <a:pt x="0" y="873"/>
                        </a:cubicBezTo>
                        <a:cubicBezTo>
                          <a:pt x="0" y="1323"/>
                          <a:pt x="56" y="2926"/>
                          <a:pt x="56" y="2926"/>
                        </a:cubicBezTo>
                        <a:lnTo>
                          <a:pt x="7878" y="2926"/>
                        </a:lnTo>
                        <a:cubicBezTo>
                          <a:pt x="7878" y="2195"/>
                          <a:pt x="7512" y="1491"/>
                          <a:pt x="6921" y="1069"/>
                        </a:cubicBezTo>
                        <a:cubicBezTo>
                          <a:pt x="5908" y="422"/>
                          <a:pt x="4389" y="1069"/>
                          <a:pt x="29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9"/>
                  <p:cNvSpPr/>
                  <p:nvPr/>
                </p:nvSpPr>
                <p:spPr>
                  <a:xfrm>
                    <a:off x="5417150" y="1997375"/>
                    <a:ext cx="288375" cy="1009075"/>
                  </a:xfrm>
                  <a:custGeom>
                    <a:rect b="b" l="l" r="r" t="t"/>
                    <a:pathLst>
                      <a:path extrusionOk="0" h="40363" w="11535">
                        <a:moveTo>
                          <a:pt x="4473" y="1"/>
                        </a:moveTo>
                        <a:lnTo>
                          <a:pt x="4473" y="21016"/>
                        </a:lnTo>
                        <a:cubicBezTo>
                          <a:pt x="2926" y="23408"/>
                          <a:pt x="507" y="34633"/>
                          <a:pt x="0" y="40203"/>
                        </a:cubicBezTo>
                        <a:cubicBezTo>
                          <a:pt x="446" y="40295"/>
                          <a:pt x="887" y="40362"/>
                          <a:pt x="1309" y="40362"/>
                        </a:cubicBezTo>
                        <a:cubicBezTo>
                          <a:pt x="1793" y="40362"/>
                          <a:pt x="2253" y="40274"/>
                          <a:pt x="2673" y="40034"/>
                        </a:cubicBezTo>
                        <a:lnTo>
                          <a:pt x="9425" y="21044"/>
                        </a:lnTo>
                        <a:lnTo>
                          <a:pt x="11535" y="1661"/>
                        </a:lnTo>
                        <a:lnTo>
                          <a:pt x="4473"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9"/>
                  <p:cNvSpPr/>
                  <p:nvPr/>
                </p:nvSpPr>
                <p:spPr>
                  <a:xfrm>
                    <a:off x="5412225" y="2998225"/>
                    <a:ext cx="195550" cy="72475"/>
                  </a:xfrm>
                  <a:custGeom>
                    <a:rect b="b" l="l" r="r" t="t"/>
                    <a:pathLst>
                      <a:path extrusionOk="0" h="2899" w="7822">
                        <a:moveTo>
                          <a:pt x="2898" y="0"/>
                        </a:moveTo>
                        <a:cubicBezTo>
                          <a:pt x="2898" y="0"/>
                          <a:pt x="2688" y="227"/>
                          <a:pt x="1444" y="227"/>
                        </a:cubicBezTo>
                        <a:cubicBezTo>
                          <a:pt x="1109" y="227"/>
                          <a:pt x="698" y="211"/>
                          <a:pt x="197" y="169"/>
                        </a:cubicBezTo>
                        <a:cubicBezTo>
                          <a:pt x="56" y="366"/>
                          <a:pt x="0" y="619"/>
                          <a:pt x="0" y="873"/>
                        </a:cubicBezTo>
                        <a:lnTo>
                          <a:pt x="0" y="2898"/>
                        </a:lnTo>
                        <a:lnTo>
                          <a:pt x="7821" y="2898"/>
                        </a:lnTo>
                        <a:cubicBezTo>
                          <a:pt x="7821" y="2167"/>
                          <a:pt x="7456" y="1463"/>
                          <a:pt x="6865" y="1041"/>
                        </a:cubicBezTo>
                        <a:cubicBezTo>
                          <a:pt x="5880" y="394"/>
                          <a:pt x="4361" y="1041"/>
                          <a:pt x="28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9"/>
                  <p:cNvSpPr/>
                  <p:nvPr/>
                </p:nvSpPr>
                <p:spPr>
                  <a:xfrm>
                    <a:off x="5480450" y="1431900"/>
                    <a:ext cx="384750" cy="651400"/>
                  </a:xfrm>
                  <a:custGeom>
                    <a:rect b="b" l="l" r="r" t="t"/>
                    <a:pathLst>
                      <a:path extrusionOk="0" h="26056" w="15390">
                        <a:moveTo>
                          <a:pt x="5289" y="1"/>
                        </a:moveTo>
                        <a:lnTo>
                          <a:pt x="4642" y="226"/>
                        </a:lnTo>
                        <a:lnTo>
                          <a:pt x="3826" y="507"/>
                        </a:lnTo>
                        <a:lnTo>
                          <a:pt x="3629" y="563"/>
                        </a:lnTo>
                        <a:lnTo>
                          <a:pt x="0" y="1801"/>
                        </a:lnTo>
                        <a:lnTo>
                          <a:pt x="2701" y="17612"/>
                        </a:lnTo>
                        <a:lnTo>
                          <a:pt x="1294" y="23970"/>
                        </a:lnTo>
                        <a:cubicBezTo>
                          <a:pt x="2279" y="24955"/>
                          <a:pt x="4192" y="25714"/>
                          <a:pt x="5964" y="25968"/>
                        </a:cubicBezTo>
                        <a:lnTo>
                          <a:pt x="6161" y="25996"/>
                        </a:lnTo>
                        <a:cubicBezTo>
                          <a:pt x="6499" y="26052"/>
                          <a:pt x="6808" y="26052"/>
                          <a:pt x="7146" y="26052"/>
                        </a:cubicBezTo>
                        <a:cubicBezTo>
                          <a:pt x="7288" y="26054"/>
                          <a:pt x="7429" y="26055"/>
                          <a:pt x="7570" y="26055"/>
                        </a:cubicBezTo>
                        <a:cubicBezTo>
                          <a:pt x="9113" y="26055"/>
                          <a:pt x="10633" y="25916"/>
                          <a:pt x="12154" y="25658"/>
                        </a:cubicBezTo>
                        <a:cubicBezTo>
                          <a:pt x="12294" y="25630"/>
                          <a:pt x="12463" y="25602"/>
                          <a:pt x="12660" y="25574"/>
                        </a:cubicBezTo>
                        <a:lnTo>
                          <a:pt x="12857" y="25517"/>
                        </a:lnTo>
                        <a:cubicBezTo>
                          <a:pt x="13870" y="25264"/>
                          <a:pt x="15023" y="24842"/>
                          <a:pt x="15389" y="24251"/>
                        </a:cubicBezTo>
                        <a:lnTo>
                          <a:pt x="12716" y="985"/>
                        </a:lnTo>
                        <a:lnTo>
                          <a:pt x="9959" y="619"/>
                        </a:lnTo>
                        <a:lnTo>
                          <a:pt x="9762" y="591"/>
                        </a:lnTo>
                        <a:lnTo>
                          <a:pt x="9115" y="507"/>
                        </a:lnTo>
                        <a:lnTo>
                          <a:pt x="5289" y="1"/>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9"/>
                  <p:cNvSpPr/>
                  <p:nvPr/>
                </p:nvSpPr>
                <p:spPr>
                  <a:xfrm>
                    <a:off x="5746300" y="1142825"/>
                    <a:ext cx="59100" cy="106925"/>
                  </a:xfrm>
                  <a:custGeom>
                    <a:rect b="b" l="l" r="r" t="t"/>
                    <a:pathLst>
                      <a:path extrusionOk="0" h="4277" w="2364">
                        <a:moveTo>
                          <a:pt x="1323" y="1"/>
                        </a:moveTo>
                        <a:lnTo>
                          <a:pt x="1323" y="1"/>
                        </a:lnTo>
                        <a:cubicBezTo>
                          <a:pt x="0" y="648"/>
                          <a:pt x="1463" y="4277"/>
                          <a:pt x="1463" y="4277"/>
                        </a:cubicBezTo>
                        <a:cubicBezTo>
                          <a:pt x="1463" y="4277"/>
                          <a:pt x="2110" y="4024"/>
                          <a:pt x="2223" y="2280"/>
                        </a:cubicBezTo>
                        <a:cubicBezTo>
                          <a:pt x="2364" y="535"/>
                          <a:pt x="1323" y="1"/>
                          <a:pt x="1323"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9"/>
                  <p:cNvSpPr/>
                  <p:nvPr/>
                </p:nvSpPr>
                <p:spPr>
                  <a:xfrm>
                    <a:off x="5602125" y="1350475"/>
                    <a:ext cx="98475" cy="103850"/>
                  </a:xfrm>
                  <a:custGeom>
                    <a:rect b="b" l="l" r="r" t="t"/>
                    <a:pathLst>
                      <a:path extrusionOk="0" h="4154" w="3939">
                        <a:moveTo>
                          <a:pt x="1422" y="1"/>
                        </a:moveTo>
                        <a:cubicBezTo>
                          <a:pt x="829" y="1"/>
                          <a:pt x="280" y="81"/>
                          <a:pt x="0" y="332"/>
                        </a:cubicBezTo>
                        <a:lnTo>
                          <a:pt x="647" y="3483"/>
                        </a:lnTo>
                        <a:cubicBezTo>
                          <a:pt x="647" y="3483"/>
                          <a:pt x="1746" y="4153"/>
                          <a:pt x="2785" y="4153"/>
                        </a:cubicBezTo>
                        <a:cubicBezTo>
                          <a:pt x="3205" y="4153"/>
                          <a:pt x="3615" y="4044"/>
                          <a:pt x="3939" y="3736"/>
                        </a:cubicBezTo>
                        <a:lnTo>
                          <a:pt x="3883" y="2414"/>
                        </a:lnTo>
                        <a:lnTo>
                          <a:pt x="3714" y="247"/>
                        </a:lnTo>
                        <a:cubicBezTo>
                          <a:pt x="3714" y="247"/>
                          <a:pt x="3432" y="191"/>
                          <a:pt x="2982" y="135"/>
                        </a:cubicBezTo>
                        <a:cubicBezTo>
                          <a:pt x="2540" y="68"/>
                          <a:pt x="1963" y="1"/>
                          <a:pt x="1422"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9"/>
                  <p:cNvSpPr/>
                  <p:nvPr/>
                </p:nvSpPr>
                <p:spPr>
                  <a:xfrm>
                    <a:off x="5624625" y="1353125"/>
                    <a:ext cx="74575" cy="57700"/>
                  </a:xfrm>
                  <a:custGeom>
                    <a:rect b="b" l="l" r="r" t="t"/>
                    <a:pathLst>
                      <a:path extrusionOk="0" h="2308" w="2983">
                        <a:moveTo>
                          <a:pt x="2110" y="1"/>
                        </a:moveTo>
                        <a:lnTo>
                          <a:pt x="0" y="282"/>
                        </a:lnTo>
                        <a:cubicBezTo>
                          <a:pt x="0" y="282"/>
                          <a:pt x="1463" y="2167"/>
                          <a:pt x="2983" y="2308"/>
                        </a:cubicBezTo>
                        <a:lnTo>
                          <a:pt x="2814" y="141"/>
                        </a:lnTo>
                        <a:cubicBezTo>
                          <a:pt x="2814" y="141"/>
                          <a:pt x="2532" y="85"/>
                          <a:pt x="2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9"/>
                  <p:cNvSpPr/>
                  <p:nvPr/>
                </p:nvSpPr>
                <p:spPr>
                  <a:xfrm>
                    <a:off x="5531075" y="1064550"/>
                    <a:ext cx="301050" cy="302775"/>
                  </a:xfrm>
                  <a:custGeom>
                    <a:rect b="b" l="l" r="r" t="t"/>
                    <a:pathLst>
                      <a:path extrusionOk="0" h="12111" w="12042">
                        <a:moveTo>
                          <a:pt x="9694" y="1"/>
                        </a:moveTo>
                        <a:cubicBezTo>
                          <a:pt x="8454" y="1"/>
                          <a:pt x="6708" y="871"/>
                          <a:pt x="4924" y="1191"/>
                        </a:cubicBezTo>
                        <a:cubicBezTo>
                          <a:pt x="901" y="1894"/>
                          <a:pt x="1" y="3554"/>
                          <a:pt x="395" y="5748"/>
                        </a:cubicBezTo>
                        <a:cubicBezTo>
                          <a:pt x="760" y="7914"/>
                          <a:pt x="1126" y="10840"/>
                          <a:pt x="2251" y="11825"/>
                        </a:cubicBezTo>
                        <a:cubicBezTo>
                          <a:pt x="2486" y="12024"/>
                          <a:pt x="2692" y="12111"/>
                          <a:pt x="2874" y="12111"/>
                        </a:cubicBezTo>
                        <a:cubicBezTo>
                          <a:pt x="3570" y="12111"/>
                          <a:pt x="3925" y="10851"/>
                          <a:pt x="4193" y="9715"/>
                        </a:cubicBezTo>
                        <a:cubicBezTo>
                          <a:pt x="4519" y="8300"/>
                          <a:pt x="7003" y="4017"/>
                          <a:pt x="9584" y="4017"/>
                        </a:cubicBezTo>
                        <a:cubicBezTo>
                          <a:pt x="9672" y="4017"/>
                          <a:pt x="9760" y="4022"/>
                          <a:pt x="9847" y="4032"/>
                        </a:cubicBezTo>
                        <a:cubicBezTo>
                          <a:pt x="9847" y="4032"/>
                          <a:pt x="12042" y="2653"/>
                          <a:pt x="11113" y="825"/>
                        </a:cubicBezTo>
                        <a:cubicBezTo>
                          <a:pt x="10805" y="217"/>
                          <a:pt x="10312" y="1"/>
                          <a:pt x="9694"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9"/>
                  <p:cNvSpPr/>
                  <p:nvPr/>
                </p:nvSpPr>
                <p:spPr>
                  <a:xfrm>
                    <a:off x="5559225" y="1129500"/>
                    <a:ext cx="232825" cy="259625"/>
                  </a:xfrm>
                  <a:custGeom>
                    <a:rect b="b" l="l" r="r" t="t"/>
                    <a:pathLst>
                      <a:path extrusionOk="0" h="10385" w="9313">
                        <a:moveTo>
                          <a:pt x="4869" y="1"/>
                        </a:moveTo>
                        <a:cubicBezTo>
                          <a:pt x="2966" y="1"/>
                          <a:pt x="906" y="624"/>
                          <a:pt x="0" y="2109"/>
                        </a:cubicBezTo>
                        <a:cubicBezTo>
                          <a:pt x="0" y="2109"/>
                          <a:pt x="169" y="4894"/>
                          <a:pt x="535" y="7089"/>
                        </a:cubicBezTo>
                        <a:cubicBezTo>
                          <a:pt x="619" y="7708"/>
                          <a:pt x="760" y="8327"/>
                          <a:pt x="928" y="8946"/>
                        </a:cubicBezTo>
                        <a:cubicBezTo>
                          <a:pt x="1041" y="9199"/>
                          <a:pt x="1266" y="9396"/>
                          <a:pt x="1519" y="9480"/>
                        </a:cubicBezTo>
                        <a:cubicBezTo>
                          <a:pt x="2560" y="9987"/>
                          <a:pt x="4726" y="10240"/>
                          <a:pt x="6471" y="10380"/>
                        </a:cubicBezTo>
                        <a:cubicBezTo>
                          <a:pt x="6524" y="10383"/>
                          <a:pt x="6576" y="10385"/>
                          <a:pt x="6628" y="10385"/>
                        </a:cubicBezTo>
                        <a:cubicBezTo>
                          <a:pt x="8022" y="10385"/>
                          <a:pt x="9175" y="9315"/>
                          <a:pt x="9256" y="7905"/>
                        </a:cubicBezTo>
                        <a:cubicBezTo>
                          <a:pt x="9312" y="6442"/>
                          <a:pt x="9312" y="4979"/>
                          <a:pt x="9200" y="3488"/>
                        </a:cubicBezTo>
                        <a:cubicBezTo>
                          <a:pt x="9171" y="3431"/>
                          <a:pt x="9171" y="3347"/>
                          <a:pt x="9171" y="3263"/>
                        </a:cubicBezTo>
                        <a:cubicBezTo>
                          <a:pt x="9143" y="2587"/>
                          <a:pt x="8975" y="1940"/>
                          <a:pt x="8665" y="1321"/>
                        </a:cubicBezTo>
                        <a:cubicBezTo>
                          <a:pt x="8147" y="498"/>
                          <a:pt x="6571" y="1"/>
                          <a:pt x="486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9"/>
                  <p:cNvSpPr/>
                  <p:nvPr/>
                </p:nvSpPr>
                <p:spPr>
                  <a:xfrm>
                    <a:off x="5537400" y="1109400"/>
                    <a:ext cx="273225" cy="153025"/>
                  </a:xfrm>
                  <a:custGeom>
                    <a:rect b="b" l="l" r="r" t="t"/>
                    <a:pathLst>
                      <a:path extrusionOk="0" h="6121" w="10929">
                        <a:moveTo>
                          <a:pt x="5223" y="0"/>
                        </a:moveTo>
                        <a:cubicBezTo>
                          <a:pt x="4236" y="0"/>
                          <a:pt x="3285" y="202"/>
                          <a:pt x="2589" y="719"/>
                        </a:cubicBezTo>
                        <a:cubicBezTo>
                          <a:pt x="1" y="2632"/>
                          <a:pt x="451" y="3842"/>
                          <a:pt x="1154" y="5867"/>
                        </a:cubicBezTo>
                        <a:cubicBezTo>
                          <a:pt x="1154" y="5867"/>
                          <a:pt x="1443" y="5618"/>
                          <a:pt x="1867" y="5618"/>
                        </a:cubicBezTo>
                        <a:cubicBezTo>
                          <a:pt x="2156" y="5618"/>
                          <a:pt x="2506" y="5733"/>
                          <a:pt x="2871" y="6120"/>
                        </a:cubicBezTo>
                        <a:lnTo>
                          <a:pt x="3489" y="6036"/>
                        </a:lnTo>
                        <a:cubicBezTo>
                          <a:pt x="3377" y="5417"/>
                          <a:pt x="3377" y="4770"/>
                          <a:pt x="3489" y="4123"/>
                        </a:cubicBezTo>
                        <a:cubicBezTo>
                          <a:pt x="3686" y="3420"/>
                          <a:pt x="4840" y="3279"/>
                          <a:pt x="4896" y="2491"/>
                        </a:cubicBezTo>
                        <a:cubicBezTo>
                          <a:pt x="4896" y="2491"/>
                          <a:pt x="5911" y="2753"/>
                          <a:pt x="7118" y="2753"/>
                        </a:cubicBezTo>
                        <a:cubicBezTo>
                          <a:pt x="7931" y="2753"/>
                          <a:pt x="8831" y="2634"/>
                          <a:pt x="9566" y="2238"/>
                        </a:cubicBezTo>
                        <a:cubicBezTo>
                          <a:pt x="10929" y="1536"/>
                          <a:pt x="7943" y="0"/>
                          <a:pt x="5223"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9"/>
                  <p:cNvSpPr/>
                  <p:nvPr/>
                </p:nvSpPr>
                <p:spPr>
                  <a:xfrm>
                    <a:off x="5572575" y="1306700"/>
                    <a:ext cx="45050" cy="60525"/>
                  </a:xfrm>
                  <a:custGeom>
                    <a:rect b="b" l="l" r="r" t="t"/>
                    <a:pathLst>
                      <a:path extrusionOk="0" h="2421" w="1802">
                        <a:moveTo>
                          <a:pt x="1" y="1"/>
                        </a:moveTo>
                        <a:cubicBezTo>
                          <a:pt x="113" y="620"/>
                          <a:pt x="226" y="1267"/>
                          <a:pt x="423" y="1858"/>
                        </a:cubicBezTo>
                        <a:cubicBezTo>
                          <a:pt x="535" y="2111"/>
                          <a:pt x="732" y="2308"/>
                          <a:pt x="1013" y="2420"/>
                        </a:cubicBezTo>
                        <a:cubicBezTo>
                          <a:pt x="1801" y="1914"/>
                          <a:pt x="1660" y="845"/>
                          <a:pt x="1660" y="845"/>
                        </a:cubicBezTo>
                        <a:lnTo>
                          <a:pt x="1"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9"/>
                  <p:cNvSpPr/>
                  <p:nvPr/>
                </p:nvSpPr>
                <p:spPr>
                  <a:xfrm>
                    <a:off x="5548325" y="1249300"/>
                    <a:ext cx="65075" cy="79125"/>
                  </a:xfrm>
                  <a:custGeom>
                    <a:rect b="b" l="l" r="r" t="t"/>
                    <a:pathLst>
                      <a:path extrusionOk="0" h="3165" w="2603">
                        <a:moveTo>
                          <a:pt x="1319" y="1"/>
                        </a:moveTo>
                        <a:cubicBezTo>
                          <a:pt x="1110" y="1"/>
                          <a:pt x="900" y="73"/>
                          <a:pt x="717" y="271"/>
                        </a:cubicBezTo>
                        <a:cubicBezTo>
                          <a:pt x="1" y="1041"/>
                          <a:pt x="812" y="3164"/>
                          <a:pt x="2324" y="3164"/>
                        </a:cubicBezTo>
                        <a:cubicBezTo>
                          <a:pt x="2415" y="3164"/>
                          <a:pt x="2507" y="3157"/>
                          <a:pt x="2602" y="3141"/>
                        </a:cubicBezTo>
                        <a:lnTo>
                          <a:pt x="2434" y="524"/>
                        </a:lnTo>
                        <a:cubicBezTo>
                          <a:pt x="2434" y="524"/>
                          <a:pt x="1880" y="1"/>
                          <a:pt x="131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9"/>
                  <p:cNvSpPr/>
                  <p:nvPr/>
                </p:nvSpPr>
                <p:spPr>
                  <a:xfrm>
                    <a:off x="5626025" y="1165325"/>
                    <a:ext cx="844025" cy="908750"/>
                  </a:xfrm>
                  <a:custGeom>
                    <a:rect b="b" l="l" r="r" t="t"/>
                    <a:pathLst>
                      <a:path extrusionOk="0" h="36350" w="33761">
                        <a:moveTo>
                          <a:pt x="29456" y="1"/>
                        </a:moveTo>
                        <a:lnTo>
                          <a:pt x="1" y="32439"/>
                        </a:lnTo>
                        <a:lnTo>
                          <a:pt x="4305" y="36349"/>
                        </a:lnTo>
                        <a:lnTo>
                          <a:pt x="33761" y="3883"/>
                        </a:lnTo>
                        <a:lnTo>
                          <a:pt x="29456" y="1"/>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9"/>
                  <p:cNvSpPr/>
                  <p:nvPr/>
                </p:nvSpPr>
                <p:spPr>
                  <a:xfrm>
                    <a:off x="6363125" y="1097825"/>
                    <a:ext cx="158975" cy="165300"/>
                  </a:xfrm>
                  <a:custGeom>
                    <a:rect b="b" l="l" r="r" t="t"/>
                    <a:pathLst>
                      <a:path extrusionOk="0" h="6612" w="6359">
                        <a:moveTo>
                          <a:pt x="6359" y="0"/>
                        </a:moveTo>
                        <a:lnTo>
                          <a:pt x="4192" y="900"/>
                        </a:lnTo>
                        <a:lnTo>
                          <a:pt x="0" y="2701"/>
                        </a:lnTo>
                        <a:lnTo>
                          <a:pt x="4305" y="6612"/>
                        </a:lnTo>
                        <a:lnTo>
                          <a:pt x="5655" y="2251"/>
                        </a:lnTo>
                        <a:lnTo>
                          <a:pt x="6359"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9"/>
                  <p:cNvSpPr/>
                  <p:nvPr/>
                </p:nvSpPr>
                <p:spPr>
                  <a:xfrm>
                    <a:off x="5626025" y="1917200"/>
                    <a:ext cx="161100" cy="156875"/>
                  </a:xfrm>
                  <a:custGeom>
                    <a:rect b="b" l="l" r="r" t="t"/>
                    <a:pathLst>
                      <a:path extrusionOk="0" h="6275" w="6444">
                        <a:moveTo>
                          <a:pt x="2139" y="0"/>
                        </a:moveTo>
                        <a:lnTo>
                          <a:pt x="1" y="2364"/>
                        </a:lnTo>
                        <a:lnTo>
                          <a:pt x="4305" y="6274"/>
                        </a:lnTo>
                        <a:lnTo>
                          <a:pt x="6443" y="3911"/>
                        </a:lnTo>
                        <a:lnTo>
                          <a:pt x="2139"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9"/>
                  <p:cNvSpPr/>
                  <p:nvPr/>
                </p:nvSpPr>
                <p:spPr>
                  <a:xfrm>
                    <a:off x="5583825" y="1976275"/>
                    <a:ext cx="149850" cy="144925"/>
                  </a:xfrm>
                  <a:custGeom>
                    <a:rect b="b" l="l" r="r" t="t"/>
                    <a:pathLst>
                      <a:path extrusionOk="0" h="5797" w="5994">
                        <a:moveTo>
                          <a:pt x="1689" y="1"/>
                        </a:moveTo>
                        <a:lnTo>
                          <a:pt x="1" y="1886"/>
                        </a:lnTo>
                        <a:lnTo>
                          <a:pt x="4305" y="5796"/>
                        </a:lnTo>
                        <a:lnTo>
                          <a:pt x="5993" y="3911"/>
                        </a:lnTo>
                        <a:lnTo>
                          <a:pt x="1689" y="1"/>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9"/>
                  <p:cNvSpPr/>
                  <p:nvPr/>
                </p:nvSpPr>
                <p:spPr>
                  <a:xfrm>
                    <a:off x="6467925" y="1097825"/>
                    <a:ext cx="54175" cy="56275"/>
                  </a:xfrm>
                  <a:custGeom>
                    <a:rect b="b" l="l" r="r" t="t"/>
                    <a:pathLst>
                      <a:path extrusionOk="0" h="2251" w="2167">
                        <a:moveTo>
                          <a:pt x="2167" y="0"/>
                        </a:moveTo>
                        <a:lnTo>
                          <a:pt x="0" y="900"/>
                        </a:lnTo>
                        <a:lnTo>
                          <a:pt x="1463" y="2251"/>
                        </a:lnTo>
                        <a:lnTo>
                          <a:pt x="2167"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9"/>
                  <p:cNvSpPr/>
                  <p:nvPr/>
                </p:nvSpPr>
                <p:spPr>
                  <a:xfrm>
                    <a:off x="5679475" y="1875000"/>
                    <a:ext cx="146325" cy="140000"/>
                  </a:xfrm>
                  <a:custGeom>
                    <a:rect b="b" l="l" r="r" t="t"/>
                    <a:pathLst>
                      <a:path extrusionOk="0" h="5600" w="5853">
                        <a:moveTo>
                          <a:pt x="1548" y="0"/>
                        </a:moveTo>
                        <a:lnTo>
                          <a:pt x="1" y="1688"/>
                        </a:lnTo>
                        <a:lnTo>
                          <a:pt x="4305" y="5599"/>
                        </a:lnTo>
                        <a:lnTo>
                          <a:pt x="5853" y="3911"/>
                        </a:lnTo>
                        <a:lnTo>
                          <a:pt x="1548"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9"/>
                  <p:cNvSpPr/>
                  <p:nvPr/>
                </p:nvSpPr>
                <p:spPr>
                  <a:xfrm>
                    <a:off x="5803975" y="1225550"/>
                    <a:ext cx="570425" cy="623025"/>
                  </a:xfrm>
                  <a:custGeom>
                    <a:rect b="b" l="l" r="r" t="t"/>
                    <a:pathLst>
                      <a:path extrusionOk="0" h="24921" w="22817">
                        <a:moveTo>
                          <a:pt x="22302" y="1"/>
                        </a:moveTo>
                        <a:cubicBezTo>
                          <a:pt x="22185" y="1"/>
                          <a:pt x="22074" y="50"/>
                          <a:pt x="22001" y="152"/>
                        </a:cubicBezTo>
                        <a:lnTo>
                          <a:pt x="169" y="24178"/>
                        </a:lnTo>
                        <a:cubicBezTo>
                          <a:pt x="0" y="24375"/>
                          <a:pt x="0" y="24656"/>
                          <a:pt x="197" y="24797"/>
                        </a:cubicBezTo>
                        <a:cubicBezTo>
                          <a:pt x="279" y="24878"/>
                          <a:pt x="386" y="24920"/>
                          <a:pt x="494" y="24920"/>
                        </a:cubicBezTo>
                        <a:cubicBezTo>
                          <a:pt x="611" y="24920"/>
                          <a:pt x="729" y="24871"/>
                          <a:pt x="816" y="24769"/>
                        </a:cubicBezTo>
                        <a:lnTo>
                          <a:pt x="22648" y="743"/>
                        </a:lnTo>
                        <a:cubicBezTo>
                          <a:pt x="22817" y="574"/>
                          <a:pt x="22788" y="293"/>
                          <a:pt x="22620" y="124"/>
                        </a:cubicBezTo>
                        <a:cubicBezTo>
                          <a:pt x="22525" y="43"/>
                          <a:pt x="22411" y="1"/>
                          <a:pt x="22302"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9"/>
                  <p:cNvSpPr/>
                  <p:nvPr/>
                </p:nvSpPr>
                <p:spPr>
                  <a:xfrm>
                    <a:off x="5845475" y="1263775"/>
                    <a:ext cx="570425" cy="622775"/>
                  </a:xfrm>
                  <a:custGeom>
                    <a:rect b="b" l="l" r="r" t="t"/>
                    <a:pathLst>
                      <a:path extrusionOk="0" h="24911" w="22817">
                        <a:moveTo>
                          <a:pt x="22338" y="1"/>
                        </a:moveTo>
                        <a:cubicBezTo>
                          <a:pt x="22216" y="1"/>
                          <a:pt x="22092" y="51"/>
                          <a:pt x="22001" y="142"/>
                        </a:cubicBezTo>
                        <a:lnTo>
                          <a:pt x="169" y="24168"/>
                        </a:lnTo>
                        <a:cubicBezTo>
                          <a:pt x="0" y="24337"/>
                          <a:pt x="28" y="24618"/>
                          <a:pt x="197" y="24787"/>
                        </a:cubicBezTo>
                        <a:cubicBezTo>
                          <a:pt x="292" y="24868"/>
                          <a:pt x="406" y="24910"/>
                          <a:pt x="518" y="24910"/>
                        </a:cubicBezTo>
                        <a:cubicBezTo>
                          <a:pt x="639" y="24910"/>
                          <a:pt x="757" y="24861"/>
                          <a:pt x="844" y="24759"/>
                        </a:cubicBezTo>
                        <a:lnTo>
                          <a:pt x="22648" y="733"/>
                        </a:lnTo>
                        <a:cubicBezTo>
                          <a:pt x="22816" y="564"/>
                          <a:pt x="22816" y="283"/>
                          <a:pt x="22619" y="114"/>
                        </a:cubicBezTo>
                        <a:cubicBezTo>
                          <a:pt x="22542" y="37"/>
                          <a:pt x="22441" y="1"/>
                          <a:pt x="22338"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9"/>
                  <p:cNvSpPr/>
                  <p:nvPr/>
                </p:nvSpPr>
                <p:spPr>
                  <a:xfrm>
                    <a:off x="5434025" y="1476925"/>
                    <a:ext cx="480400" cy="306675"/>
                  </a:xfrm>
                  <a:custGeom>
                    <a:rect b="b" l="l" r="r" t="t"/>
                    <a:pathLst>
                      <a:path extrusionOk="0" h="12267" w="19216">
                        <a:moveTo>
                          <a:pt x="1857" y="0"/>
                        </a:moveTo>
                        <a:cubicBezTo>
                          <a:pt x="1857" y="0"/>
                          <a:pt x="0" y="2391"/>
                          <a:pt x="1154" y="4952"/>
                        </a:cubicBezTo>
                        <a:cubicBezTo>
                          <a:pt x="2335" y="7484"/>
                          <a:pt x="8468" y="10944"/>
                          <a:pt x="8468" y="10944"/>
                        </a:cubicBezTo>
                        <a:lnTo>
                          <a:pt x="18934" y="12266"/>
                        </a:lnTo>
                        <a:lnTo>
                          <a:pt x="19215" y="10156"/>
                        </a:lnTo>
                        <a:cubicBezTo>
                          <a:pt x="19215" y="10156"/>
                          <a:pt x="16289" y="9481"/>
                          <a:pt x="15164" y="9256"/>
                        </a:cubicBezTo>
                        <a:cubicBezTo>
                          <a:pt x="14133" y="9050"/>
                          <a:pt x="11613" y="8135"/>
                          <a:pt x="9965" y="8135"/>
                        </a:cubicBezTo>
                        <a:cubicBezTo>
                          <a:pt x="9815" y="8135"/>
                          <a:pt x="9672" y="8142"/>
                          <a:pt x="9538" y="8159"/>
                        </a:cubicBezTo>
                        <a:lnTo>
                          <a:pt x="9538" y="8159"/>
                        </a:lnTo>
                        <a:cubicBezTo>
                          <a:pt x="9519" y="8130"/>
                          <a:pt x="4378" y="1765"/>
                          <a:pt x="1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p:nvPr/>
                </p:nvSpPr>
                <p:spPr>
                  <a:xfrm>
                    <a:off x="5906650" y="1722250"/>
                    <a:ext cx="124525" cy="84900"/>
                  </a:xfrm>
                  <a:custGeom>
                    <a:rect b="b" l="l" r="r" t="t"/>
                    <a:pathLst>
                      <a:path extrusionOk="0" h="3396" w="4981">
                        <a:moveTo>
                          <a:pt x="2610" y="1"/>
                        </a:moveTo>
                        <a:cubicBezTo>
                          <a:pt x="2117" y="1"/>
                          <a:pt x="1479" y="81"/>
                          <a:pt x="1070" y="203"/>
                        </a:cubicBezTo>
                        <a:cubicBezTo>
                          <a:pt x="845" y="259"/>
                          <a:pt x="592" y="315"/>
                          <a:pt x="338" y="343"/>
                        </a:cubicBezTo>
                        <a:lnTo>
                          <a:pt x="1" y="2453"/>
                        </a:lnTo>
                        <a:cubicBezTo>
                          <a:pt x="415" y="3104"/>
                          <a:pt x="1285" y="3395"/>
                          <a:pt x="2136" y="3395"/>
                        </a:cubicBezTo>
                        <a:cubicBezTo>
                          <a:pt x="2500" y="3395"/>
                          <a:pt x="2860" y="3342"/>
                          <a:pt x="3180" y="3241"/>
                        </a:cubicBezTo>
                        <a:cubicBezTo>
                          <a:pt x="4221" y="2903"/>
                          <a:pt x="4980" y="1581"/>
                          <a:pt x="4024" y="1215"/>
                        </a:cubicBezTo>
                        <a:cubicBezTo>
                          <a:pt x="3461" y="1018"/>
                          <a:pt x="2364" y="821"/>
                          <a:pt x="2617" y="596"/>
                        </a:cubicBezTo>
                        <a:cubicBezTo>
                          <a:pt x="2870" y="399"/>
                          <a:pt x="3264" y="428"/>
                          <a:pt x="3321" y="203"/>
                        </a:cubicBezTo>
                        <a:cubicBezTo>
                          <a:pt x="3347" y="60"/>
                          <a:pt x="3031" y="1"/>
                          <a:pt x="2610"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4" name="Google Shape;554;p49"/>
              <p:cNvSpPr/>
              <p:nvPr/>
            </p:nvSpPr>
            <p:spPr>
              <a:xfrm>
                <a:off x="5406871" y="856453"/>
                <a:ext cx="177000" cy="177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9"/>
              <p:cNvSpPr/>
              <p:nvPr/>
            </p:nvSpPr>
            <p:spPr>
              <a:xfrm>
                <a:off x="5072700" y="1515325"/>
                <a:ext cx="99600" cy="99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9"/>
              <p:cNvSpPr/>
              <p:nvPr/>
            </p:nvSpPr>
            <p:spPr>
              <a:xfrm rot="5400000">
                <a:off x="5930100" y="1683825"/>
                <a:ext cx="172200" cy="149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49"/>
            <p:cNvSpPr/>
            <p:nvPr/>
          </p:nvSpPr>
          <p:spPr>
            <a:xfrm>
              <a:off x="5678325" y="1315375"/>
              <a:ext cx="102000" cy="10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49"/>
          <p:cNvSpPr txBox="1"/>
          <p:nvPr/>
        </p:nvSpPr>
        <p:spPr>
          <a:xfrm>
            <a:off x="409875" y="1741625"/>
            <a:ext cx="4644000" cy="780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000">
                <a:solidFill>
                  <a:schemeClr val="accent5"/>
                </a:solidFill>
                <a:latin typeface="Ranchers"/>
                <a:ea typeface="Ranchers"/>
                <a:cs typeface="Ranchers"/>
                <a:sym typeface="Ranchers"/>
              </a:rPr>
              <a:t>“Ars longa, vita brevis” </a:t>
            </a:r>
            <a:endParaRPr sz="2000">
              <a:solidFill>
                <a:schemeClr val="accent5"/>
              </a:solidFill>
              <a:latin typeface="Ranchers"/>
              <a:ea typeface="Ranchers"/>
              <a:cs typeface="Ranchers"/>
              <a:sym typeface="Ranchers"/>
            </a:endParaRPr>
          </a:p>
          <a:p>
            <a:pPr indent="0" lvl="0" marL="0" rtl="0" algn="r">
              <a:lnSpc>
                <a:spcPct val="100000"/>
              </a:lnSpc>
              <a:spcBef>
                <a:spcPts val="0"/>
              </a:spcBef>
              <a:spcAft>
                <a:spcPts val="0"/>
              </a:spcAft>
              <a:buNone/>
            </a:pPr>
            <a:r>
              <a:rPr lang="en" sz="2000">
                <a:solidFill>
                  <a:schemeClr val="accent5"/>
                </a:solidFill>
                <a:latin typeface="Ranchers"/>
                <a:ea typeface="Ranchers"/>
                <a:cs typeface="Ranchers"/>
                <a:sym typeface="Ranchers"/>
              </a:rPr>
              <a:t>- Hippocrates</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50"/>
          <p:cNvSpPr txBox="1"/>
          <p:nvPr>
            <p:ph idx="2" type="body"/>
          </p:nvPr>
        </p:nvSpPr>
        <p:spPr>
          <a:xfrm>
            <a:off x="683775" y="1496900"/>
            <a:ext cx="5108400" cy="172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rgbClr val="374957"/>
              </a:solidFill>
            </a:endParaRPr>
          </a:p>
          <a:p>
            <a:pPr indent="457200" lvl="0" marL="0" marR="50800" rtl="0" algn="l">
              <a:lnSpc>
                <a:spcPct val="115000"/>
              </a:lnSpc>
              <a:spcBef>
                <a:spcPts val="1000"/>
              </a:spcBef>
              <a:spcAft>
                <a:spcPts val="0"/>
              </a:spcAft>
              <a:buNone/>
            </a:pPr>
            <a:r>
              <a:rPr lang="en" sz="1600">
                <a:solidFill>
                  <a:srgbClr val="374957"/>
                </a:solidFill>
              </a:rPr>
              <a:t>What is Distant Learning, Schultz</a:t>
            </a:r>
            <a:endParaRPr sz="1600">
              <a:solidFill>
                <a:srgbClr val="374957"/>
              </a:solidFill>
            </a:endParaRPr>
          </a:p>
          <a:p>
            <a:pPr indent="0" lvl="0" marL="0" marR="50800" rtl="0" algn="l">
              <a:lnSpc>
                <a:spcPct val="115000"/>
              </a:lnSpc>
              <a:spcBef>
                <a:spcPts val="0"/>
              </a:spcBef>
              <a:spcAft>
                <a:spcPts val="0"/>
              </a:spcAft>
              <a:buNone/>
            </a:pPr>
            <a:r>
              <a:t/>
            </a:r>
            <a:endParaRPr sz="1600">
              <a:solidFill>
                <a:srgbClr val="374957"/>
              </a:solidFill>
            </a:endParaRPr>
          </a:p>
          <a:p>
            <a:pPr indent="0" lvl="0" marL="457200" marR="50800" rtl="0" algn="l">
              <a:lnSpc>
                <a:spcPct val="115000"/>
              </a:lnSpc>
              <a:spcBef>
                <a:spcPts val="0"/>
              </a:spcBef>
              <a:spcAft>
                <a:spcPts val="0"/>
              </a:spcAft>
              <a:buNone/>
            </a:pPr>
            <a:r>
              <a:rPr lang="en" sz="1600">
                <a:solidFill>
                  <a:srgbClr val="374957"/>
                </a:solidFill>
              </a:rPr>
              <a:t>The State of Digital Humanities, Alan Liu</a:t>
            </a:r>
            <a:endParaRPr sz="1600">
              <a:solidFill>
                <a:srgbClr val="374957"/>
              </a:solidFill>
            </a:endParaRPr>
          </a:p>
          <a:p>
            <a:pPr indent="0" lvl="0" marL="457200" marR="50800" rtl="0" algn="l">
              <a:lnSpc>
                <a:spcPct val="115000"/>
              </a:lnSpc>
              <a:spcBef>
                <a:spcPts val="0"/>
              </a:spcBef>
              <a:spcAft>
                <a:spcPts val="0"/>
              </a:spcAft>
              <a:buNone/>
            </a:pPr>
            <a:r>
              <a:t/>
            </a:r>
            <a:endParaRPr sz="1600">
              <a:solidFill>
                <a:srgbClr val="374957"/>
              </a:solidFill>
            </a:endParaRPr>
          </a:p>
          <a:p>
            <a:pPr indent="0" lvl="0" marL="457200" marR="50800" rtl="0" algn="l">
              <a:spcBef>
                <a:spcPts val="0"/>
              </a:spcBef>
              <a:spcAft>
                <a:spcPts val="0"/>
              </a:spcAft>
              <a:buNone/>
            </a:pPr>
            <a:r>
              <a:rPr lang="en" sz="1600">
                <a:solidFill>
                  <a:srgbClr val="374957"/>
                </a:solidFill>
              </a:rPr>
              <a:t>Topic Modeling and Figurative Language, Rhody</a:t>
            </a:r>
            <a:endParaRPr sz="1600">
              <a:solidFill>
                <a:srgbClr val="374957"/>
              </a:solidFill>
            </a:endParaRPr>
          </a:p>
          <a:p>
            <a:pPr indent="0" lvl="0" marL="457200" marR="50800" rtl="0" algn="l">
              <a:lnSpc>
                <a:spcPct val="115000"/>
              </a:lnSpc>
              <a:spcBef>
                <a:spcPts val="0"/>
              </a:spcBef>
              <a:spcAft>
                <a:spcPts val="0"/>
              </a:spcAft>
              <a:buNone/>
            </a:pPr>
            <a:r>
              <a:t/>
            </a:r>
            <a:endParaRPr sz="1600">
              <a:solidFill>
                <a:srgbClr val="374957"/>
              </a:solidFill>
            </a:endParaRPr>
          </a:p>
          <a:p>
            <a:pPr indent="0" lvl="0" marL="457200" marR="50800" rtl="0" algn="l">
              <a:lnSpc>
                <a:spcPct val="115000"/>
              </a:lnSpc>
              <a:spcBef>
                <a:spcPts val="0"/>
              </a:spcBef>
              <a:spcAft>
                <a:spcPts val="0"/>
              </a:spcAft>
              <a:buNone/>
            </a:pPr>
            <a:r>
              <a:rPr lang="en" sz="1600">
                <a:solidFill>
                  <a:srgbClr val="374957"/>
                </a:solidFill>
              </a:rPr>
              <a:t>Canons, Close Reading, and the Evolution of Method, Matthew Wilken</a:t>
            </a:r>
            <a:endParaRPr sz="1600">
              <a:solidFill>
                <a:srgbClr val="374957"/>
              </a:solidFill>
            </a:endParaRPr>
          </a:p>
          <a:p>
            <a:pPr indent="0" lvl="0" marL="457200" marR="50800" rtl="0" algn="l">
              <a:lnSpc>
                <a:spcPct val="115000"/>
              </a:lnSpc>
              <a:spcBef>
                <a:spcPts val="0"/>
              </a:spcBef>
              <a:spcAft>
                <a:spcPts val="0"/>
              </a:spcAft>
              <a:buNone/>
            </a:pPr>
            <a:r>
              <a:t/>
            </a:r>
            <a:endParaRPr sz="1200">
              <a:solidFill>
                <a:srgbClr val="374957"/>
              </a:solidFill>
            </a:endParaRPr>
          </a:p>
          <a:p>
            <a:pPr indent="0" lvl="0" marL="0" marR="50800" rtl="0" algn="l">
              <a:lnSpc>
                <a:spcPct val="115000"/>
              </a:lnSpc>
              <a:spcBef>
                <a:spcPts val="0"/>
              </a:spcBef>
              <a:spcAft>
                <a:spcPts val="0"/>
              </a:spcAft>
              <a:buNone/>
            </a:pPr>
            <a:r>
              <a:t/>
            </a:r>
            <a:endParaRPr sz="1200">
              <a:solidFill>
                <a:schemeClr val="accent5"/>
              </a:solidFill>
            </a:endParaRPr>
          </a:p>
        </p:txBody>
      </p:sp>
      <p:sp>
        <p:nvSpPr>
          <p:cNvPr id="564" name="Google Shape;564;p50"/>
          <p:cNvSpPr txBox="1"/>
          <p:nvPr>
            <p:ph type="title"/>
          </p:nvPr>
        </p:nvSpPr>
        <p:spPr>
          <a:xfrm>
            <a:off x="787200" y="750475"/>
            <a:ext cx="764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READINGS</a:t>
            </a:r>
            <a:endParaRPr/>
          </a:p>
        </p:txBody>
      </p:sp>
      <p:grpSp>
        <p:nvGrpSpPr>
          <p:cNvPr id="565" name="Google Shape;565;p50"/>
          <p:cNvGrpSpPr/>
          <p:nvPr/>
        </p:nvGrpSpPr>
        <p:grpSpPr>
          <a:xfrm>
            <a:off x="5051625" y="689876"/>
            <a:ext cx="3232825" cy="1112675"/>
            <a:chOff x="5051625" y="689876"/>
            <a:chExt cx="3232825" cy="1112675"/>
          </a:xfrm>
        </p:grpSpPr>
        <p:grpSp>
          <p:nvGrpSpPr>
            <p:cNvPr id="566" name="Google Shape;566;p50"/>
            <p:cNvGrpSpPr/>
            <p:nvPr/>
          </p:nvGrpSpPr>
          <p:grpSpPr>
            <a:xfrm>
              <a:off x="5791450" y="743200"/>
              <a:ext cx="2493000" cy="1056650"/>
              <a:chOff x="5548476" y="503429"/>
              <a:chExt cx="2493000" cy="1056650"/>
            </a:xfrm>
          </p:grpSpPr>
          <p:sp>
            <p:nvSpPr>
              <p:cNvPr id="567" name="Google Shape;567;p50"/>
              <p:cNvSpPr/>
              <p:nvPr/>
            </p:nvSpPr>
            <p:spPr>
              <a:xfrm>
                <a:off x="7857876" y="1099579"/>
                <a:ext cx="183600" cy="1836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0"/>
              <p:cNvSpPr/>
              <p:nvPr/>
            </p:nvSpPr>
            <p:spPr>
              <a:xfrm rot="5400000">
                <a:off x="6128676" y="1335977"/>
                <a:ext cx="158700" cy="1371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0"/>
              <p:cNvSpPr/>
              <p:nvPr/>
            </p:nvSpPr>
            <p:spPr>
              <a:xfrm>
                <a:off x="6302851" y="770652"/>
                <a:ext cx="99900" cy="99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0"/>
              <p:cNvSpPr/>
              <p:nvPr/>
            </p:nvSpPr>
            <p:spPr>
              <a:xfrm>
                <a:off x="5548476" y="1401379"/>
                <a:ext cx="158700" cy="158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0"/>
              <p:cNvSpPr/>
              <p:nvPr/>
            </p:nvSpPr>
            <p:spPr>
              <a:xfrm>
                <a:off x="6573151" y="712766"/>
                <a:ext cx="664554" cy="664713"/>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0"/>
              <p:cNvSpPr/>
              <p:nvPr/>
            </p:nvSpPr>
            <p:spPr>
              <a:xfrm>
                <a:off x="7293757" y="503429"/>
                <a:ext cx="276900" cy="276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50"/>
            <p:cNvSpPr/>
            <p:nvPr/>
          </p:nvSpPr>
          <p:spPr>
            <a:xfrm>
              <a:off x="7606900" y="1587752"/>
              <a:ext cx="214800" cy="21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p:nvPr/>
          </p:nvSpPr>
          <p:spPr>
            <a:xfrm>
              <a:off x="5627975" y="689876"/>
              <a:ext cx="264600" cy="2646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0"/>
            <p:cNvSpPr/>
            <p:nvPr/>
          </p:nvSpPr>
          <p:spPr>
            <a:xfrm rot="5400000">
              <a:off x="5040825" y="1279024"/>
              <a:ext cx="158700" cy="1371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0"/>
            <p:cNvSpPr/>
            <p:nvPr/>
          </p:nvSpPr>
          <p:spPr>
            <a:xfrm>
              <a:off x="5692850" y="1203250"/>
              <a:ext cx="105600" cy="10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50"/>
          <p:cNvSpPr txBox="1"/>
          <p:nvPr/>
        </p:nvSpPr>
        <p:spPr>
          <a:xfrm>
            <a:off x="529875" y="4824150"/>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Credits: This presentation template was created by </a:t>
            </a:r>
            <a:r>
              <a:rPr b="1" lang="en" sz="800">
                <a:latin typeface="Lato"/>
                <a:ea typeface="Lato"/>
                <a:cs typeface="Lato"/>
                <a:sym typeface="Lato"/>
              </a:rPr>
              <a:t>Slidesgo</a:t>
            </a:r>
            <a:r>
              <a:rPr lang="en" sz="800">
                <a:latin typeface="Lato"/>
                <a:ea typeface="Lato"/>
                <a:cs typeface="Lato"/>
                <a:sym typeface="Lato"/>
              </a:rPr>
              <a:t>, icons by </a:t>
            </a:r>
            <a:r>
              <a:rPr b="1" lang="en" sz="800">
                <a:latin typeface="Lato"/>
                <a:ea typeface="Lato"/>
                <a:cs typeface="Lato"/>
                <a:sym typeface="Lato"/>
              </a:rPr>
              <a:t>Flaticon</a:t>
            </a:r>
            <a:r>
              <a:rPr lang="en" sz="800">
                <a:latin typeface="Lato"/>
                <a:ea typeface="Lato"/>
                <a:cs typeface="Lato"/>
                <a:sym typeface="Lato"/>
              </a:rPr>
              <a:t>, and infographics &amp; images by </a:t>
            </a:r>
            <a:r>
              <a:rPr b="1" lang="en" sz="800">
                <a:latin typeface="Lato"/>
                <a:ea typeface="Lato"/>
                <a:cs typeface="Lato"/>
                <a:sym typeface="Lato"/>
              </a:rPr>
              <a:t>Freepik</a:t>
            </a:r>
            <a:endParaRPr b="1" sz="800">
              <a:latin typeface="Lato"/>
              <a:ea typeface="Lato"/>
              <a:cs typeface="Lato"/>
              <a:sym typeface="Lato"/>
            </a:endParaRPr>
          </a:p>
        </p:txBody>
      </p:sp>
      <p:pic>
        <p:nvPicPr>
          <p:cNvPr id="578" name="Google Shape;578;p50"/>
          <p:cNvPicPr preferRelativeResize="0"/>
          <p:nvPr/>
        </p:nvPicPr>
        <p:blipFill rotWithShape="1">
          <a:blip r:embed="rId3">
            <a:alphaModFix/>
          </a:blip>
          <a:srcRect b="2095" l="5995" r="10961" t="7968"/>
          <a:stretch/>
        </p:blipFill>
        <p:spPr>
          <a:xfrm>
            <a:off x="5726900" y="1865801"/>
            <a:ext cx="2557550" cy="2736548"/>
          </a:xfrm>
          <a:prstGeom prst="rect">
            <a:avLst/>
          </a:prstGeom>
          <a:noFill/>
          <a:ln>
            <a:noFill/>
          </a:ln>
        </p:spPr>
      </p:pic>
      <p:grpSp>
        <p:nvGrpSpPr>
          <p:cNvPr id="579" name="Google Shape;579;p50"/>
          <p:cNvGrpSpPr/>
          <p:nvPr/>
        </p:nvGrpSpPr>
        <p:grpSpPr>
          <a:xfrm>
            <a:off x="584583" y="3580978"/>
            <a:ext cx="315105" cy="260450"/>
            <a:chOff x="-47523400" y="3973950"/>
            <a:chExt cx="300100" cy="228425"/>
          </a:xfrm>
        </p:grpSpPr>
        <p:sp>
          <p:nvSpPr>
            <p:cNvPr id="580" name="Google Shape;580;p50"/>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0"/>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0"/>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0"/>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0"/>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50"/>
          <p:cNvGrpSpPr/>
          <p:nvPr/>
        </p:nvGrpSpPr>
        <p:grpSpPr>
          <a:xfrm>
            <a:off x="601102" y="2447217"/>
            <a:ext cx="282081" cy="244590"/>
            <a:chOff x="-40748275" y="3238700"/>
            <a:chExt cx="322600" cy="316950"/>
          </a:xfrm>
        </p:grpSpPr>
        <p:sp>
          <p:nvSpPr>
            <p:cNvPr id="586" name="Google Shape;586;p50"/>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0"/>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0"/>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50"/>
          <p:cNvGrpSpPr/>
          <p:nvPr/>
        </p:nvGrpSpPr>
        <p:grpSpPr>
          <a:xfrm>
            <a:off x="601102" y="1900992"/>
            <a:ext cx="282081" cy="244590"/>
            <a:chOff x="-40748275" y="3238700"/>
            <a:chExt cx="322600" cy="316950"/>
          </a:xfrm>
        </p:grpSpPr>
        <p:sp>
          <p:nvSpPr>
            <p:cNvPr id="593" name="Google Shape;593;p50"/>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0"/>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0"/>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0"/>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50"/>
          <p:cNvGrpSpPr/>
          <p:nvPr/>
        </p:nvGrpSpPr>
        <p:grpSpPr>
          <a:xfrm>
            <a:off x="584583" y="3006165"/>
            <a:ext cx="315105" cy="260450"/>
            <a:chOff x="-47523400" y="3973950"/>
            <a:chExt cx="300100" cy="228425"/>
          </a:xfrm>
        </p:grpSpPr>
        <p:sp>
          <p:nvSpPr>
            <p:cNvPr id="600" name="Google Shape;600;p50"/>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0"/>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0"/>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0"/>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pic>
        <p:nvPicPr>
          <p:cNvPr id="609" name="Google Shape;609;p51"/>
          <p:cNvPicPr preferRelativeResize="0"/>
          <p:nvPr/>
        </p:nvPicPr>
        <p:blipFill>
          <a:blip r:embed="rId3">
            <a:alphaModFix/>
          </a:blip>
          <a:stretch>
            <a:fillRect/>
          </a:stretch>
        </p:blipFill>
        <p:spPr>
          <a:xfrm>
            <a:off x="1206275" y="774453"/>
            <a:ext cx="2286986" cy="1655108"/>
          </a:xfrm>
          <a:prstGeom prst="rect">
            <a:avLst/>
          </a:prstGeom>
          <a:noFill/>
          <a:ln>
            <a:noFill/>
          </a:ln>
        </p:spPr>
      </p:pic>
      <p:sp>
        <p:nvSpPr>
          <p:cNvPr id="610" name="Google Shape;610;p51"/>
          <p:cNvSpPr txBox="1"/>
          <p:nvPr>
            <p:ph type="title"/>
          </p:nvPr>
        </p:nvSpPr>
        <p:spPr>
          <a:xfrm>
            <a:off x="4490200" y="1282788"/>
            <a:ext cx="3709800" cy="9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DISTANT READING</a:t>
            </a:r>
            <a:endParaRPr/>
          </a:p>
        </p:txBody>
      </p:sp>
      <p:grpSp>
        <p:nvGrpSpPr>
          <p:cNvPr id="611" name="Google Shape;611;p51"/>
          <p:cNvGrpSpPr/>
          <p:nvPr/>
        </p:nvGrpSpPr>
        <p:grpSpPr>
          <a:xfrm>
            <a:off x="1137636" y="674766"/>
            <a:ext cx="2436087" cy="2087126"/>
            <a:chOff x="958761" y="1251145"/>
            <a:chExt cx="3355953" cy="2671008"/>
          </a:xfrm>
        </p:grpSpPr>
        <p:sp>
          <p:nvSpPr>
            <p:cNvPr id="612" name="Google Shape;612;p51"/>
            <p:cNvSpPr/>
            <p:nvPr/>
          </p:nvSpPr>
          <p:spPr>
            <a:xfrm>
              <a:off x="2041086" y="3548016"/>
              <a:ext cx="1215420" cy="374137"/>
            </a:xfrm>
            <a:custGeom>
              <a:rect b="b" l="l" r="r" t="t"/>
              <a:pathLst>
                <a:path extrusionOk="0" h="9417" w="30592">
                  <a:moveTo>
                    <a:pt x="25842" y="5922"/>
                  </a:moveTo>
                  <a:cubicBezTo>
                    <a:pt x="24000" y="4039"/>
                    <a:pt x="23917" y="1"/>
                    <a:pt x="23917" y="1"/>
                  </a:cubicBezTo>
                  <a:lnTo>
                    <a:pt x="15610" y="1"/>
                  </a:lnTo>
                  <a:lnTo>
                    <a:pt x="14982" y="1"/>
                  </a:lnTo>
                  <a:lnTo>
                    <a:pt x="6676" y="1"/>
                  </a:lnTo>
                  <a:cubicBezTo>
                    <a:pt x="6676" y="1"/>
                    <a:pt x="6592" y="4039"/>
                    <a:pt x="4751" y="5922"/>
                  </a:cubicBezTo>
                  <a:cubicBezTo>
                    <a:pt x="2909" y="7805"/>
                    <a:pt x="1" y="9417"/>
                    <a:pt x="5023" y="9417"/>
                  </a:cubicBezTo>
                  <a:lnTo>
                    <a:pt x="14982" y="9417"/>
                  </a:lnTo>
                  <a:lnTo>
                    <a:pt x="15610" y="9417"/>
                  </a:lnTo>
                  <a:lnTo>
                    <a:pt x="25570" y="9417"/>
                  </a:lnTo>
                  <a:cubicBezTo>
                    <a:pt x="30591" y="9417"/>
                    <a:pt x="27704" y="7805"/>
                    <a:pt x="25842" y="592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1"/>
            <p:cNvSpPr/>
            <p:nvPr/>
          </p:nvSpPr>
          <p:spPr>
            <a:xfrm>
              <a:off x="958761" y="3257073"/>
              <a:ext cx="3355953" cy="290983"/>
            </a:xfrm>
            <a:custGeom>
              <a:rect b="b" l="l" r="r" t="t"/>
              <a:pathLst>
                <a:path extrusionOk="0" h="7324" w="84469">
                  <a:moveTo>
                    <a:pt x="0" y="4855"/>
                  </a:moveTo>
                  <a:cubicBezTo>
                    <a:pt x="0" y="6236"/>
                    <a:pt x="1298" y="7324"/>
                    <a:pt x="2679" y="7324"/>
                  </a:cubicBezTo>
                  <a:lnTo>
                    <a:pt x="41659" y="7324"/>
                  </a:lnTo>
                  <a:lnTo>
                    <a:pt x="42998" y="7324"/>
                  </a:lnTo>
                  <a:lnTo>
                    <a:pt x="81979" y="7324"/>
                  </a:lnTo>
                  <a:cubicBezTo>
                    <a:pt x="83360" y="7324"/>
                    <a:pt x="84469" y="6236"/>
                    <a:pt x="84469" y="4855"/>
                  </a:cubicBezTo>
                  <a:lnTo>
                    <a:pt x="84469"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1"/>
            <p:cNvSpPr/>
            <p:nvPr/>
          </p:nvSpPr>
          <p:spPr>
            <a:xfrm>
              <a:off x="958761" y="1251145"/>
              <a:ext cx="3355953" cy="2005968"/>
            </a:xfrm>
            <a:custGeom>
              <a:rect b="b" l="l" r="r" t="t"/>
              <a:pathLst>
                <a:path extrusionOk="0" h="50490" w="84469">
                  <a:moveTo>
                    <a:pt x="80807" y="3140"/>
                  </a:moveTo>
                  <a:lnTo>
                    <a:pt x="80807" y="46828"/>
                  </a:lnTo>
                  <a:lnTo>
                    <a:pt x="3662" y="46828"/>
                  </a:lnTo>
                  <a:lnTo>
                    <a:pt x="3662" y="3140"/>
                  </a:lnTo>
                  <a:close/>
                  <a:moveTo>
                    <a:pt x="2679" y="1"/>
                  </a:moveTo>
                  <a:cubicBezTo>
                    <a:pt x="1298" y="1"/>
                    <a:pt x="0" y="984"/>
                    <a:pt x="0" y="2386"/>
                  </a:cubicBezTo>
                  <a:lnTo>
                    <a:pt x="0" y="50490"/>
                  </a:lnTo>
                  <a:lnTo>
                    <a:pt x="84469" y="50490"/>
                  </a:lnTo>
                  <a:lnTo>
                    <a:pt x="84469" y="2386"/>
                  </a:lnTo>
                  <a:cubicBezTo>
                    <a:pt x="84469" y="984"/>
                    <a:pt x="83360" y="1"/>
                    <a:pt x="819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51"/>
          <p:cNvGrpSpPr/>
          <p:nvPr/>
        </p:nvGrpSpPr>
        <p:grpSpPr>
          <a:xfrm>
            <a:off x="7039800" y="596832"/>
            <a:ext cx="1201800" cy="374100"/>
            <a:chOff x="2891425" y="2213250"/>
            <a:chExt cx="1201800" cy="374100"/>
          </a:xfrm>
        </p:grpSpPr>
        <p:sp>
          <p:nvSpPr>
            <p:cNvPr id="616" name="Google Shape;616;p51"/>
            <p:cNvSpPr/>
            <p:nvPr/>
          </p:nvSpPr>
          <p:spPr>
            <a:xfrm rot="5400000">
              <a:off x="2866225" y="2238450"/>
              <a:ext cx="374100" cy="323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1"/>
            <p:cNvSpPr/>
            <p:nvPr/>
          </p:nvSpPr>
          <p:spPr>
            <a:xfrm rot="5400000">
              <a:off x="3305275" y="2238450"/>
              <a:ext cx="374100" cy="323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1"/>
            <p:cNvSpPr/>
            <p:nvPr/>
          </p:nvSpPr>
          <p:spPr>
            <a:xfrm rot="5400000">
              <a:off x="3744325" y="2238450"/>
              <a:ext cx="374100" cy="323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51"/>
          <p:cNvGrpSpPr/>
          <p:nvPr/>
        </p:nvGrpSpPr>
        <p:grpSpPr>
          <a:xfrm>
            <a:off x="653500" y="3995075"/>
            <a:ext cx="484136" cy="441832"/>
            <a:chOff x="653500" y="3995075"/>
            <a:chExt cx="484136" cy="441832"/>
          </a:xfrm>
        </p:grpSpPr>
        <p:sp>
          <p:nvSpPr>
            <p:cNvPr id="620" name="Google Shape;620;p51"/>
            <p:cNvSpPr/>
            <p:nvPr/>
          </p:nvSpPr>
          <p:spPr>
            <a:xfrm>
              <a:off x="924936" y="4169650"/>
              <a:ext cx="212700" cy="212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1"/>
            <p:cNvSpPr/>
            <p:nvPr/>
          </p:nvSpPr>
          <p:spPr>
            <a:xfrm>
              <a:off x="653500" y="4260807"/>
              <a:ext cx="176100" cy="176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1"/>
            <p:cNvSpPr/>
            <p:nvPr/>
          </p:nvSpPr>
          <p:spPr>
            <a:xfrm>
              <a:off x="722425" y="3995075"/>
              <a:ext cx="202500" cy="20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3" name="Google Shape;623;p51"/>
          <p:cNvPicPr preferRelativeResize="0"/>
          <p:nvPr/>
        </p:nvPicPr>
        <p:blipFill>
          <a:blip r:embed="rId4">
            <a:alphaModFix/>
          </a:blip>
          <a:stretch>
            <a:fillRect/>
          </a:stretch>
        </p:blipFill>
        <p:spPr>
          <a:xfrm>
            <a:off x="5485175" y="2539950"/>
            <a:ext cx="3121858" cy="1896950"/>
          </a:xfrm>
          <a:prstGeom prst="rect">
            <a:avLst/>
          </a:prstGeom>
          <a:noFill/>
          <a:ln>
            <a:noFill/>
          </a:ln>
        </p:spPr>
      </p:pic>
      <p:pic>
        <p:nvPicPr>
          <p:cNvPr id="624" name="Google Shape;624;p51"/>
          <p:cNvPicPr preferRelativeResize="0"/>
          <p:nvPr/>
        </p:nvPicPr>
        <p:blipFill>
          <a:blip r:embed="rId5">
            <a:alphaModFix/>
          </a:blip>
          <a:stretch>
            <a:fillRect/>
          </a:stretch>
        </p:blipFill>
        <p:spPr>
          <a:xfrm>
            <a:off x="2175250" y="2912242"/>
            <a:ext cx="2286974" cy="15246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52"/>
          <p:cNvSpPr txBox="1"/>
          <p:nvPr>
            <p:ph type="title"/>
          </p:nvPr>
        </p:nvSpPr>
        <p:spPr>
          <a:xfrm>
            <a:off x="1874375" y="3449650"/>
            <a:ext cx="292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CLOSE READING</a:t>
            </a:r>
            <a:endParaRPr/>
          </a:p>
        </p:txBody>
      </p:sp>
      <p:grpSp>
        <p:nvGrpSpPr>
          <p:cNvPr id="630" name="Google Shape;630;p52"/>
          <p:cNvGrpSpPr/>
          <p:nvPr/>
        </p:nvGrpSpPr>
        <p:grpSpPr>
          <a:xfrm>
            <a:off x="602103" y="3936874"/>
            <a:ext cx="779920" cy="505680"/>
            <a:chOff x="887053" y="3851399"/>
            <a:chExt cx="779920" cy="505680"/>
          </a:xfrm>
        </p:grpSpPr>
        <p:grpSp>
          <p:nvGrpSpPr>
            <p:cNvPr id="631" name="Google Shape;631;p52"/>
            <p:cNvGrpSpPr/>
            <p:nvPr/>
          </p:nvGrpSpPr>
          <p:grpSpPr>
            <a:xfrm flipH="1">
              <a:off x="887053" y="4038712"/>
              <a:ext cx="667845" cy="318367"/>
              <a:chOff x="787200" y="4030950"/>
              <a:chExt cx="787275" cy="375300"/>
            </a:xfrm>
          </p:grpSpPr>
          <p:sp>
            <p:nvSpPr>
              <p:cNvPr id="632" name="Google Shape;632;p52"/>
              <p:cNvSpPr/>
              <p:nvPr/>
            </p:nvSpPr>
            <p:spPr>
              <a:xfrm>
                <a:off x="787200" y="4185450"/>
                <a:ext cx="220800" cy="22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2"/>
              <p:cNvSpPr/>
              <p:nvPr/>
            </p:nvSpPr>
            <p:spPr>
              <a:xfrm>
                <a:off x="1199175" y="4030950"/>
                <a:ext cx="375300" cy="37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52"/>
            <p:cNvSpPr/>
            <p:nvPr/>
          </p:nvSpPr>
          <p:spPr>
            <a:xfrm flipH="1">
              <a:off x="1479774" y="3851399"/>
              <a:ext cx="187200" cy="18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52"/>
          <p:cNvSpPr/>
          <p:nvPr/>
        </p:nvSpPr>
        <p:spPr>
          <a:xfrm>
            <a:off x="6338361" y="1201224"/>
            <a:ext cx="151800" cy="159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2"/>
          <p:cNvSpPr/>
          <p:nvPr/>
        </p:nvSpPr>
        <p:spPr>
          <a:xfrm>
            <a:off x="5211550" y="2571758"/>
            <a:ext cx="191400" cy="191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2"/>
          <p:cNvSpPr/>
          <p:nvPr/>
        </p:nvSpPr>
        <p:spPr>
          <a:xfrm rot="5400000">
            <a:off x="8182676" y="1654955"/>
            <a:ext cx="200700" cy="1662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2"/>
          <p:cNvSpPr/>
          <p:nvPr/>
        </p:nvSpPr>
        <p:spPr>
          <a:xfrm>
            <a:off x="5794441" y="1463549"/>
            <a:ext cx="252300" cy="264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52"/>
          <p:cNvGrpSpPr/>
          <p:nvPr/>
        </p:nvGrpSpPr>
        <p:grpSpPr>
          <a:xfrm>
            <a:off x="4799974" y="1272445"/>
            <a:ext cx="3867797" cy="3388065"/>
            <a:chOff x="4203201" y="1015036"/>
            <a:chExt cx="3947537" cy="3236593"/>
          </a:xfrm>
        </p:grpSpPr>
        <p:grpSp>
          <p:nvGrpSpPr>
            <p:cNvPr id="640" name="Google Shape;640;p52"/>
            <p:cNvGrpSpPr/>
            <p:nvPr/>
          </p:nvGrpSpPr>
          <p:grpSpPr>
            <a:xfrm>
              <a:off x="4203201" y="3677475"/>
              <a:ext cx="3947537" cy="574154"/>
              <a:chOff x="4693516" y="3765881"/>
              <a:chExt cx="3341406" cy="485994"/>
            </a:xfrm>
          </p:grpSpPr>
          <p:sp>
            <p:nvSpPr>
              <p:cNvPr id="641" name="Google Shape;641;p52"/>
              <p:cNvSpPr/>
              <p:nvPr/>
            </p:nvSpPr>
            <p:spPr>
              <a:xfrm>
                <a:off x="4693516" y="3765881"/>
                <a:ext cx="2740245" cy="485994"/>
              </a:xfrm>
              <a:custGeom>
                <a:rect b="b" l="l" r="r" t="t"/>
                <a:pathLst>
                  <a:path extrusionOk="0" h="10973" w="43045">
                    <a:moveTo>
                      <a:pt x="21523" y="0"/>
                    </a:moveTo>
                    <a:cubicBezTo>
                      <a:pt x="9650" y="0"/>
                      <a:pt x="1" y="2448"/>
                      <a:pt x="1" y="5486"/>
                    </a:cubicBezTo>
                    <a:cubicBezTo>
                      <a:pt x="1" y="8496"/>
                      <a:pt x="9650" y="10972"/>
                      <a:pt x="21523" y="10972"/>
                    </a:cubicBezTo>
                    <a:cubicBezTo>
                      <a:pt x="33395" y="10972"/>
                      <a:pt x="43045" y="8496"/>
                      <a:pt x="43045" y="5486"/>
                    </a:cubicBezTo>
                    <a:cubicBezTo>
                      <a:pt x="43045" y="2448"/>
                      <a:pt x="33395" y="0"/>
                      <a:pt x="2152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2"/>
              <p:cNvSpPr/>
              <p:nvPr/>
            </p:nvSpPr>
            <p:spPr>
              <a:xfrm>
                <a:off x="5931916" y="3771703"/>
                <a:ext cx="2103007" cy="477073"/>
              </a:xfrm>
              <a:custGeom>
                <a:rect b="b" l="l" r="r" t="t"/>
                <a:pathLst>
                  <a:path extrusionOk="0" h="11648" w="56746">
                    <a:moveTo>
                      <a:pt x="1042" y="1"/>
                    </a:moveTo>
                    <a:cubicBezTo>
                      <a:pt x="254" y="310"/>
                      <a:pt x="1" y="1267"/>
                      <a:pt x="507" y="1914"/>
                    </a:cubicBezTo>
                    <a:lnTo>
                      <a:pt x="5740" y="8778"/>
                    </a:lnTo>
                    <a:cubicBezTo>
                      <a:pt x="7119" y="10579"/>
                      <a:pt x="9285" y="11648"/>
                      <a:pt x="11564" y="11648"/>
                    </a:cubicBezTo>
                    <a:lnTo>
                      <a:pt x="55114" y="11648"/>
                    </a:lnTo>
                    <a:cubicBezTo>
                      <a:pt x="56183" y="11648"/>
                      <a:pt x="56746" y="10382"/>
                      <a:pt x="56043" y="9594"/>
                    </a:cubicBezTo>
                    <a:lnTo>
                      <a:pt x="4746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2"/>
              <p:cNvSpPr/>
              <p:nvPr/>
            </p:nvSpPr>
            <p:spPr>
              <a:xfrm>
                <a:off x="5783850" y="4005075"/>
                <a:ext cx="714000" cy="2436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52"/>
            <p:cNvGrpSpPr/>
            <p:nvPr/>
          </p:nvGrpSpPr>
          <p:grpSpPr>
            <a:xfrm>
              <a:off x="5603497" y="1015036"/>
              <a:ext cx="2507667" cy="3131172"/>
              <a:chOff x="6811875" y="2571750"/>
              <a:chExt cx="1295550" cy="1617675"/>
            </a:xfrm>
          </p:grpSpPr>
          <p:sp>
            <p:nvSpPr>
              <p:cNvPr id="645" name="Google Shape;645;p52"/>
              <p:cNvSpPr/>
              <p:nvPr/>
            </p:nvSpPr>
            <p:spPr>
              <a:xfrm>
                <a:off x="6813975" y="3695675"/>
                <a:ext cx="1292050" cy="493750"/>
              </a:xfrm>
              <a:custGeom>
                <a:rect b="b" l="l" r="r" t="t"/>
                <a:pathLst>
                  <a:path extrusionOk="0" h="19750" w="51682">
                    <a:moveTo>
                      <a:pt x="6218" y="0"/>
                    </a:moveTo>
                    <a:cubicBezTo>
                      <a:pt x="6218" y="0"/>
                      <a:pt x="1" y="760"/>
                      <a:pt x="1492" y="6302"/>
                    </a:cubicBezTo>
                    <a:cubicBezTo>
                      <a:pt x="2111" y="8525"/>
                      <a:pt x="9285" y="15980"/>
                      <a:pt x="10832" y="17556"/>
                    </a:cubicBezTo>
                    <a:cubicBezTo>
                      <a:pt x="11873" y="18878"/>
                      <a:pt x="13476" y="19694"/>
                      <a:pt x="15193" y="19750"/>
                    </a:cubicBezTo>
                    <a:lnTo>
                      <a:pt x="50641" y="19750"/>
                    </a:lnTo>
                    <a:cubicBezTo>
                      <a:pt x="51681" y="19694"/>
                      <a:pt x="51681" y="18174"/>
                      <a:pt x="50641" y="18118"/>
                    </a:cubicBezTo>
                    <a:lnTo>
                      <a:pt x="15361" y="18118"/>
                    </a:lnTo>
                    <a:cubicBezTo>
                      <a:pt x="13083" y="18118"/>
                      <a:pt x="11226" y="16261"/>
                      <a:pt x="11226" y="13983"/>
                    </a:cubicBezTo>
                    <a:cubicBezTo>
                      <a:pt x="11226" y="11676"/>
                      <a:pt x="13083" y="9847"/>
                      <a:pt x="15361" y="9847"/>
                    </a:cubicBezTo>
                    <a:lnTo>
                      <a:pt x="50641" y="9847"/>
                    </a:lnTo>
                    <a:cubicBezTo>
                      <a:pt x="51681" y="9763"/>
                      <a:pt x="51681" y="8272"/>
                      <a:pt x="50641" y="8187"/>
                    </a:cubicBezTo>
                    <a:lnTo>
                      <a:pt x="50612" y="8187"/>
                    </a:lnTo>
                    <a:lnTo>
                      <a:pt x="50725" y="7906"/>
                    </a:lnTo>
                    <a:lnTo>
                      <a:pt x="35927"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2"/>
              <p:cNvSpPr/>
              <p:nvPr/>
            </p:nvSpPr>
            <p:spPr>
              <a:xfrm>
                <a:off x="7098125" y="3921450"/>
                <a:ext cx="1002975" cy="78800"/>
              </a:xfrm>
              <a:custGeom>
                <a:rect b="b" l="l" r="r" t="t"/>
                <a:pathLst>
                  <a:path extrusionOk="0" h="3152" w="40119">
                    <a:moveTo>
                      <a:pt x="3995" y="0"/>
                    </a:moveTo>
                    <a:cubicBezTo>
                      <a:pt x="2150" y="0"/>
                      <a:pt x="520" y="1241"/>
                      <a:pt x="30" y="3035"/>
                    </a:cubicBezTo>
                    <a:lnTo>
                      <a:pt x="30" y="3035"/>
                    </a:lnTo>
                    <a:cubicBezTo>
                      <a:pt x="734" y="1715"/>
                      <a:pt x="2083" y="872"/>
                      <a:pt x="3601" y="816"/>
                    </a:cubicBezTo>
                    <a:cubicBezTo>
                      <a:pt x="3742" y="788"/>
                      <a:pt x="3855" y="788"/>
                      <a:pt x="3995" y="788"/>
                    </a:cubicBezTo>
                    <a:lnTo>
                      <a:pt x="39275" y="788"/>
                    </a:lnTo>
                    <a:cubicBezTo>
                      <a:pt x="39725" y="788"/>
                      <a:pt x="40090" y="450"/>
                      <a:pt x="40119" y="0"/>
                    </a:cubicBezTo>
                    <a:close/>
                    <a:moveTo>
                      <a:pt x="30" y="3035"/>
                    </a:moveTo>
                    <a:cubicBezTo>
                      <a:pt x="30" y="3036"/>
                      <a:pt x="29" y="3037"/>
                      <a:pt x="29" y="3039"/>
                    </a:cubicBezTo>
                    <a:cubicBezTo>
                      <a:pt x="29" y="3040"/>
                      <a:pt x="29" y="3041"/>
                      <a:pt x="28" y="3042"/>
                    </a:cubicBezTo>
                    <a:lnTo>
                      <a:pt x="28" y="3042"/>
                    </a:lnTo>
                    <a:cubicBezTo>
                      <a:pt x="29" y="3040"/>
                      <a:pt x="30" y="3038"/>
                      <a:pt x="30" y="3035"/>
                    </a:cubicBezTo>
                    <a:close/>
                    <a:moveTo>
                      <a:pt x="28" y="3042"/>
                    </a:moveTo>
                    <a:cubicBezTo>
                      <a:pt x="24" y="3060"/>
                      <a:pt x="19" y="3077"/>
                      <a:pt x="14" y="3095"/>
                    </a:cubicBezTo>
                    <a:lnTo>
                      <a:pt x="14" y="3095"/>
                    </a:lnTo>
                    <a:cubicBezTo>
                      <a:pt x="21" y="3075"/>
                      <a:pt x="27" y="3056"/>
                      <a:pt x="28" y="3042"/>
                    </a:cubicBezTo>
                    <a:close/>
                    <a:moveTo>
                      <a:pt x="14" y="3095"/>
                    </a:moveTo>
                    <a:lnTo>
                      <a:pt x="14" y="3095"/>
                    </a:lnTo>
                    <a:cubicBezTo>
                      <a:pt x="7" y="3116"/>
                      <a:pt x="0" y="3137"/>
                      <a:pt x="0" y="3151"/>
                    </a:cubicBezTo>
                    <a:cubicBezTo>
                      <a:pt x="5" y="3132"/>
                      <a:pt x="10" y="3114"/>
                      <a:pt x="14" y="3095"/>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2"/>
              <p:cNvSpPr/>
              <p:nvPr/>
            </p:nvSpPr>
            <p:spPr>
              <a:xfrm>
                <a:off x="7083350" y="3941825"/>
                <a:ext cx="996650" cy="206825"/>
              </a:xfrm>
              <a:custGeom>
                <a:rect b="b" l="l" r="r" t="t"/>
                <a:pathLst>
                  <a:path extrusionOk="0" h="8273" w="39866">
                    <a:moveTo>
                      <a:pt x="4305" y="1"/>
                    </a:moveTo>
                    <a:cubicBezTo>
                      <a:pt x="2758" y="1"/>
                      <a:pt x="1351" y="873"/>
                      <a:pt x="620" y="2224"/>
                    </a:cubicBezTo>
                    <a:cubicBezTo>
                      <a:pt x="1" y="3433"/>
                      <a:pt x="1" y="4840"/>
                      <a:pt x="620" y="6050"/>
                    </a:cubicBezTo>
                    <a:cubicBezTo>
                      <a:pt x="1351" y="7428"/>
                      <a:pt x="2758" y="8272"/>
                      <a:pt x="4305" y="8272"/>
                    </a:cubicBezTo>
                    <a:lnTo>
                      <a:pt x="39866" y="8272"/>
                    </a:lnTo>
                    <a:lnTo>
                      <a:pt x="398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2"/>
              <p:cNvSpPr/>
              <p:nvPr/>
            </p:nvSpPr>
            <p:spPr>
              <a:xfrm>
                <a:off x="7191900" y="3990350"/>
                <a:ext cx="888100" cy="14200"/>
              </a:xfrm>
              <a:custGeom>
                <a:rect b="b" l="l" r="r" t="t"/>
                <a:pathLst>
                  <a:path extrusionOk="0" h="568" w="35524">
                    <a:moveTo>
                      <a:pt x="387" y="0"/>
                    </a:moveTo>
                    <a:cubicBezTo>
                      <a:pt x="8" y="0"/>
                      <a:pt x="0" y="567"/>
                      <a:pt x="363" y="567"/>
                    </a:cubicBezTo>
                    <a:cubicBezTo>
                      <a:pt x="379" y="567"/>
                      <a:pt x="396" y="566"/>
                      <a:pt x="413" y="564"/>
                    </a:cubicBezTo>
                    <a:lnTo>
                      <a:pt x="35524" y="564"/>
                    </a:lnTo>
                    <a:lnTo>
                      <a:pt x="35524" y="1"/>
                    </a:lnTo>
                    <a:lnTo>
                      <a:pt x="413" y="1"/>
                    </a:lnTo>
                    <a:cubicBezTo>
                      <a:pt x="404" y="1"/>
                      <a:pt x="395" y="0"/>
                      <a:pt x="38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2"/>
              <p:cNvSpPr/>
              <p:nvPr/>
            </p:nvSpPr>
            <p:spPr>
              <a:xfrm>
                <a:off x="7191900" y="4038175"/>
                <a:ext cx="888100" cy="14200"/>
              </a:xfrm>
              <a:custGeom>
                <a:rect b="b" l="l" r="r" t="t"/>
                <a:pathLst>
                  <a:path extrusionOk="0" h="568" w="35524">
                    <a:moveTo>
                      <a:pt x="387" y="0"/>
                    </a:moveTo>
                    <a:cubicBezTo>
                      <a:pt x="8" y="0"/>
                      <a:pt x="0" y="567"/>
                      <a:pt x="363" y="567"/>
                    </a:cubicBezTo>
                    <a:cubicBezTo>
                      <a:pt x="379" y="567"/>
                      <a:pt x="396" y="566"/>
                      <a:pt x="413" y="564"/>
                    </a:cubicBezTo>
                    <a:lnTo>
                      <a:pt x="35524" y="564"/>
                    </a:lnTo>
                    <a:lnTo>
                      <a:pt x="35524" y="1"/>
                    </a:lnTo>
                    <a:lnTo>
                      <a:pt x="413" y="1"/>
                    </a:lnTo>
                    <a:cubicBezTo>
                      <a:pt x="404" y="1"/>
                      <a:pt x="395" y="0"/>
                      <a:pt x="38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2"/>
              <p:cNvSpPr/>
              <p:nvPr/>
            </p:nvSpPr>
            <p:spPr>
              <a:xfrm>
                <a:off x="7191900" y="4086000"/>
                <a:ext cx="888100" cy="14200"/>
              </a:xfrm>
              <a:custGeom>
                <a:rect b="b" l="l" r="r" t="t"/>
                <a:pathLst>
                  <a:path extrusionOk="0" h="568" w="35524">
                    <a:moveTo>
                      <a:pt x="387" y="0"/>
                    </a:moveTo>
                    <a:cubicBezTo>
                      <a:pt x="8" y="0"/>
                      <a:pt x="0" y="567"/>
                      <a:pt x="363" y="567"/>
                    </a:cubicBezTo>
                    <a:cubicBezTo>
                      <a:pt x="379" y="567"/>
                      <a:pt x="396" y="566"/>
                      <a:pt x="413" y="564"/>
                    </a:cubicBezTo>
                    <a:lnTo>
                      <a:pt x="35524" y="564"/>
                    </a:lnTo>
                    <a:lnTo>
                      <a:pt x="35524" y="1"/>
                    </a:lnTo>
                    <a:lnTo>
                      <a:pt x="413" y="1"/>
                    </a:lnTo>
                    <a:cubicBezTo>
                      <a:pt x="404" y="1"/>
                      <a:pt x="395" y="0"/>
                      <a:pt x="38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2"/>
              <p:cNvSpPr/>
              <p:nvPr/>
            </p:nvSpPr>
            <p:spPr>
              <a:xfrm>
                <a:off x="6811875" y="3405200"/>
                <a:ext cx="1294150" cy="495175"/>
              </a:xfrm>
              <a:custGeom>
                <a:rect b="b" l="l" r="r" t="t"/>
                <a:pathLst>
                  <a:path extrusionOk="0" h="19807" w="51766">
                    <a:moveTo>
                      <a:pt x="6218" y="0"/>
                    </a:moveTo>
                    <a:cubicBezTo>
                      <a:pt x="6218" y="0"/>
                      <a:pt x="0" y="760"/>
                      <a:pt x="1491" y="6274"/>
                    </a:cubicBezTo>
                    <a:cubicBezTo>
                      <a:pt x="2138" y="8609"/>
                      <a:pt x="9988" y="16711"/>
                      <a:pt x="11000" y="17724"/>
                    </a:cubicBezTo>
                    <a:cubicBezTo>
                      <a:pt x="12069" y="19018"/>
                      <a:pt x="13617" y="19778"/>
                      <a:pt x="15277" y="19806"/>
                    </a:cubicBezTo>
                    <a:lnTo>
                      <a:pt x="50725" y="19806"/>
                    </a:lnTo>
                    <a:cubicBezTo>
                      <a:pt x="51765" y="19750"/>
                      <a:pt x="51765" y="18231"/>
                      <a:pt x="50725" y="18174"/>
                    </a:cubicBezTo>
                    <a:lnTo>
                      <a:pt x="15445" y="18174"/>
                    </a:lnTo>
                    <a:cubicBezTo>
                      <a:pt x="13167" y="18174"/>
                      <a:pt x="11310" y="16318"/>
                      <a:pt x="11310" y="14039"/>
                    </a:cubicBezTo>
                    <a:cubicBezTo>
                      <a:pt x="11310" y="11760"/>
                      <a:pt x="13167" y="9903"/>
                      <a:pt x="15445" y="9903"/>
                    </a:cubicBezTo>
                    <a:lnTo>
                      <a:pt x="50725" y="9903"/>
                    </a:lnTo>
                    <a:cubicBezTo>
                      <a:pt x="51765" y="9819"/>
                      <a:pt x="51765" y="8328"/>
                      <a:pt x="50725" y="8243"/>
                    </a:cubicBezTo>
                    <a:lnTo>
                      <a:pt x="50584" y="8243"/>
                    </a:lnTo>
                    <a:lnTo>
                      <a:pt x="50753" y="7906"/>
                    </a:lnTo>
                    <a:lnTo>
                      <a:pt x="35926"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2"/>
              <p:cNvSpPr/>
              <p:nvPr/>
            </p:nvSpPr>
            <p:spPr>
              <a:xfrm>
                <a:off x="7098125" y="3633075"/>
                <a:ext cx="1002975" cy="78100"/>
              </a:xfrm>
              <a:custGeom>
                <a:rect b="b" l="l" r="r" t="t"/>
                <a:pathLst>
                  <a:path extrusionOk="0" h="3124" w="40119">
                    <a:moveTo>
                      <a:pt x="3995" y="0"/>
                    </a:moveTo>
                    <a:cubicBezTo>
                      <a:pt x="2150" y="0"/>
                      <a:pt x="520" y="1214"/>
                      <a:pt x="30" y="3007"/>
                    </a:cubicBezTo>
                    <a:lnTo>
                      <a:pt x="30" y="3007"/>
                    </a:lnTo>
                    <a:cubicBezTo>
                      <a:pt x="734" y="1659"/>
                      <a:pt x="2112" y="816"/>
                      <a:pt x="3630" y="788"/>
                    </a:cubicBezTo>
                    <a:cubicBezTo>
                      <a:pt x="3770" y="788"/>
                      <a:pt x="3883" y="760"/>
                      <a:pt x="3995" y="760"/>
                    </a:cubicBezTo>
                    <a:lnTo>
                      <a:pt x="39275" y="760"/>
                    </a:lnTo>
                    <a:cubicBezTo>
                      <a:pt x="39725" y="760"/>
                      <a:pt x="40090" y="422"/>
                      <a:pt x="40119" y="0"/>
                    </a:cubicBezTo>
                    <a:close/>
                    <a:moveTo>
                      <a:pt x="30" y="3007"/>
                    </a:moveTo>
                    <a:lnTo>
                      <a:pt x="30" y="3007"/>
                    </a:lnTo>
                    <a:cubicBezTo>
                      <a:pt x="30" y="3009"/>
                      <a:pt x="29" y="3010"/>
                      <a:pt x="29" y="3011"/>
                    </a:cubicBezTo>
                    <a:lnTo>
                      <a:pt x="15" y="3066"/>
                    </a:lnTo>
                    <a:lnTo>
                      <a:pt x="15" y="3066"/>
                    </a:lnTo>
                    <a:cubicBezTo>
                      <a:pt x="20" y="3046"/>
                      <a:pt x="25" y="3027"/>
                      <a:pt x="30" y="3007"/>
                    </a:cubicBezTo>
                    <a:close/>
                    <a:moveTo>
                      <a:pt x="15" y="3066"/>
                    </a:moveTo>
                    <a:cubicBezTo>
                      <a:pt x="10" y="3085"/>
                      <a:pt x="5" y="3104"/>
                      <a:pt x="0" y="3123"/>
                    </a:cubicBezTo>
                    <a:lnTo>
                      <a:pt x="15" y="306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2"/>
              <p:cNvSpPr/>
              <p:nvPr/>
            </p:nvSpPr>
            <p:spPr>
              <a:xfrm>
                <a:off x="7083350" y="3652775"/>
                <a:ext cx="996650" cy="206800"/>
              </a:xfrm>
              <a:custGeom>
                <a:rect b="b" l="l" r="r" t="t"/>
                <a:pathLst>
                  <a:path extrusionOk="0" h="8272" w="39866">
                    <a:moveTo>
                      <a:pt x="4305" y="0"/>
                    </a:moveTo>
                    <a:cubicBezTo>
                      <a:pt x="2758" y="0"/>
                      <a:pt x="1351" y="872"/>
                      <a:pt x="620" y="2223"/>
                    </a:cubicBezTo>
                    <a:cubicBezTo>
                      <a:pt x="1" y="3432"/>
                      <a:pt x="1" y="4839"/>
                      <a:pt x="620" y="6049"/>
                    </a:cubicBezTo>
                    <a:cubicBezTo>
                      <a:pt x="1351" y="7427"/>
                      <a:pt x="2758" y="8271"/>
                      <a:pt x="4305" y="8271"/>
                    </a:cubicBezTo>
                    <a:lnTo>
                      <a:pt x="39866" y="8271"/>
                    </a:lnTo>
                    <a:lnTo>
                      <a:pt x="398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2"/>
              <p:cNvSpPr/>
              <p:nvPr/>
            </p:nvSpPr>
            <p:spPr>
              <a:xfrm>
                <a:off x="7191900" y="3701275"/>
                <a:ext cx="888100" cy="14200"/>
              </a:xfrm>
              <a:custGeom>
                <a:rect b="b" l="l" r="r" t="t"/>
                <a:pathLst>
                  <a:path extrusionOk="0" h="568" w="35524">
                    <a:moveTo>
                      <a:pt x="387" y="1"/>
                    </a:moveTo>
                    <a:cubicBezTo>
                      <a:pt x="8" y="1"/>
                      <a:pt x="0" y="568"/>
                      <a:pt x="363" y="568"/>
                    </a:cubicBezTo>
                    <a:cubicBezTo>
                      <a:pt x="379" y="568"/>
                      <a:pt x="396" y="566"/>
                      <a:pt x="413" y="564"/>
                    </a:cubicBezTo>
                    <a:lnTo>
                      <a:pt x="35524" y="564"/>
                    </a:lnTo>
                    <a:lnTo>
                      <a:pt x="35524" y="1"/>
                    </a:lnTo>
                    <a:lnTo>
                      <a:pt x="413" y="1"/>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2"/>
              <p:cNvSpPr/>
              <p:nvPr/>
            </p:nvSpPr>
            <p:spPr>
              <a:xfrm>
                <a:off x="7191900" y="3749100"/>
                <a:ext cx="888100" cy="14200"/>
              </a:xfrm>
              <a:custGeom>
                <a:rect b="b" l="l" r="r" t="t"/>
                <a:pathLst>
                  <a:path extrusionOk="0" h="568" w="35524">
                    <a:moveTo>
                      <a:pt x="387" y="1"/>
                    </a:moveTo>
                    <a:cubicBezTo>
                      <a:pt x="8" y="1"/>
                      <a:pt x="0" y="568"/>
                      <a:pt x="363" y="568"/>
                    </a:cubicBezTo>
                    <a:cubicBezTo>
                      <a:pt x="379" y="568"/>
                      <a:pt x="396" y="566"/>
                      <a:pt x="413" y="564"/>
                    </a:cubicBezTo>
                    <a:lnTo>
                      <a:pt x="35524" y="564"/>
                    </a:lnTo>
                    <a:lnTo>
                      <a:pt x="35524" y="1"/>
                    </a:lnTo>
                    <a:lnTo>
                      <a:pt x="413" y="1"/>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2"/>
              <p:cNvSpPr/>
              <p:nvPr/>
            </p:nvSpPr>
            <p:spPr>
              <a:xfrm>
                <a:off x="7191900" y="3796925"/>
                <a:ext cx="888100" cy="14200"/>
              </a:xfrm>
              <a:custGeom>
                <a:rect b="b" l="l" r="r" t="t"/>
                <a:pathLst>
                  <a:path extrusionOk="0" h="568" w="35524">
                    <a:moveTo>
                      <a:pt x="387" y="1"/>
                    </a:moveTo>
                    <a:cubicBezTo>
                      <a:pt x="8" y="1"/>
                      <a:pt x="0" y="568"/>
                      <a:pt x="363" y="568"/>
                    </a:cubicBezTo>
                    <a:cubicBezTo>
                      <a:pt x="379" y="568"/>
                      <a:pt x="396" y="567"/>
                      <a:pt x="413" y="564"/>
                    </a:cubicBezTo>
                    <a:lnTo>
                      <a:pt x="35524" y="564"/>
                    </a:lnTo>
                    <a:lnTo>
                      <a:pt x="35524" y="2"/>
                    </a:lnTo>
                    <a:lnTo>
                      <a:pt x="413" y="2"/>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2"/>
              <p:cNvSpPr/>
              <p:nvPr/>
            </p:nvSpPr>
            <p:spPr>
              <a:xfrm>
                <a:off x="7083350" y="3363700"/>
                <a:ext cx="996650" cy="206800"/>
              </a:xfrm>
              <a:custGeom>
                <a:rect b="b" l="l" r="r" t="t"/>
                <a:pathLst>
                  <a:path extrusionOk="0" h="8272" w="39866">
                    <a:moveTo>
                      <a:pt x="4305" y="0"/>
                    </a:moveTo>
                    <a:cubicBezTo>
                      <a:pt x="2758" y="0"/>
                      <a:pt x="1351" y="873"/>
                      <a:pt x="620" y="2223"/>
                    </a:cubicBezTo>
                    <a:cubicBezTo>
                      <a:pt x="1" y="3433"/>
                      <a:pt x="1" y="4839"/>
                      <a:pt x="620" y="6049"/>
                    </a:cubicBezTo>
                    <a:cubicBezTo>
                      <a:pt x="1351" y="7428"/>
                      <a:pt x="2758" y="8272"/>
                      <a:pt x="4305" y="8272"/>
                    </a:cubicBezTo>
                    <a:lnTo>
                      <a:pt x="39866" y="8272"/>
                    </a:lnTo>
                    <a:lnTo>
                      <a:pt x="398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2"/>
              <p:cNvSpPr/>
              <p:nvPr/>
            </p:nvSpPr>
            <p:spPr>
              <a:xfrm>
                <a:off x="6823825" y="3129500"/>
                <a:ext cx="1283600" cy="481800"/>
              </a:xfrm>
              <a:custGeom>
                <a:rect b="b" l="l" r="r" t="t"/>
                <a:pathLst>
                  <a:path extrusionOk="0" h="19272" w="51344">
                    <a:moveTo>
                      <a:pt x="6218" y="0"/>
                    </a:moveTo>
                    <a:cubicBezTo>
                      <a:pt x="6218" y="0"/>
                      <a:pt x="0" y="731"/>
                      <a:pt x="1520" y="6246"/>
                    </a:cubicBezTo>
                    <a:cubicBezTo>
                      <a:pt x="1942" y="7821"/>
                      <a:pt x="5655" y="12013"/>
                      <a:pt x="8328" y="14883"/>
                    </a:cubicBezTo>
                    <a:cubicBezTo>
                      <a:pt x="8356" y="14911"/>
                      <a:pt x="8384" y="14939"/>
                      <a:pt x="8412" y="14967"/>
                    </a:cubicBezTo>
                    <a:cubicBezTo>
                      <a:pt x="8440" y="14995"/>
                      <a:pt x="8497" y="15051"/>
                      <a:pt x="8525" y="15079"/>
                    </a:cubicBezTo>
                    <a:cubicBezTo>
                      <a:pt x="9341" y="15980"/>
                      <a:pt x="10072" y="16711"/>
                      <a:pt x="10550" y="17189"/>
                    </a:cubicBezTo>
                    <a:lnTo>
                      <a:pt x="10579" y="17218"/>
                    </a:lnTo>
                    <a:lnTo>
                      <a:pt x="11113" y="17780"/>
                    </a:lnTo>
                    <a:lnTo>
                      <a:pt x="11113" y="17808"/>
                    </a:lnTo>
                    <a:cubicBezTo>
                      <a:pt x="12126" y="18709"/>
                      <a:pt x="13448" y="19215"/>
                      <a:pt x="14799" y="19271"/>
                    </a:cubicBezTo>
                    <a:lnTo>
                      <a:pt x="50247" y="19271"/>
                    </a:lnTo>
                    <a:cubicBezTo>
                      <a:pt x="51344" y="19271"/>
                      <a:pt x="51344" y="17611"/>
                      <a:pt x="50247" y="17611"/>
                    </a:cubicBezTo>
                    <a:lnTo>
                      <a:pt x="14967" y="17611"/>
                    </a:lnTo>
                    <a:cubicBezTo>
                      <a:pt x="12689" y="17611"/>
                      <a:pt x="10832" y="15755"/>
                      <a:pt x="10832" y="13476"/>
                    </a:cubicBezTo>
                    <a:cubicBezTo>
                      <a:pt x="10832" y="13082"/>
                      <a:pt x="10888" y="12688"/>
                      <a:pt x="11001" y="12322"/>
                    </a:cubicBezTo>
                    <a:cubicBezTo>
                      <a:pt x="11535" y="10550"/>
                      <a:pt x="13139" y="9340"/>
                      <a:pt x="14967" y="9340"/>
                    </a:cubicBezTo>
                    <a:lnTo>
                      <a:pt x="50247" y="9340"/>
                    </a:lnTo>
                    <a:cubicBezTo>
                      <a:pt x="50697" y="9340"/>
                      <a:pt x="51062" y="9003"/>
                      <a:pt x="51091" y="8581"/>
                    </a:cubicBezTo>
                    <a:lnTo>
                      <a:pt x="51091" y="8553"/>
                    </a:lnTo>
                    <a:cubicBezTo>
                      <a:pt x="51091" y="8271"/>
                      <a:pt x="50950" y="8046"/>
                      <a:pt x="50753" y="7877"/>
                    </a:cubicBezTo>
                    <a:cubicBezTo>
                      <a:pt x="50669" y="7821"/>
                      <a:pt x="50612" y="7793"/>
                      <a:pt x="50528" y="7765"/>
                    </a:cubicBezTo>
                    <a:lnTo>
                      <a:pt x="35955"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2"/>
              <p:cNvSpPr/>
              <p:nvPr/>
            </p:nvSpPr>
            <p:spPr>
              <a:xfrm>
                <a:off x="7094600" y="3344000"/>
                <a:ext cx="1006500" cy="110450"/>
              </a:xfrm>
              <a:custGeom>
                <a:rect b="b" l="l" r="r" t="t"/>
                <a:pathLst>
                  <a:path extrusionOk="0" h="4418" w="40260">
                    <a:moveTo>
                      <a:pt x="4136" y="1"/>
                    </a:moveTo>
                    <a:cubicBezTo>
                      <a:pt x="1858" y="1"/>
                      <a:pt x="29" y="1857"/>
                      <a:pt x="1" y="4136"/>
                    </a:cubicBezTo>
                    <a:lnTo>
                      <a:pt x="1" y="4389"/>
                    </a:lnTo>
                    <a:cubicBezTo>
                      <a:pt x="1" y="4389"/>
                      <a:pt x="1" y="4418"/>
                      <a:pt x="1" y="4418"/>
                    </a:cubicBezTo>
                    <a:cubicBezTo>
                      <a:pt x="29" y="4193"/>
                      <a:pt x="85" y="3967"/>
                      <a:pt x="170" y="3771"/>
                    </a:cubicBezTo>
                    <a:cubicBezTo>
                      <a:pt x="676" y="1998"/>
                      <a:pt x="2308" y="788"/>
                      <a:pt x="4136" y="788"/>
                    </a:cubicBezTo>
                    <a:lnTo>
                      <a:pt x="39416" y="788"/>
                    </a:lnTo>
                    <a:cubicBezTo>
                      <a:pt x="39866" y="788"/>
                      <a:pt x="40231" y="451"/>
                      <a:pt x="4026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2"/>
              <p:cNvSpPr/>
              <p:nvPr/>
            </p:nvSpPr>
            <p:spPr>
              <a:xfrm>
                <a:off x="7191900" y="3412200"/>
                <a:ext cx="888100" cy="14200"/>
              </a:xfrm>
              <a:custGeom>
                <a:rect b="b" l="l" r="r" t="t"/>
                <a:pathLst>
                  <a:path extrusionOk="0" h="568" w="35524">
                    <a:moveTo>
                      <a:pt x="387" y="1"/>
                    </a:moveTo>
                    <a:cubicBezTo>
                      <a:pt x="8" y="1"/>
                      <a:pt x="0" y="568"/>
                      <a:pt x="363" y="568"/>
                    </a:cubicBezTo>
                    <a:cubicBezTo>
                      <a:pt x="379" y="568"/>
                      <a:pt x="396" y="567"/>
                      <a:pt x="413" y="564"/>
                    </a:cubicBezTo>
                    <a:lnTo>
                      <a:pt x="35524" y="564"/>
                    </a:lnTo>
                    <a:lnTo>
                      <a:pt x="35524" y="2"/>
                    </a:lnTo>
                    <a:lnTo>
                      <a:pt x="413" y="2"/>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2"/>
              <p:cNvSpPr/>
              <p:nvPr/>
            </p:nvSpPr>
            <p:spPr>
              <a:xfrm>
                <a:off x="7191900" y="3460025"/>
                <a:ext cx="888100" cy="14200"/>
              </a:xfrm>
              <a:custGeom>
                <a:rect b="b" l="l" r="r" t="t"/>
                <a:pathLst>
                  <a:path extrusionOk="0" h="568" w="35524">
                    <a:moveTo>
                      <a:pt x="387" y="1"/>
                    </a:moveTo>
                    <a:cubicBezTo>
                      <a:pt x="8" y="1"/>
                      <a:pt x="0" y="568"/>
                      <a:pt x="363" y="568"/>
                    </a:cubicBezTo>
                    <a:cubicBezTo>
                      <a:pt x="379" y="568"/>
                      <a:pt x="396" y="567"/>
                      <a:pt x="413" y="564"/>
                    </a:cubicBezTo>
                    <a:lnTo>
                      <a:pt x="35524" y="564"/>
                    </a:lnTo>
                    <a:lnTo>
                      <a:pt x="35524" y="2"/>
                    </a:lnTo>
                    <a:lnTo>
                      <a:pt x="413" y="2"/>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2"/>
              <p:cNvSpPr/>
              <p:nvPr/>
            </p:nvSpPr>
            <p:spPr>
              <a:xfrm>
                <a:off x="7191900" y="3507850"/>
                <a:ext cx="888100" cy="14200"/>
              </a:xfrm>
              <a:custGeom>
                <a:rect b="b" l="l" r="r" t="t"/>
                <a:pathLst>
                  <a:path extrusionOk="0" h="568" w="35524">
                    <a:moveTo>
                      <a:pt x="387" y="1"/>
                    </a:moveTo>
                    <a:cubicBezTo>
                      <a:pt x="8" y="1"/>
                      <a:pt x="0" y="568"/>
                      <a:pt x="363" y="568"/>
                    </a:cubicBezTo>
                    <a:cubicBezTo>
                      <a:pt x="379" y="568"/>
                      <a:pt x="396" y="567"/>
                      <a:pt x="413" y="564"/>
                    </a:cubicBezTo>
                    <a:lnTo>
                      <a:pt x="35524" y="564"/>
                    </a:lnTo>
                    <a:lnTo>
                      <a:pt x="35524" y="2"/>
                    </a:lnTo>
                    <a:lnTo>
                      <a:pt x="413" y="2"/>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2"/>
              <p:cNvSpPr/>
              <p:nvPr/>
            </p:nvSpPr>
            <p:spPr>
              <a:xfrm>
                <a:off x="7224025" y="3205450"/>
                <a:ext cx="479700" cy="61925"/>
              </a:xfrm>
              <a:custGeom>
                <a:rect b="b" l="l" r="r" t="t"/>
                <a:pathLst>
                  <a:path extrusionOk="0" h="2477" w="19188">
                    <a:moveTo>
                      <a:pt x="9594" y="0"/>
                    </a:moveTo>
                    <a:cubicBezTo>
                      <a:pt x="4277" y="0"/>
                      <a:pt x="0" y="563"/>
                      <a:pt x="0" y="1238"/>
                    </a:cubicBezTo>
                    <a:cubicBezTo>
                      <a:pt x="0" y="1942"/>
                      <a:pt x="4277" y="2476"/>
                      <a:pt x="9594" y="2476"/>
                    </a:cubicBezTo>
                    <a:cubicBezTo>
                      <a:pt x="14883" y="2476"/>
                      <a:pt x="19187" y="1942"/>
                      <a:pt x="19187" y="1238"/>
                    </a:cubicBezTo>
                    <a:cubicBezTo>
                      <a:pt x="19187" y="563"/>
                      <a:pt x="14883" y="0"/>
                      <a:pt x="959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2"/>
              <p:cNvSpPr/>
              <p:nvPr/>
            </p:nvSpPr>
            <p:spPr>
              <a:xfrm>
                <a:off x="7169875" y="2742900"/>
                <a:ext cx="585175" cy="492375"/>
              </a:xfrm>
              <a:custGeom>
                <a:rect b="b" l="l" r="r" t="t"/>
                <a:pathLst>
                  <a:path extrusionOk="0" h="19695" w="23407">
                    <a:moveTo>
                      <a:pt x="7605" y="0"/>
                    </a:moveTo>
                    <a:cubicBezTo>
                      <a:pt x="7411" y="0"/>
                      <a:pt x="7220" y="7"/>
                      <a:pt x="7033" y="19"/>
                    </a:cubicBezTo>
                    <a:cubicBezTo>
                      <a:pt x="6414" y="75"/>
                      <a:pt x="5824" y="272"/>
                      <a:pt x="5289" y="582"/>
                    </a:cubicBezTo>
                    <a:cubicBezTo>
                      <a:pt x="2335" y="2354"/>
                      <a:pt x="338" y="5364"/>
                      <a:pt x="225" y="8825"/>
                    </a:cubicBezTo>
                    <a:cubicBezTo>
                      <a:pt x="0" y="14592"/>
                      <a:pt x="4980" y="19459"/>
                      <a:pt x="11366" y="19684"/>
                    </a:cubicBezTo>
                    <a:cubicBezTo>
                      <a:pt x="11537" y="19691"/>
                      <a:pt x="11707" y="19694"/>
                      <a:pt x="11876" y="19694"/>
                    </a:cubicBezTo>
                    <a:cubicBezTo>
                      <a:pt x="16642" y="19694"/>
                      <a:pt x="20766" y="17046"/>
                      <a:pt x="22450" y="13270"/>
                    </a:cubicBezTo>
                    <a:cubicBezTo>
                      <a:pt x="22957" y="12144"/>
                      <a:pt x="23238" y="10935"/>
                      <a:pt x="23294" y="9697"/>
                    </a:cubicBezTo>
                    <a:cubicBezTo>
                      <a:pt x="23407" y="6293"/>
                      <a:pt x="21719" y="3198"/>
                      <a:pt x="18990" y="1172"/>
                    </a:cubicBezTo>
                    <a:cubicBezTo>
                      <a:pt x="18174" y="638"/>
                      <a:pt x="17246" y="356"/>
                      <a:pt x="16261" y="356"/>
                    </a:cubicBezTo>
                    <a:cubicBezTo>
                      <a:pt x="16130" y="351"/>
                      <a:pt x="15998" y="348"/>
                      <a:pt x="15865" y="348"/>
                    </a:cubicBezTo>
                    <a:cubicBezTo>
                      <a:pt x="14815" y="348"/>
                      <a:pt x="13695" y="505"/>
                      <a:pt x="12519" y="505"/>
                    </a:cubicBezTo>
                    <a:cubicBezTo>
                      <a:pt x="12370" y="505"/>
                      <a:pt x="12220" y="503"/>
                      <a:pt x="12069" y="497"/>
                    </a:cubicBezTo>
                    <a:cubicBezTo>
                      <a:pt x="10803" y="441"/>
                      <a:pt x="9593" y="160"/>
                      <a:pt x="8440" y="47"/>
                    </a:cubicBezTo>
                    <a:cubicBezTo>
                      <a:pt x="8160" y="14"/>
                      <a:pt x="7880" y="0"/>
                      <a:pt x="7605"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2"/>
              <p:cNvSpPr/>
              <p:nvPr/>
            </p:nvSpPr>
            <p:spPr>
              <a:xfrm>
                <a:off x="7333750" y="2742775"/>
                <a:ext cx="251800" cy="74175"/>
              </a:xfrm>
              <a:custGeom>
                <a:rect b="b" l="l" r="r" t="t"/>
                <a:pathLst>
                  <a:path extrusionOk="0" h="2967" w="10072">
                    <a:moveTo>
                      <a:pt x="1011" y="0"/>
                    </a:moveTo>
                    <a:cubicBezTo>
                      <a:pt x="831" y="0"/>
                      <a:pt x="653" y="8"/>
                      <a:pt x="478" y="24"/>
                    </a:cubicBezTo>
                    <a:cubicBezTo>
                      <a:pt x="113" y="333"/>
                      <a:pt x="0" y="840"/>
                      <a:pt x="225" y="1234"/>
                    </a:cubicBezTo>
                    <a:cubicBezTo>
                      <a:pt x="617" y="2291"/>
                      <a:pt x="3149" y="2967"/>
                      <a:pt x="5363" y="2967"/>
                    </a:cubicBezTo>
                    <a:cubicBezTo>
                      <a:pt x="6330" y="2967"/>
                      <a:pt x="7236" y="2838"/>
                      <a:pt x="7877" y="2556"/>
                    </a:cubicBezTo>
                    <a:cubicBezTo>
                      <a:pt x="8946" y="2106"/>
                      <a:pt x="10072" y="1290"/>
                      <a:pt x="9734" y="361"/>
                    </a:cubicBezTo>
                    <a:cubicBezTo>
                      <a:pt x="9600" y="356"/>
                      <a:pt x="9466" y="353"/>
                      <a:pt x="9330" y="353"/>
                    </a:cubicBezTo>
                    <a:cubicBezTo>
                      <a:pt x="8262" y="353"/>
                      <a:pt x="7140" y="510"/>
                      <a:pt x="5964" y="510"/>
                    </a:cubicBezTo>
                    <a:cubicBezTo>
                      <a:pt x="5815" y="510"/>
                      <a:pt x="5665" y="508"/>
                      <a:pt x="5514" y="502"/>
                    </a:cubicBezTo>
                    <a:cubicBezTo>
                      <a:pt x="3921" y="427"/>
                      <a:pt x="2394" y="0"/>
                      <a:pt x="1011"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2"/>
              <p:cNvSpPr/>
              <p:nvPr/>
            </p:nvSpPr>
            <p:spPr>
              <a:xfrm>
                <a:off x="7257775" y="2585800"/>
                <a:ext cx="198375" cy="203325"/>
              </a:xfrm>
              <a:custGeom>
                <a:rect b="b" l="l" r="r" t="t"/>
                <a:pathLst>
                  <a:path extrusionOk="0" h="8133" w="7935">
                    <a:moveTo>
                      <a:pt x="676" y="1"/>
                    </a:moveTo>
                    <a:cubicBezTo>
                      <a:pt x="423" y="1"/>
                      <a:pt x="198" y="142"/>
                      <a:pt x="85" y="339"/>
                    </a:cubicBezTo>
                    <a:cubicBezTo>
                      <a:pt x="29" y="423"/>
                      <a:pt x="1" y="536"/>
                      <a:pt x="1" y="648"/>
                    </a:cubicBezTo>
                    <a:cubicBezTo>
                      <a:pt x="1" y="648"/>
                      <a:pt x="1" y="676"/>
                      <a:pt x="1" y="676"/>
                    </a:cubicBezTo>
                    <a:cubicBezTo>
                      <a:pt x="29" y="986"/>
                      <a:pt x="254" y="1267"/>
                      <a:pt x="563" y="1295"/>
                    </a:cubicBezTo>
                    <a:cubicBezTo>
                      <a:pt x="2167" y="1548"/>
                      <a:pt x="3630" y="2364"/>
                      <a:pt x="4671" y="3658"/>
                    </a:cubicBezTo>
                    <a:cubicBezTo>
                      <a:pt x="6668" y="6190"/>
                      <a:pt x="6781" y="8047"/>
                      <a:pt x="6781" y="8047"/>
                    </a:cubicBezTo>
                    <a:cubicBezTo>
                      <a:pt x="6890" y="8102"/>
                      <a:pt x="7011" y="8133"/>
                      <a:pt x="7128" y="8133"/>
                    </a:cubicBezTo>
                    <a:cubicBezTo>
                      <a:pt x="7192" y="8133"/>
                      <a:pt x="7256" y="8123"/>
                      <a:pt x="7315" y="8103"/>
                    </a:cubicBezTo>
                    <a:cubicBezTo>
                      <a:pt x="7540" y="8075"/>
                      <a:pt x="7765" y="7963"/>
                      <a:pt x="7934" y="7850"/>
                    </a:cubicBezTo>
                    <a:cubicBezTo>
                      <a:pt x="7934" y="7850"/>
                      <a:pt x="5796" y="142"/>
                      <a:pt x="676"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2"/>
              <p:cNvSpPr/>
              <p:nvPr/>
            </p:nvSpPr>
            <p:spPr>
              <a:xfrm>
                <a:off x="7449800" y="2571750"/>
                <a:ext cx="249000" cy="218050"/>
              </a:xfrm>
              <a:custGeom>
                <a:rect b="b" l="l" r="r" t="t"/>
                <a:pathLst>
                  <a:path extrusionOk="0" h="8722" w="9960">
                    <a:moveTo>
                      <a:pt x="9959" y="0"/>
                    </a:moveTo>
                    <a:lnTo>
                      <a:pt x="9931" y="28"/>
                    </a:lnTo>
                    <a:cubicBezTo>
                      <a:pt x="2082" y="225"/>
                      <a:pt x="169" y="7850"/>
                      <a:pt x="0" y="8637"/>
                    </a:cubicBezTo>
                    <a:lnTo>
                      <a:pt x="0" y="8722"/>
                    </a:lnTo>
                    <a:cubicBezTo>
                      <a:pt x="9931" y="7681"/>
                      <a:pt x="9959" y="1"/>
                      <a:pt x="9959" y="0"/>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2"/>
              <p:cNvSpPr/>
              <p:nvPr/>
            </p:nvSpPr>
            <p:spPr>
              <a:xfrm>
                <a:off x="7449800" y="2571750"/>
                <a:ext cx="249000" cy="218050"/>
              </a:xfrm>
              <a:custGeom>
                <a:rect b="b" l="l" r="r" t="t"/>
                <a:pathLst>
                  <a:path extrusionOk="0" h="8722" w="9960">
                    <a:moveTo>
                      <a:pt x="9959" y="0"/>
                    </a:moveTo>
                    <a:lnTo>
                      <a:pt x="9931" y="28"/>
                    </a:lnTo>
                    <a:lnTo>
                      <a:pt x="0" y="8637"/>
                    </a:lnTo>
                    <a:lnTo>
                      <a:pt x="0" y="8722"/>
                    </a:lnTo>
                    <a:cubicBezTo>
                      <a:pt x="9931" y="7681"/>
                      <a:pt x="9959" y="1"/>
                      <a:pt x="9959"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2"/>
              <p:cNvSpPr/>
              <p:nvPr/>
            </p:nvSpPr>
            <p:spPr>
              <a:xfrm>
                <a:off x="7169875" y="2742900"/>
                <a:ext cx="561275" cy="492375"/>
              </a:xfrm>
              <a:custGeom>
                <a:rect b="b" l="l" r="r" t="t"/>
                <a:pathLst>
                  <a:path extrusionOk="0" h="19695" w="22451">
                    <a:moveTo>
                      <a:pt x="7605" y="0"/>
                    </a:moveTo>
                    <a:cubicBezTo>
                      <a:pt x="7411" y="0"/>
                      <a:pt x="7220" y="7"/>
                      <a:pt x="7033" y="19"/>
                    </a:cubicBezTo>
                    <a:cubicBezTo>
                      <a:pt x="6414" y="75"/>
                      <a:pt x="5824" y="272"/>
                      <a:pt x="5289" y="582"/>
                    </a:cubicBezTo>
                    <a:cubicBezTo>
                      <a:pt x="2335" y="2354"/>
                      <a:pt x="338" y="5364"/>
                      <a:pt x="225" y="8825"/>
                    </a:cubicBezTo>
                    <a:cubicBezTo>
                      <a:pt x="0" y="14592"/>
                      <a:pt x="4980" y="19459"/>
                      <a:pt x="11366" y="19684"/>
                    </a:cubicBezTo>
                    <a:cubicBezTo>
                      <a:pt x="11537" y="19691"/>
                      <a:pt x="11707" y="19694"/>
                      <a:pt x="11876" y="19694"/>
                    </a:cubicBezTo>
                    <a:cubicBezTo>
                      <a:pt x="16642" y="19694"/>
                      <a:pt x="20766" y="17046"/>
                      <a:pt x="22450" y="13270"/>
                    </a:cubicBezTo>
                    <a:lnTo>
                      <a:pt x="22450" y="13270"/>
                    </a:lnTo>
                    <a:cubicBezTo>
                      <a:pt x="22450" y="13270"/>
                      <a:pt x="18793" y="17384"/>
                      <a:pt x="12806" y="17384"/>
                    </a:cubicBezTo>
                    <a:cubicBezTo>
                      <a:pt x="12492" y="17384"/>
                      <a:pt x="12171" y="17373"/>
                      <a:pt x="11844" y="17349"/>
                    </a:cubicBezTo>
                    <a:cubicBezTo>
                      <a:pt x="5289" y="16871"/>
                      <a:pt x="3038" y="9669"/>
                      <a:pt x="4895" y="6068"/>
                    </a:cubicBezTo>
                    <a:cubicBezTo>
                      <a:pt x="6378" y="3214"/>
                      <a:pt x="9495" y="2926"/>
                      <a:pt x="10689" y="2926"/>
                    </a:cubicBezTo>
                    <a:cubicBezTo>
                      <a:pt x="10990" y="2926"/>
                      <a:pt x="11169" y="2945"/>
                      <a:pt x="11169" y="2945"/>
                    </a:cubicBezTo>
                    <a:cubicBezTo>
                      <a:pt x="10466" y="1791"/>
                      <a:pt x="9537" y="807"/>
                      <a:pt x="8440" y="47"/>
                    </a:cubicBezTo>
                    <a:cubicBezTo>
                      <a:pt x="8160" y="14"/>
                      <a:pt x="7880" y="0"/>
                      <a:pt x="7605"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2"/>
              <p:cNvSpPr/>
              <p:nvPr/>
            </p:nvSpPr>
            <p:spPr>
              <a:xfrm>
                <a:off x="7557400" y="2773600"/>
                <a:ext cx="173750" cy="216650"/>
              </a:xfrm>
              <a:custGeom>
                <a:rect b="b" l="l" r="r" t="t"/>
                <a:pathLst>
                  <a:path extrusionOk="0" h="8666" w="6950">
                    <a:moveTo>
                      <a:pt x="2279" y="1"/>
                    </a:moveTo>
                    <a:lnTo>
                      <a:pt x="0" y="2054"/>
                    </a:lnTo>
                    <a:cubicBezTo>
                      <a:pt x="2364" y="3602"/>
                      <a:pt x="4080" y="5965"/>
                      <a:pt x="4839" y="8666"/>
                    </a:cubicBezTo>
                    <a:lnTo>
                      <a:pt x="6949" y="7737"/>
                    </a:lnTo>
                    <a:cubicBezTo>
                      <a:pt x="6556" y="2814"/>
                      <a:pt x="2279" y="1"/>
                      <a:pt x="22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671" name="Google Shape;671;p52"/>
          <p:cNvPicPr preferRelativeResize="0"/>
          <p:nvPr/>
        </p:nvPicPr>
        <p:blipFill rotWithShape="1">
          <a:blip r:embed="rId3">
            <a:alphaModFix/>
          </a:blip>
          <a:srcRect b="12319" l="0" r="0" t="0"/>
          <a:stretch/>
        </p:blipFill>
        <p:spPr>
          <a:xfrm>
            <a:off x="2606247" y="686125"/>
            <a:ext cx="1900350" cy="1673650"/>
          </a:xfrm>
          <a:prstGeom prst="rect">
            <a:avLst/>
          </a:prstGeom>
          <a:noFill/>
          <a:ln>
            <a:noFill/>
          </a:ln>
        </p:spPr>
      </p:pic>
      <p:sp>
        <p:nvSpPr>
          <p:cNvPr id="672" name="Google Shape;672;p52"/>
          <p:cNvSpPr/>
          <p:nvPr/>
        </p:nvSpPr>
        <p:spPr>
          <a:xfrm>
            <a:off x="2535800" y="588900"/>
            <a:ext cx="2053864" cy="1899181"/>
          </a:xfrm>
          <a:custGeom>
            <a:rect b="b" l="l" r="r" t="t"/>
            <a:pathLst>
              <a:path extrusionOk="0" h="50490" w="84469">
                <a:moveTo>
                  <a:pt x="80807" y="3140"/>
                </a:moveTo>
                <a:lnTo>
                  <a:pt x="80807" y="46828"/>
                </a:lnTo>
                <a:lnTo>
                  <a:pt x="3662" y="46828"/>
                </a:lnTo>
                <a:lnTo>
                  <a:pt x="3662" y="3140"/>
                </a:lnTo>
                <a:close/>
                <a:moveTo>
                  <a:pt x="2679" y="1"/>
                </a:moveTo>
                <a:cubicBezTo>
                  <a:pt x="1298" y="1"/>
                  <a:pt x="0" y="984"/>
                  <a:pt x="0" y="2386"/>
                </a:cubicBezTo>
                <a:lnTo>
                  <a:pt x="0" y="50490"/>
                </a:lnTo>
                <a:lnTo>
                  <a:pt x="84469" y="50490"/>
                </a:lnTo>
                <a:lnTo>
                  <a:pt x="84469" y="2386"/>
                </a:lnTo>
                <a:cubicBezTo>
                  <a:pt x="84469" y="984"/>
                  <a:pt x="83360" y="1"/>
                  <a:pt x="81979" y="1"/>
                </a:cubicBez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3" name="Google Shape;673;p52"/>
          <p:cNvPicPr preferRelativeResize="0"/>
          <p:nvPr/>
        </p:nvPicPr>
        <p:blipFill>
          <a:blip r:embed="rId4">
            <a:alphaModFix/>
          </a:blip>
          <a:stretch>
            <a:fillRect/>
          </a:stretch>
        </p:blipFill>
        <p:spPr>
          <a:xfrm>
            <a:off x="893100" y="1994878"/>
            <a:ext cx="1536725" cy="1235750"/>
          </a:xfrm>
          <a:prstGeom prst="rect">
            <a:avLst/>
          </a:prstGeom>
          <a:noFill/>
          <a:ln>
            <a:noFill/>
          </a:ln>
        </p:spPr>
      </p:pic>
      <p:pic>
        <p:nvPicPr>
          <p:cNvPr id="674" name="Google Shape;674;p52"/>
          <p:cNvPicPr preferRelativeResize="0"/>
          <p:nvPr/>
        </p:nvPicPr>
        <p:blipFill>
          <a:blip r:embed="rId5">
            <a:alphaModFix/>
          </a:blip>
          <a:stretch>
            <a:fillRect/>
          </a:stretch>
        </p:blipFill>
        <p:spPr>
          <a:xfrm>
            <a:off x="4746574" y="1780875"/>
            <a:ext cx="1059128" cy="167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53"/>
          <p:cNvSpPr/>
          <p:nvPr/>
        </p:nvSpPr>
        <p:spPr>
          <a:xfrm>
            <a:off x="897350" y="1624276"/>
            <a:ext cx="7349306" cy="3519193"/>
          </a:xfrm>
          <a:custGeom>
            <a:rect b="b" l="l" r="r" t="t"/>
            <a:pathLst>
              <a:path extrusionOk="0" h="35956" w="66677">
                <a:moveTo>
                  <a:pt x="33338" y="1"/>
                </a:moveTo>
                <a:cubicBezTo>
                  <a:pt x="14939" y="1"/>
                  <a:pt x="0" y="14940"/>
                  <a:pt x="0" y="33339"/>
                </a:cubicBezTo>
                <a:cubicBezTo>
                  <a:pt x="0" y="34211"/>
                  <a:pt x="28" y="35083"/>
                  <a:pt x="113" y="35955"/>
                </a:cubicBezTo>
                <a:lnTo>
                  <a:pt x="66592" y="35955"/>
                </a:lnTo>
                <a:cubicBezTo>
                  <a:pt x="66648" y="35083"/>
                  <a:pt x="66676" y="34211"/>
                  <a:pt x="66676" y="33339"/>
                </a:cubicBezTo>
                <a:cubicBezTo>
                  <a:pt x="66676" y="14940"/>
                  <a:pt x="51765" y="1"/>
                  <a:pt x="33338" y="1"/>
                </a:cubicBezTo>
                <a:close/>
              </a:path>
            </a:pathLst>
          </a:cu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3"/>
          <p:cNvSpPr txBox="1"/>
          <p:nvPr>
            <p:ph type="title"/>
          </p:nvPr>
        </p:nvSpPr>
        <p:spPr>
          <a:xfrm>
            <a:off x="2414250" y="2229219"/>
            <a:ext cx="4315500" cy="23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rgbClr val="C9DAF8"/>
                </a:solidFill>
              </a:rPr>
              <a:t>Which Side Are You On?</a:t>
            </a:r>
            <a:endParaRPr sz="5000">
              <a:solidFill>
                <a:srgbClr val="C9DAF8"/>
              </a:solidFill>
            </a:endParaRPr>
          </a:p>
          <a:p>
            <a:pPr indent="0" lvl="0" marL="0" rtl="0" algn="ctr">
              <a:spcBef>
                <a:spcPts val="0"/>
              </a:spcBef>
              <a:spcAft>
                <a:spcPts val="0"/>
              </a:spcAft>
              <a:buNone/>
            </a:pPr>
            <a:r>
              <a:t/>
            </a:r>
            <a:endParaRPr sz="6000">
              <a:solidFill>
                <a:schemeClr val="accent3"/>
              </a:solidFill>
            </a:endParaRPr>
          </a:p>
        </p:txBody>
      </p:sp>
      <p:grpSp>
        <p:nvGrpSpPr>
          <p:cNvPr id="681" name="Google Shape;681;p53"/>
          <p:cNvGrpSpPr/>
          <p:nvPr/>
        </p:nvGrpSpPr>
        <p:grpSpPr>
          <a:xfrm>
            <a:off x="553507" y="2174735"/>
            <a:ext cx="1003019" cy="983818"/>
            <a:chOff x="-2816216" y="232525"/>
            <a:chExt cx="468569" cy="481579"/>
          </a:xfrm>
        </p:grpSpPr>
        <p:sp>
          <p:nvSpPr>
            <p:cNvPr id="682" name="Google Shape;682;p53"/>
            <p:cNvSpPr/>
            <p:nvPr/>
          </p:nvSpPr>
          <p:spPr>
            <a:xfrm>
              <a:off x="-2714297" y="279791"/>
              <a:ext cx="208960" cy="219159"/>
            </a:xfrm>
            <a:custGeom>
              <a:rect b="b" l="l" r="r" t="t"/>
              <a:pathLst>
                <a:path extrusionOk="0" h="12162" w="11596">
                  <a:moveTo>
                    <a:pt x="1745" y="9804"/>
                  </a:moveTo>
                  <a:cubicBezTo>
                    <a:pt x="1085" y="8705"/>
                    <a:pt x="1" y="7495"/>
                    <a:pt x="472" y="6207"/>
                  </a:cubicBezTo>
                  <a:cubicBezTo>
                    <a:pt x="488" y="6160"/>
                    <a:pt x="504" y="6112"/>
                    <a:pt x="535" y="6065"/>
                  </a:cubicBezTo>
                  <a:cubicBezTo>
                    <a:pt x="1823" y="2467"/>
                    <a:pt x="4918" y="1"/>
                    <a:pt x="8186" y="1415"/>
                  </a:cubicBezTo>
                  <a:cubicBezTo>
                    <a:pt x="10967" y="2609"/>
                    <a:pt x="11595" y="4620"/>
                    <a:pt x="11485" y="6112"/>
                  </a:cubicBezTo>
                  <a:cubicBezTo>
                    <a:pt x="11438" y="6757"/>
                    <a:pt x="11046" y="7903"/>
                    <a:pt x="10700" y="8453"/>
                  </a:cubicBezTo>
                  <a:cubicBezTo>
                    <a:pt x="10433" y="8893"/>
                    <a:pt x="10150" y="9317"/>
                    <a:pt x="9899" y="9742"/>
                  </a:cubicBezTo>
                  <a:cubicBezTo>
                    <a:pt x="9097" y="10998"/>
                    <a:pt x="7872" y="11831"/>
                    <a:pt x="6505" y="12161"/>
                  </a:cubicBezTo>
                  <a:cubicBezTo>
                    <a:pt x="4808" y="11627"/>
                    <a:pt x="3237" y="10794"/>
                    <a:pt x="1745" y="980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3"/>
            <p:cNvSpPr/>
            <p:nvPr/>
          </p:nvSpPr>
          <p:spPr>
            <a:xfrm>
              <a:off x="-2699845" y="232525"/>
              <a:ext cx="119491" cy="119761"/>
            </a:xfrm>
            <a:custGeom>
              <a:rect b="b" l="l" r="r" t="t"/>
              <a:pathLst>
                <a:path extrusionOk="0" h="6646" w="6631">
                  <a:moveTo>
                    <a:pt x="0" y="3315"/>
                  </a:moveTo>
                  <a:cubicBezTo>
                    <a:pt x="0" y="5153"/>
                    <a:pt x="1477" y="6646"/>
                    <a:pt x="3315" y="6646"/>
                  </a:cubicBezTo>
                  <a:cubicBezTo>
                    <a:pt x="5153" y="6646"/>
                    <a:pt x="6630" y="5153"/>
                    <a:pt x="6630" y="3315"/>
                  </a:cubicBezTo>
                  <a:cubicBezTo>
                    <a:pt x="6630" y="1477"/>
                    <a:pt x="5153" y="0"/>
                    <a:pt x="3315" y="0"/>
                  </a:cubicBezTo>
                  <a:cubicBezTo>
                    <a:pt x="1477" y="0"/>
                    <a:pt x="0" y="1477"/>
                    <a:pt x="0" y="3315"/>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3"/>
            <p:cNvSpPr/>
            <p:nvPr/>
          </p:nvSpPr>
          <p:spPr>
            <a:xfrm>
              <a:off x="-2637281" y="519506"/>
              <a:ext cx="258767" cy="185246"/>
            </a:xfrm>
            <a:custGeom>
              <a:rect b="b" l="l" r="r" t="t"/>
              <a:pathLst>
                <a:path extrusionOk="0" h="10280" w="14360">
                  <a:moveTo>
                    <a:pt x="1747" y="1"/>
                  </a:moveTo>
                  <a:cubicBezTo>
                    <a:pt x="1704" y="1"/>
                    <a:pt x="1661" y="15"/>
                    <a:pt x="1618" y="36"/>
                  </a:cubicBezTo>
                  <a:cubicBezTo>
                    <a:pt x="1037" y="288"/>
                    <a:pt x="550" y="743"/>
                    <a:pt x="283" y="1309"/>
                  </a:cubicBezTo>
                  <a:cubicBezTo>
                    <a:pt x="0" y="1890"/>
                    <a:pt x="32" y="2440"/>
                    <a:pt x="346" y="3399"/>
                  </a:cubicBezTo>
                  <a:cubicBezTo>
                    <a:pt x="1210" y="5928"/>
                    <a:pt x="2514" y="8976"/>
                    <a:pt x="3677" y="10280"/>
                  </a:cubicBezTo>
                  <a:cubicBezTo>
                    <a:pt x="11029" y="9400"/>
                    <a:pt x="14360" y="5331"/>
                    <a:pt x="14360" y="5331"/>
                  </a:cubicBezTo>
                  <a:lnTo>
                    <a:pt x="13622" y="4027"/>
                  </a:lnTo>
                  <a:cubicBezTo>
                    <a:pt x="13622" y="4027"/>
                    <a:pt x="11626" y="5614"/>
                    <a:pt x="9175" y="5881"/>
                  </a:cubicBezTo>
                  <a:cubicBezTo>
                    <a:pt x="6709" y="6164"/>
                    <a:pt x="4949" y="6918"/>
                    <a:pt x="4918" y="6933"/>
                  </a:cubicBezTo>
                  <a:cubicBezTo>
                    <a:pt x="4462" y="5771"/>
                    <a:pt x="3739" y="3980"/>
                    <a:pt x="2828" y="2063"/>
                  </a:cubicBezTo>
                  <a:cubicBezTo>
                    <a:pt x="2530" y="1419"/>
                    <a:pt x="2263" y="775"/>
                    <a:pt x="1995" y="209"/>
                  </a:cubicBezTo>
                  <a:cubicBezTo>
                    <a:pt x="1913" y="54"/>
                    <a:pt x="1830" y="1"/>
                    <a:pt x="1747"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3"/>
            <p:cNvSpPr/>
            <p:nvPr/>
          </p:nvSpPr>
          <p:spPr>
            <a:xfrm>
              <a:off x="-2807999" y="488494"/>
              <a:ext cx="204996" cy="216546"/>
            </a:xfrm>
            <a:custGeom>
              <a:rect b="b" l="l" r="r" t="t"/>
              <a:pathLst>
                <a:path extrusionOk="0" h="12017" w="11376">
                  <a:moveTo>
                    <a:pt x="5720" y="1"/>
                  </a:moveTo>
                  <a:cubicBezTo>
                    <a:pt x="5578" y="1"/>
                    <a:pt x="5437" y="5"/>
                    <a:pt x="5295" y="13"/>
                  </a:cubicBezTo>
                  <a:cubicBezTo>
                    <a:pt x="5217" y="29"/>
                    <a:pt x="5154" y="29"/>
                    <a:pt x="5075" y="29"/>
                  </a:cubicBezTo>
                  <a:lnTo>
                    <a:pt x="4305" y="108"/>
                  </a:lnTo>
                  <a:lnTo>
                    <a:pt x="4274" y="108"/>
                  </a:lnTo>
                  <a:lnTo>
                    <a:pt x="3771" y="155"/>
                  </a:lnTo>
                  <a:lnTo>
                    <a:pt x="849" y="406"/>
                  </a:lnTo>
                  <a:lnTo>
                    <a:pt x="0" y="12017"/>
                  </a:lnTo>
                  <a:lnTo>
                    <a:pt x="9867" y="12017"/>
                  </a:lnTo>
                  <a:cubicBezTo>
                    <a:pt x="9836" y="10540"/>
                    <a:pt x="9773" y="11482"/>
                    <a:pt x="10024" y="9707"/>
                  </a:cubicBezTo>
                  <a:cubicBezTo>
                    <a:pt x="10024" y="9644"/>
                    <a:pt x="10040" y="9566"/>
                    <a:pt x="10055" y="9503"/>
                  </a:cubicBezTo>
                  <a:cubicBezTo>
                    <a:pt x="10071" y="9456"/>
                    <a:pt x="10087" y="9409"/>
                    <a:pt x="10118" y="9377"/>
                  </a:cubicBezTo>
                  <a:cubicBezTo>
                    <a:pt x="10511" y="8686"/>
                    <a:pt x="10715" y="8277"/>
                    <a:pt x="10857" y="7775"/>
                  </a:cubicBezTo>
                  <a:cubicBezTo>
                    <a:pt x="11281" y="6172"/>
                    <a:pt x="10967" y="5151"/>
                    <a:pt x="10841" y="4145"/>
                  </a:cubicBezTo>
                  <a:cubicBezTo>
                    <a:pt x="10935" y="3690"/>
                    <a:pt x="11265" y="2119"/>
                    <a:pt x="11375" y="1647"/>
                  </a:cubicBezTo>
                  <a:lnTo>
                    <a:pt x="9317" y="862"/>
                  </a:lnTo>
                  <a:lnTo>
                    <a:pt x="8893" y="689"/>
                  </a:lnTo>
                  <a:lnTo>
                    <a:pt x="8861" y="689"/>
                  </a:lnTo>
                  <a:lnTo>
                    <a:pt x="8422" y="516"/>
                  </a:lnTo>
                  <a:lnTo>
                    <a:pt x="8390" y="501"/>
                  </a:lnTo>
                  <a:cubicBezTo>
                    <a:pt x="7533" y="174"/>
                    <a:pt x="6630" y="1"/>
                    <a:pt x="5720"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3"/>
            <p:cNvSpPr/>
            <p:nvPr/>
          </p:nvSpPr>
          <p:spPr>
            <a:xfrm>
              <a:off x="-2740047" y="488674"/>
              <a:ext cx="99957" cy="65971"/>
            </a:xfrm>
            <a:custGeom>
              <a:rect b="b" l="l" r="r" t="t"/>
              <a:pathLst>
                <a:path extrusionOk="0" h="3661" w="5547">
                  <a:moveTo>
                    <a:pt x="2025" y="1"/>
                  </a:moveTo>
                  <a:cubicBezTo>
                    <a:pt x="1858" y="1"/>
                    <a:pt x="1691" y="7"/>
                    <a:pt x="1524" y="19"/>
                  </a:cubicBezTo>
                  <a:lnTo>
                    <a:pt x="1414" y="19"/>
                  </a:lnTo>
                  <a:cubicBezTo>
                    <a:pt x="1383" y="35"/>
                    <a:pt x="1351" y="35"/>
                    <a:pt x="1320" y="35"/>
                  </a:cubicBezTo>
                  <a:lnTo>
                    <a:pt x="534" y="98"/>
                  </a:lnTo>
                  <a:lnTo>
                    <a:pt x="503" y="98"/>
                  </a:lnTo>
                  <a:lnTo>
                    <a:pt x="0" y="145"/>
                  </a:lnTo>
                  <a:cubicBezTo>
                    <a:pt x="823" y="1819"/>
                    <a:pt x="2713" y="3661"/>
                    <a:pt x="3974" y="3661"/>
                  </a:cubicBezTo>
                  <a:cubicBezTo>
                    <a:pt x="4157" y="3661"/>
                    <a:pt x="4327" y="3622"/>
                    <a:pt x="4478" y="3538"/>
                  </a:cubicBezTo>
                  <a:cubicBezTo>
                    <a:pt x="5200" y="3146"/>
                    <a:pt x="5499" y="1810"/>
                    <a:pt x="5546" y="852"/>
                  </a:cubicBezTo>
                  <a:lnTo>
                    <a:pt x="5122" y="679"/>
                  </a:lnTo>
                  <a:lnTo>
                    <a:pt x="5090" y="679"/>
                  </a:lnTo>
                  <a:lnTo>
                    <a:pt x="4666" y="506"/>
                  </a:lnTo>
                  <a:lnTo>
                    <a:pt x="4619" y="491"/>
                  </a:lnTo>
                  <a:cubicBezTo>
                    <a:pt x="3786" y="173"/>
                    <a:pt x="2909" y="1"/>
                    <a:pt x="202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3"/>
            <p:cNvSpPr/>
            <p:nvPr/>
          </p:nvSpPr>
          <p:spPr>
            <a:xfrm>
              <a:off x="-2735812" y="647085"/>
              <a:ext cx="110156" cy="18615"/>
            </a:xfrm>
            <a:custGeom>
              <a:rect b="b" l="l" r="r" t="t"/>
              <a:pathLst>
                <a:path extrusionOk="0" h="1033" w="6113">
                  <a:moveTo>
                    <a:pt x="155" y="1"/>
                  </a:moveTo>
                  <a:cubicBezTo>
                    <a:pt x="95" y="1"/>
                    <a:pt x="41" y="43"/>
                    <a:pt x="16" y="105"/>
                  </a:cubicBezTo>
                  <a:cubicBezTo>
                    <a:pt x="1" y="183"/>
                    <a:pt x="48" y="278"/>
                    <a:pt x="126" y="293"/>
                  </a:cubicBezTo>
                  <a:cubicBezTo>
                    <a:pt x="504" y="403"/>
                    <a:pt x="881" y="513"/>
                    <a:pt x="1226" y="592"/>
                  </a:cubicBezTo>
                  <a:cubicBezTo>
                    <a:pt x="2666" y="935"/>
                    <a:pt x="3788" y="1033"/>
                    <a:pt x="4600" y="1033"/>
                  </a:cubicBezTo>
                  <a:cubicBezTo>
                    <a:pt x="5311" y="1033"/>
                    <a:pt x="5783" y="957"/>
                    <a:pt x="6018" y="906"/>
                  </a:cubicBezTo>
                  <a:cubicBezTo>
                    <a:pt x="6018" y="843"/>
                    <a:pt x="6034" y="765"/>
                    <a:pt x="6049" y="702"/>
                  </a:cubicBezTo>
                  <a:cubicBezTo>
                    <a:pt x="6065" y="655"/>
                    <a:pt x="6081" y="623"/>
                    <a:pt x="6112" y="576"/>
                  </a:cubicBezTo>
                  <a:lnTo>
                    <a:pt x="6097" y="576"/>
                  </a:lnTo>
                  <a:cubicBezTo>
                    <a:pt x="6089" y="584"/>
                    <a:pt x="5590" y="729"/>
                    <a:pt x="4606" y="729"/>
                  </a:cubicBezTo>
                  <a:cubicBezTo>
                    <a:pt x="3622" y="729"/>
                    <a:pt x="2153" y="584"/>
                    <a:pt x="205" y="11"/>
                  </a:cubicBezTo>
                  <a:cubicBezTo>
                    <a:pt x="188" y="4"/>
                    <a:pt x="171" y="1"/>
                    <a:pt x="155"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3"/>
            <p:cNvSpPr/>
            <p:nvPr/>
          </p:nvSpPr>
          <p:spPr>
            <a:xfrm>
              <a:off x="-2708062" y="442292"/>
              <a:ext cx="69377" cy="79540"/>
            </a:xfrm>
            <a:custGeom>
              <a:rect b="b" l="l" r="r" t="t"/>
              <a:pathLst>
                <a:path extrusionOk="0" h="4414" w="3850">
                  <a:moveTo>
                    <a:pt x="1394" y="0"/>
                  </a:moveTo>
                  <a:cubicBezTo>
                    <a:pt x="1385" y="0"/>
                    <a:pt x="1376" y="0"/>
                    <a:pt x="1367" y="1"/>
                  </a:cubicBezTo>
                  <a:lnTo>
                    <a:pt x="1163" y="425"/>
                  </a:lnTo>
                  <a:lnTo>
                    <a:pt x="0" y="2750"/>
                  </a:lnTo>
                  <a:cubicBezTo>
                    <a:pt x="0" y="2750"/>
                    <a:pt x="330" y="3347"/>
                    <a:pt x="865" y="3834"/>
                  </a:cubicBezTo>
                  <a:cubicBezTo>
                    <a:pt x="1227" y="4155"/>
                    <a:pt x="1675" y="4413"/>
                    <a:pt x="2177" y="4413"/>
                  </a:cubicBezTo>
                  <a:cubicBezTo>
                    <a:pt x="2241" y="4413"/>
                    <a:pt x="2307" y="4409"/>
                    <a:pt x="2373" y="4400"/>
                  </a:cubicBezTo>
                  <a:lnTo>
                    <a:pt x="2828" y="3662"/>
                  </a:lnTo>
                  <a:lnTo>
                    <a:pt x="3363" y="2797"/>
                  </a:lnTo>
                  <a:lnTo>
                    <a:pt x="3850" y="2043"/>
                  </a:lnTo>
                  <a:cubicBezTo>
                    <a:pt x="3850" y="2043"/>
                    <a:pt x="3661" y="1839"/>
                    <a:pt x="3378" y="1572"/>
                  </a:cubicBezTo>
                  <a:cubicBezTo>
                    <a:pt x="3095" y="1289"/>
                    <a:pt x="2750" y="896"/>
                    <a:pt x="2388" y="566"/>
                  </a:cubicBezTo>
                  <a:cubicBezTo>
                    <a:pt x="2038" y="246"/>
                    <a:pt x="1687" y="0"/>
                    <a:pt x="1394"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3"/>
            <p:cNvSpPr/>
            <p:nvPr/>
          </p:nvSpPr>
          <p:spPr>
            <a:xfrm>
              <a:off x="-2676347" y="454761"/>
              <a:ext cx="37662" cy="53519"/>
            </a:xfrm>
            <a:custGeom>
              <a:rect b="b" l="l" r="r" t="t"/>
              <a:pathLst>
                <a:path extrusionOk="0" h="2970" w="2090">
                  <a:moveTo>
                    <a:pt x="0" y="0"/>
                  </a:moveTo>
                  <a:cubicBezTo>
                    <a:pt x="0" y="0"/>
                    <a:pt x="94" y="2090"/>
                    <a:pt x="1068" y="2970"/>
                  </a:cubicBezTo>
                  <a:lnTo>
                    <a:pt x="2090" y="1351"/>
                  </a:lnTo>
                  <a:cubicBezTo>
                    <a:pt x="2090" y="1351"/>
                    <a:pt x="1901" y="1147"/>
                    <a:pt x="1634" y="880"/>
                  </a:cubicBezTo>
                  <a:lnTo>
                    <a:pt x="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3"/>
            <p:cNvSpPr/>
            <p:nvPr/>
          </p:nvSpPr>
          <p:spPr>
            <a:xfrm>
              <a:off x="-2696457" y="340949"/>
              <a:ext cx="178939" cy="165442"/>
            </a:xfrm>
            <a:custGeom>
              <a:rect b="b" l="l" r="r" t="t"/>
              <a:pathLst>
                <a:path extrusionOk="0" h="9181" w="9930">
                  <a:moveTo>
                    <a:pt x="3724" y="0"/>
                  </a:moveTo>
                  <a:cubicBezTo>
                    <a:pt x="3080" y="32"/>
                    <a:pt x="2483" y="535"/>
                    <a:pt x="1949" y="1210"/>
                  </a:cubicBezTo>
                  <a:cubicBezTo>
                    <a:pt x="1917" y="1273"/>
                    <a:pt x="1870" y="1320"/>
                    <a:pt x="1839" y="1383"/>
                  </a:cubicBezTo>
                  <a:lnTo>
                    <a:pt x="1776" y="1462"/>
                  </a:lnTo>
                  <a:cubicBezTo>
                    <a:pt x="1713" y="1540"/>
                    <a:pt x="1666" y="1619"/>
                    <a:pt x="1603" y="1713"/>
                  </a:cubicBezTo>
                  <a:cubicBezTo>
                    <a:pt x="1572" y="1760"/>
                    <a:pt x="1540" y="1807"/>
                    <a:pt x="1509" y="1854"/>
                  </a:cubicBezTo>
                  <a:cubicBezTo>
                    <a:pt x="1415" y="1996"/>
                    <a:pt x="1336" y="2153"/>
                    <a:pt x="1242" y="2310"/>
                  </a:cubicBezTo>
                  <a:cubicBezTo>
                    <a:pt x="912" y="2907"/>
                    <a:pt x="613" y="3520"/>
                    <a:pt x="409" y="4038"/>
                  </a:cubicBezTo>
                  <a:cubicBezTo>
                    <a:pt x="142" y="4667"/>
                    <a:pt x="1" y="5122"/>
                    <a:pt x="1" y="5122"/>
                  </a:cubicBezTo>
                  <a:cubicBezTo>
                    <a:pt x="1" y="5122"/>
                    <a:pt x="48" y="5216"/>
                    <a:pt x="142" y="5405"/>
                  </a:cubicBezTo>
                  <a:cubicBezTo>
                    <a:pt x="221" y="5562"/>
                    <a:pt x="346" y="5782"/>
                    <a:pt x="519" y="6049"/>
                  </a:cubicBezTo>
                  <a:cubicBezTo>
                    <a:pt x="708" y="6363"/>
                    <a:pt x="975" y="6740"/>
                    <a:pt x="1289" y="7102"/>
                  </a:cubicBezTo>
                  <a:cubicBezTo>
                    <a:pt x="1682" y="7573"/>
                    <a:pt x="2153" y="8044"/>
                    <a:pt x="2719" y="8421"/>
                  </a:cubicBezTo>
                  <a:cubicBezTo>
                    <a:pt x="3316" y="8814"/>
                    <a:pt x="3991" y="9113"/>
                    <a:pt x="4761" y="9176"/>
                  </a:cubicBezTo>
                  <a:cubicBezTo>
                    <a:pt x="4810" y="9179"/>
                    <a:pt x="4858" y="9181"/>
                    <a:pt x="4906" y="9181"/>
                  </a:cubicBezTo>
                  <a:cubicBezTo>
                    <a:pt x="6787" y="9181"/>
                    <a:pt x="8302" y="6533"/>
                    <a:pt x="9160" y="4588"/>
                  </a:cubicBezTo>
                  <a:cubicBezTo>
                    <a:pt x="9176" y="4541"/>
                    <a:pt x="9207" y="4478"/>
                    <a:pt x="9223" y="4431"/>
                  </a:cubicBezTo>
                  <a:cubicBezTo>
                    <a:pt x="9537" y="3708"/>
                    <a:pt x="9757" y="3095"/>
                    <a:pt x="9851" y="2797"/>
                  </a:cubicBezTo>
                  <a:cubicBezTo>
                    <a:pt x="9898" y="2640"/>
                    <a:pt x="9930" y="2561"/>
                    <a:pt x="9930" y="2561"/>
                  </a:cubicBezTo>
                  <a:lnTo>
                    <a:pt x="4808" y="456"/>
                  </a:lnTo>
                  <a:lnTo>
                    <a:pt x="3724"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3"/>
            <p:cNvSpPr/>
            <p:nvPr/>
          </p:nvSpPr>
          <p:spPr>
            <a:xfrm>
              <a:off x="-2706080" y="370501"/>
              <a:ext cx="49555" cy="60205"/>
            </a:xfrm>
            <a:custGeom>
              <a:rect b="b" l="l" r="r" t="t"/>
              <a:pathLst>
                <a:path extrusionOk="0" h="3341" w="2750">
                  <a:moveTo>
                    <a:pt x="1846" y="1"/>
                  </a:moveTo>
                  <a:cubicBezTo>
                    <a:pt x="1767" y="1"/>
                    <a:pt x="1680" y="14"/>
                    <a:pt x="1587" y="41"/>
                  </a:cubicBezTo>
                  <a:cubicBezTo>
                    <a:pt x="535" y="356"/>
                    <a:pt x="0" y="2728"/>
                    <a:pt x="1587" y="3341"/>
                  </a:cubicBezTo>
                  <a:lnTo>
                    <a:pt x="2750" y="1047"/>
                  </a:lnTo>
                  <a:cubicBezTo>
                    <a:pt x="2750" y="1047"/>
                    <a:pt x="2571" y="1"/>
                    <a:pt x="1846"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3"/>
            <p:cNvSpPr/>
            <p:nvPr/>
          </p:nvSpPr>
          <p:spPr>
            <a:xfrm>
              <a:off x="-2667572" y="312929"/>
              <a:ext cx="150053" cy="123725"/>
            </a:xfrm>
            <a:custGeom>
              <a:rect b="b" l="l" r="r" t="t"/>
              <a:pathLst>
                <a:path extrusionOk="0" h="6866" w="8327">
                  <a:moveTo>
                    <a:pt x="629" y="4619"/>
                  </a:moveTo>
                  <a:cubicBezTo>
                    <a:pt x="346" y="5499"/>
                    <a:pt x="471" y="6866"/>
                    <a:pt x="471" y="6866"/>
                  </a:cubicBezTo>
                  <a:cubicBezTo>
                    <a:pt x="1053" y="5577"/>
                    <a:pt x="1650" y="4650"/>
                    <a:pt x="1760" y="4478"/>
                  </a:cubicBezTo>
                  <a:cubicBezTo>
                    <a:pt x="1760" y="4478"/>
                    <a:pt x="1760" y="4478"/>
                    <a:pt x="1760" y="4462"/>
                  </a:cubicBezTo>
                  <a:cubicBezTo>
                    <a:pt x="1760" y="4462"/>
                    <a:pt x="1775" y="4462"/>
                    <a:pt x="1775" y="4462"/>
                  </a:cubicBezTo>
                  <a:cubicBezTo>
                    <a:pt x="2074" y="4022"/>
                    <a:pt x="2262" y="3519"/>
                    <a:pt x="2262" y="3519"/>
                  </a:cubicBezTo>
                  <a:cubicBezTo>
                    <a:pt x="6536" y="5200"/>
                    <a:pt x="7966" y="4996"/>
                    <a:pt x="8248" y="4352"/>
                  </a:cubicBezTo>
                  <a:cubicBezTo>
                    <a:pt x="8295" y="4195"/>
                    <a:pt x="8327" y="4116"/>
                    <a:pt x="8327" y="4116"/>
                  </a:cubicBezTo>
                  <a:lnTo>
                    <a:pt x="3362" y="0"/>
                  </a:lnTo>
                  <a:cubicBezTo>
                    <a:pt x="2577" y="47"/>
                    <a:pt x="597" y="2357"/>
                    <a:pt x="0" y="3268"/>
                  </a:cubicBezTo>
                  <a:cubicBezTo>
                    <a:pt x="550" y="3535"/>
                    <a:pt x="597" y="4195"/>
                    <a:pt x="629" y="4619"/>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3"/>
            <p:cNvSpPr/>
            <p:nvPr/>
          </p:nvSpPr>
          <p:spPr>
            <a:xfrm>
              <a:off x="-2816216" y="496080"/>
              <a:ext cx="267561" cy="203860"/>
            </a:xfrm>
            <a:custGeom>
              <a:rect b="b" l="l" r="r" t="t"/>
              <a:pathLst>
                <a:path extrusionOk="0" h="11313" w="14848">
                  <a:moveTo>
                    <a:pt x="1305" y="1"/>
                  </a:moveTo>
                  <a:cubicBezTo>
                    <a:pt x="299" y="1242"/>
                    <a:pt x="1" y="2907"/>
                    <a:pt x="504" y="4431"/>
                  </a:cubicBezTo>
                  <a:cubicBezTo>
                    <a:pt x="1368" y="6961"/>
                    <a:pt x="2672" y="10009"/>
                    <a:pt x="3834" y="11313"/>
                  </a:cubicBezTo>
                  <a:cubicBezTo>
                    <a:pt x="11187" y="10433"/>
                    <a:pt x="14848" y="7385"/>
                    <a:pt x="14848" y="7385"/>
                  </a:cubicBezTo>
                  <a:lnTo>
                    <a:pt x="14141" y="5845"/>
                  </a:lnTo>
                  <a:cubicBezTo>
                    <a:pt x="14141" y="5845"/>
                    <a:pt x="11800" y="6647"/>
                    <a:pt x="9349" y="6914"/>
                  </a:cubicBezTo>
                  <a:cubicBezTo>
                    <a:pt x="6867" y="7197"/>
                    <a:pt x="5123" y="7935"/>
                    <a:pt x="5075" y="7951"/>
                  </a:cubicBezTo>
                  <a:cubicBezTo>
                    <a:pt x="4636" y="6804"/>
                    <a:pt x="3913" y="5013"/>
                    <a:pt x="2986" y="3080"/>
                  </a:cubicBezTo>
                  <a:cubicBezTo>
                    <a:pt x="2687" y="2452"/>
                    <a:pt x="2420" y="1792"/>
                    <a:pt x="2153" y="1242"/>
                  </a:cubicBezTo>
                  <a:cubicBezTo>
                    <a:pt x="1886" y="692"/>
                    <a:pt x="1619" y="237"/>
                    <a:pt x="1305"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3"/>
            <p:cNvSpPr/>
            <p:nvPr/>
          </p:nvSpPr>
          <p:spPr>
            <a:xfrm>
              <a:off x="-2561418" y="573222"/>
              <a:ext cx="89505" cy="55952"/>
            </a:xfrm>
            <a:custGeom>
              <a:rect b="b" l="l" r="r" t="t"/>
              <a:pathLst>
                <a:path extrusionOk="0" h="3105" w="4967">
                  <a:moveTo>
                    <a:pt x="2887" y="1"/>
                  </a:moveTo>
                  <a:cubicBezTo>
                    <a:pt x="1811" y="1"/>
                    <a:pt x="1" y="1564"/>
                    <a:pt x="1" y="1564"/>
                  </a:cubicBezTo>
                  <a:cubicBezTo>
                    <a:pt x="126" y="2476"/>
                    <a:pt x="708" y="3104"/>
                    <a:pt x="708" y="3104"/>
                  </a:cubicBezTo>
                  <a:cubicBezTo>
                    <a:pt x="708" y="3104"/>
                    <a:pt x="2131" y="2294"/>
                    <a:pt x="2990" y="2294"/>
                  </a:cubicBezTo>
                  <a:cubicBezTo>
                    <a:pt x="3073" y="2294"/>
                    <a:pt x="3151" y="2302"/>
                    <a:pt x="3221" y="2319"/>
                  </a:cubicBezTo>
                  <a:cubicBezTo>
                    <a:pt x="3531" y="2385"/>
                    <a:pt x="3865" y="2440"/>
                    <a:pt x="4155" y="2440"/>
                  </a:cubicBezTo>
                  <a:cubicBezTo>
                    <a:pt x="4618" y="2440"/>
                    <a:pt x="4966" y="2301"/>
                    <a:pt x="4918" y="1847"/>
                  </a:cubicBezTo>
                  <a:cubicBezTo>
                    <a:pt x="4855" y="1093"/>
                    <a:pt x="4070" y="135"/>
                    <a:pt x="3017" y="9"/>
                  </a:cubicBezTo>
                  <a:cubicBezTo>
                    <a:pt x="2975" y="3"/>
                    <a:pt x="2932" y="1"/>
                    <a:pt x="2887"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3"/>
            <p:cNvSpPr/>
            <p:nvPr/>
          </p:nvSpPr>
          <p:spPr>
            <a:xfrm>
              <a:off x="-2555183" y="515632"/>
              <a:ext cx="207536" cy="198472"/>
            </a:xfrm>
            <a:custGeom>
              <a:rect b="b" l="l" r="r" t="t"/>
              <a:pathLst>
                <a:path extrusionOk="0" h="11014" w="11517">
                  <a:moveTo>
                    <a:pt x="4824" y="0"/>
                  </a:moveTo>
                  <a:cubicBezTo>
                    <a:pt x="4478" y="0"/>
                    <a:pt x="4148" y="220"/>
                    <a:pt x="4022" y="550"/>
                  </a:cubicBezTo>
                  <a:lnTo>
                    <a:pt x="236" y="9804"/>
                  </a:lnTo>
                  <a:cubicBezTo>
                    <a:pt x="0" y="10385"/>
                    <a:pt x="425" y="11013"/>
                    <a:pt x="1053" y="11013"/>
                  </a:cubicBezTo>
                  <a:lnTo>
                    <a:pt x="6693" y="11013"/>
                  </a:lnTo>
                  <a:cubicBezTo>
                    <a:pt x="7055" y="11013"/>
                    <a:pt x="7369" y="10793"/>
                    <a:pt x="7510" y="10463"/>
                  </a:cubicBezTo>
                  <a:lnTo>
                    <a:pt x="11281" y="1210"/>
                  </a:lnTo>
                  <a:cubicBezTo>
                    <a:pt x="11516" y="644"/>
                    <a:pt x="11092" y="0"/>
                    <a:pt x="10480"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3"/>
            <p:cNvSpPr/>
            <p:nvPr/>
          </p:nvSpPr>
          <p:spPr>
            <a:xfrm>
              <a:off x="-2536227" y="515632"/>
              <a:ext cx="188579" cy="198472"/>
            </a:xfrm>
            <a:custGeom>
              <a:rect b="b" l="l" r="r" t="t"/>
              <a:pathLst>
                <a:path extrusionOk="0" h="11014" w="10465">
                  <a:moveTo>
                    <a:pt x="4824" y="0"/>
                  </a:moveTo>
                  <a:cubicBezTo>
                    <a:pt x="4479" y="0"/>
                    <a:pt x="4149" y="220"/>
                    <a:pt x="4023" y="550"/>
                  </a:cubicBezTo>
                  <a:lnTo>
                    <a:pt x="237" y="9804"/>
                  </a:lnTo>
                  <a:cubicBezTo>
                    <a:pt x="1" y="10385"/>
                    <a:pt x="425" y="11013"/>
                    <a:pt x="1054" y="11013"/>
                  </a:cubicBezTo>
                  <a:lnTo>
                    <a:pt x="5641" y="11013"/>
                  </a:lnTo>
                  <a:cubicBezTo>
                    <a:pt x="6003" y="11013"/>
                    <a:pt x="6317" y="10793"/>
                    <a:pt x="6458" y="10463"/>
                  </a:cubicBezTo>
                  <a:lnTo>
                    <a:pt x="10229" y="1210"/>
                  </a:lnTo>
                  <a:cubicBezTo>
                    <a:pt x="10464" y="644"/>
                    <a:pt x="10040" y="0"/>
                    <a:pt x="94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3"/>
            <p:cNvSpPr/>
            <p:nvPr/>
          </p:nvSpPr>
          <p:spPr>
            <a:xfrm>
              <a:off x="-2455535" y="603946"/>
              <a:ext cx="40221" cy="33139"/>
            </a:xfrm>
            <a:custGeom>
              <a:rect b="b" l="l" r="r" t="t"/>
              <a:pathLst>
                <a:path extrusionOk="0" h="1839" w="2232">
                  <a:moveTo>
                    <a:pt x="1462" y="1"/>
                  </a:moveTo>
                  <a:cubicBezTo>
                    <a:pt x="959" y="1"/>
                    <a:pt x="393" y="409"/>
                    <a:pt x="189" y="912"/>
                  </a:cubicBezTo>
                  <a:cubicBezTo>
                    <a:pt x="1" y="1430"/>
                    <a:pt x="252" y="1839"/>
                    <a:pt x="755" y="1839"/>
                  </a:cubicBezTo>
                  <a:cubicBezTo>
                    <a:pt x="1273" y="1839"/>
                    <a:pt x="1839" y="1430"/>
                    <a:pt x="2043" y="912"/>
                  </a:cubicBezTo>
                  <a:cubicBezTo>
                    <a:pt x="2232" y="409"/>
                    <a:pt x="1980" y="1"/>
                    <a:pt x="146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3"/>
            <p:cNvSpPr/>
            <p:nvPr/>
          </p:nvSpPr>
          <p:spPr>
            <a:xfrm>
              <a:off x="-2428920" y="581025"/>
              <a:ext cx="67395" cy="74062"/>
            </a:xfrm>
            <a:custGeom>
              <a:rect b="b" l="l" r="r" t="t"/>
              <a:pathLst>
                <a:path extrusionOk="0" h="4110" w="3740">
                  <a:moveTo>
                    <a:pt x="3300" y="0"/>
                  </a:moveTo>
                  <a:lnTo>
                    <a:pt x="2907" y="943"/>
                  </a:lnTo>
                  <a:cubicBezTo>
                    <a:pt x="2907" y="943"/>
                    <a:pt x="2365" y="452"/>
                    <a:pt x="1859" y="452"/>
                  </a:cubicBezTo>
                  <a:cubicBezTo>
                    <a:pt x="1737" y="452"/>
                    <a:pt x="1618" y="480"/>
                    <a:pt x="1509" y="550"/>
                  </a:cubicBezTo>
                  <a:cubicBezTo>
                    <a:pt x="927" y="911"/>
                    <a:pt x="0" y="2907"/>
                    <a:pt x="283" y="3441"/>
                  </a:cubicBezTo>
                  <a:cubicBezTo>
                    <a:pt x="477" y="3788"/>
                    <a:pt x="1224" y="4109"/>
                    <a:pt x="1882" y="4109"/>
                  </a:cubicBezTo>
                  <a:cubicBezTo>
                    <a:pt x="2235" y="4109"/>
                    <a:pt x="2562" y="4017"/>
                    <a:pt x="2766" y="3787"/>
                  </a:cubicBezTo>
                  <a:cubicBezTo>
                    <a:pt x="3331" y="3127"/>
                    <a:pt x="3535" y="1807"/>
                    <a:pt x="3315" y="1210"/>
                  </a:cubicBezTo>
                  <a:cubicBezTo>
                    <a:pt x="3315" y="1210"/>
                    <a:pt x="3740" y="252"/>
                    <a:pt x="3300"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53"/>
          <p:cNvGrpSpPr/>
          <p:nvPr/>
        </p:nvGrpSpPr>
        <p:grpSpPr>
          <a:xfrm>
            <a:off x="6968429" y="803274"/>
            <a:ext cx="1235923" cy="1133723"/>
            <a:chOff x="-1416050" y="-99275"/>
            <a:chExt cx="1073875" cy="985075"/>
          </a:xfrm>
        </p:grpSpPr>
        <p:sp>
          <p:nvSpPr>
            <p:cNvPr id="700" name="Google Shape;700;p53"/>
            <p:cNvSpPr/>
            <p:nvPr/>
          </p:nvSpPr>
          <p:spPr>
            <a:xfrm>
              <a:off x="-1358700" y="839050"/>
              <a:ext cx="959575" cy="46750"/>
            </a:xfrm>
            <a:custGeom>
              <a:rect b="b" l="l" r="r" t="t"/>
              <a:pathLst>
                <a:path extrusionOk="0" h="1870" w="38383">
                  <a:moveTo>
                    <a:pt x="19199" y="0"/>
                  </a:moveTo>
                  <a:cubicBezTo>
                    <a:pt x="8594" y="0"/>
                    <a:pt x="0" y="425"/>
                    <a:pt x="0" y="927"/>
                  </a:cubicBezTo>
                  <a:cubicBezTo>
                    <a:pt x="0" y="1446"/>
                    <a:pt x="8594" y="1870"/>
                    <a:pt x="19199" y="1870"/>
                  </a:cubicBezTo>
                  <a:cubicBezTo>
                    <a:pt x="29788" y="1870"/>
                    <a:pt x="38382" y="1446"/>
                    <a:pt x="38382" y="927"/>
                  </a:cubicBezTo>
                  <a:cubicBezTo>
                    <a:pt x="38382" y="425"/>
                    <a:pt x="29788" y="0"/>
                    <a:pt x="191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3"/>
            <p:cNvSpPr/>
            <p:nvPr/>
          </p:nvSpPr>
          <p:spPr>
            <a:xfrm>
              <a:off x="-977325" y="631675"/>
              <a:ext cx="194850" cy="162225"/>
            </a:xfrm>
            <a:custGeom>
              <a:rect b="b" l="l" r="r" t="t"/>
              <a:pathLst>
                <a:path extrusionOk="0" h="6489" w="7794">
                  <a:moveTo>
                    <a:pt x="1" y="0"/>
                  </a:moveTo>
                  <a:lnTo>
                    <a:pt x="1" y="6489"/>
                  </a:lnTo>
                  <a:lnTo>
                    <a:pt x="7793" y="6489"/>
                  </a:lnTo>
                  <a:lnTo>
                    <a:pt x="7793"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3"/>
            <p:cNvSpPr/>
            <p:nvPr/>
          </p:nvSpPr>
          <p:spPr>
            <a:xfrm>
              <a:off x="-977325" y="631675"/>
              <a:ext cx="194850" cy="51475"/>
            </a:xfrm>
            <a:custGeom>
              <a:rect b="b" l="l" r="r" t="t"/>
              <a:pathLst>
                <a:path extrusionOk="0" h="2059" w="7794">
                  <a:moveTo>
                    <a:pt x="1" y="0"/>
                  </a:moveTo>
                  <a:lnTo>
                    <a:pt x="1" y="2058"/>
                  </a:lnTo>
                  <a:lnTo>
                    <a:pt x="7793" y="2058"/>
                  </a:lnTo>
                  <a:lnTo>
                    <a:pt x="779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3"/>
            <p:cNvSpPr/>
            <p:nvPr/>
          </p:nvSpPr>
          <p:spPr>
            <a:xfrm>
              <a:off x="-1156825" y="793875"/>
              <a:ext cx="556600" cy="61700"/>
            </a:xfrm>
            <a:custGeom>
              <a:rect b="b" l="l" r="r" t="t"/>
              <a:pathLst>
                <a:path extrusionOk="0" h="2468" w="22264">
                  <a:moveTo>
                    <a:pt x="2467" y="1"/>
                  </a:moveTo>
                  <a:cubicBezTo>
                    <a:pt x="1116" y="1"/>
                    <a:pt x="1" y="1116"/>
                    <a:pt x="1" y="2467"/>
                  </a:cubicBezTo>
                  <a:lnTo>
                    <a:pt x="22263" y="2467"/>
                  </a:lnTo>
                  <a:cubicBezTo>
                    <a:pt x="22263" y="1116"/>
                    <a:pt x="21148" y="1"/>
                    <a:pt x="19797"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3"/>
            <p:cNvSpPr/>
            <p:nvPr/>
          </p:nvSpPr>
          <p:spPr>
            <a:xfrm>
              <a:off x="-1416050" y="-99275"/>
              <a:ext cx="1073875" cy="634725"/>
            </a:xfrm>
            <a:custGeom>
              <a:rect b="b" l="l" r="r" t="t"/>
              <a:pathLst>
                <a:path extrusionOk="0" h="25389" w="42955">
                  <a:moveTo>
                    <a:pt x="1022" y="0"/>
                  </a:moveTo>
                  <a:cubicBezTo>
                    <a:pt x="456" y="0"/>
                    <a:pt x="1" y="471"/>
                    <a:pt x="1" y="1037"/>
                  </a:cubicBezTo>
                  <a:lnTo>
                    <a:pt x="1" y="25389"/>
                  </a:lnTo>
                  <a:lnTo>
                    <a:pt x="42954" y="25389"/>
                  </a:lnTo>
                  <a:lnTo>
                    <a:pt x="42954" y="959"/>
                  </a:lnTo>
                  <a:cubicBezTo>
                    <a:pt x="42954" y="440"/>
                    <a:pt x="42514" y="0"/>
                    <a:pt x="41996"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3"/>
            <p:cNvSpPr/>
            <p:nvPr/>
          </p:nvSpPr>
          <p:spPr>
            <a:xfrm>
              <a:off x="-1416050" y="210625"/>
              <a:ext cx="1073875" cy="324825"/>
            </a:xfrm>
            <a:custGeom>
              <a:rect b="b" l="l" r="r" t="t"/>
              <a:pathLst>
                <a:path extrusionOk="0" h="12993" w="42955">
                  <a:moveTo>
                    <a:pt x="1" y="0"/>
                  </a:moveTo>
                  <a:lnTo>
                    <a:pt x="1" y="12993"/>
                  </a:lnTo>
                  <a:lnTo>
                    <a:pt x="42954" y="12993"/>
                  </a:lnTo>
                  <a:lnTo>
                    <a:pt x="42954"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3"/>
            <p:cNvSpPr/>
            <p:nvPr/>
          </p:nvSpPr>
          <p:spPr>
            <a:xfrm>
              <a:off x="-1416050" y="535425"/>
              <a:ext cx="1073875" cy="96275"/>
            </a:xfrm>
            <a:custGeom>
              <a:rect b="b" l="l" r="r" t="t"/>
              <a:pathLst>
                <a:path extrusionOk="0" h="3851" w="42955">
                  <a:moveTo>
                    <a:pt x="1" y="1"/>
                  </a:moveTo>
                  <a:cubicBezTo>
                    <a:pt x="1" y="2122"/>
                    <a:pt x="1713" y="3850"/>
                    <a:pt x="3850" y="3850"/>
                  </a:cubicBezTo>
                  <a:lnTo>
                    <a:pt x="39105" y="3850"/>
                  </a:lnTo>
                  <a:cubicBezTo>
                    <a:pt x="39844" y="3850"/>
                    <a:pt x="40535" y="3646"/>
                    <a:pt x="41116" y="3284"/>
                  </a:cubicBezTo>
                  <a:cubicBezTo>
                    <a:pt x="41383" y="3127"/>
                    <a:pt x="41619" y="2939"/>
                    <a:pt x="41823" y="2719"/>
                  </a:cubicBezTo>
                  <a:cubicBezTo>
                    <a:pt x="42514" y="2028"/>
                    <a:pt x="42954" y="1069"/>
                    <a:pt x="42954"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3"/>
            <p:cNvSpPr/>
            <p:nvPr/>
          </p:nvSpPr>
          <p:spPr>
            <a:xfrm>
              <a:off x="-905050" y="558600"/>
              <a:ext cx="50300" cy="49925"/>
            </a:xfrm>
            <a:custGeom>
              <a:rect b="b" l="l" r="r" t="t"/>
              <a:pathLst>
                <a:path extrusionOk="0" h="1997" w="2012">
                  <a:moveTo>
                    <a:pt x="1006" y="1"/>
                  </a:moveTo>
                  <a:cubicBezTo>
                    <a:pt x="456" y="1"/>
                    <a:pt x="1" y="456"/>
                    <a:pt x="1" y="1006"/>
                  </a:cubicBezTo>
                  <a:cubicBezTo>
                    <a:pt x="1" y="1556"/>
                    <a:pt x="456" y="1996"/>
                    <a:pt x="1006" y="1996"/>
                  </a:cubicBezTo>
                  <a:cubicBezTo>
                    <a:pt x="1556" y="1996"/>
                    <a:pt x="2012" y="1556"/>
                    <a:pt x="2012" y="1006"/>
                  </a:cubicBezTo>
                  <a:cubicBezTo>
                    <a:pt x="2012" y="456"/>
                    <a:pt x="1556" y="1"/>
                    <a:pt x="1006"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3"/>
            <p:cNvSpPr/>
            <p:nvPr/>
          </p:nvSpPr>
          <p:spPr>
            <a:xfrm>
              <a:off x="-1371275" y="-52925"/>
              <a:ext cx="982750" cy="527100"/>
            </a:xfrm>
            <a:custGeom>
              <a:rect b="b" l="l" r="r" t="t"/>
              <a:pathLst>
                <a:path extrusionOk="0" h="21084" w="39310">
                  <a:moveTo>
                    <a:pt x="676" y="0"/>
                  </a:moveTo>
                  <a:cubicBezTo>
                    <a:pt x="299" y="0"/>
                    <a:pt x="1" y="299"/>
                    <a:pt x="1" y="676"/>
                  </a:cubicBezTo>
                  <a:lnTo>
                    <a:pt x="1" y="20408"/>
                  </a:lnTo>
                  <a:cubicBezTo>
                    <a:pt x="1" y="20785"/>
                    <a:pt x="299" y="21084"/>
                    <a:pt x="676" y="21084"/>
                  </a:cubicBezTo>
                  <a:lnTo>
                    <a:pt x="38634" y="21084"/>
                  </a:lnTo>
                  <a:cubicBezTo>
                    <a:pt x="38995" y="21084"/>
                    <a:pt x="39309" y="20785"/>
                    <a:pt x="39309" y="20408"/>
                  </a:cubicBezTo>
                  <a:lnTo>
                    <a:pt x="39309" y="676"/>
                  </a:lnTo>
                  <a:cubicBezTo>
                    <a:pt x="39309" y="299"/>
                    <a:pt x="38995" y="0"/>
                    <a:pt x="38634"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3"/>
            <p:cNvSpPr/>
            <p:nvPr/>
          </p:nvSpPr>
          <p:spPr>
            <a:xfrm>
              <a:off x="-1371275" y="-52925"/>
              <a:ext cx="982750" cy="51850"/>
            </a:xfrm>
            <a:custGeom>
              <a:rect b="b" l="l" r="r" t="t"/>
              <a:pathLst>
                <a:path extrusionOk="0" h="2074" w="39310">
                  <a:moveTo>
                    <a:pt x="676" y="0"/>
                  </a:moveTo>
                  <a:cubicBezTo>
                    <a:pt x="315" y="0"/>
                    <a:pt x="1" y="299"/>
                    <a:pt x="1" y="676"/>
                  </a:cubicBezTo>
                  <a:lnTo>
                    <a:pt x="1" y="2074"/>
                  </a:lnTo>
                  <a:lnTo>
                    <a:pt x="39309" y="2074"/>
                  </a:lnTo>
                  <a:lnTo>
                    <a:pt x="39309" y="676"/>
                  </a:lnTo>
                  <a:cubicBezTo>
                    <a:pt x="39309" y="299"/>
                    <a:pt x="38995" y="0"/>
                    <a:pt x="38634"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3"/>
            <p:cNvSpPr/>
            <p:nvPr/>
          </p:nvSpPr>
          <p:spPr>
            <a:xfrm>
              <a:off x="-489900" y="-34875"/>
              <a:ext cx="16150" cy="16125"/>
            </a:xfrm>
            <a:custGeom>
              <a:rect b="b" l="l" r="r" t="t"/>
              <a:pathLst>
                <a:path extrusionOk="0" h="645" w="646">
                  <a:moveTo>
                    <a:pt x="331" y="1"/>
                  </a:moveTo>
                  <a:cubicBezTo>
                    <a:pt x="142" y="1"/>
                    <a:pt x="1" y="142"/>
                    <a:pt x="1" y="315"/>
                  </a:cubicBezTo>
                  <a:cubicBezTo>
                    <a:pt x="1" y="503"/>
                    <a:pt x="142" y="645"/>
                    <a:pt x="331" y="645"/>
                  </a:cubicBezTo>
                  <a:cubicBezTo>
                    <a:pt x="504" y="645"/>
                    <a:pt x="645" y="503"/>
                    <a:pt x="645" y="315"/>
                  </a:cubicBezTo>
                  <a:cubicBezTo>
                    <a:pt x="645" y="142"/>
                    <a:pt x="504" y="1"/>
                    <a:pt x="331"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3"/>
            <p:cNvSpPr/>
            <p:nvPr/>
          </p:nvSpPr>
          <p:spPr>
            <a:xfrm>
              <a:off x="-463575" y="-34875"/>
              <a:ext cx="16125" cy="16125"/>
            </a:xfrm>
            <a:custGeom>
              <a:rect b="b" l="l" r="r" t="t"/>
              <a:pathLst>
                <a:path extrusionOk="0" h="645" w="645">
                  <a:moveTo>
                    <a:pt x="315" y="1"/>
                  </a:moveTo>
                  <a:cubicBezTo>
                    <a:pt x="142" y="1"/>
                    <a:pt x="1" y="142"/>
                    <a:pt x="1" y="315"/>
                  </a:cubicBezTo>
                  <a:cubicBezTo>
                    <a:pt x="1" y="503"/>
                    <a:pt x="142" y="645"/>
                    <a:pt x="315" y="645"/>
                  </a:cubicBezTo>
                  <a:cubicBezTo>
                    <a:pt x="488" y="645"/>
                    <a:pt x="645" y="503"/>
                    <a:pt x="645" y="315"/>
                  </a:cubicBezTo>
                  <a:cubicBezTo>
                    <a:pt x="645" y="142"/>
                    <a:pt x="488" y="1"/>
                    <a:pt x="315"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3"/>
            <p:cNvSpPr/>
            <p:nvPr/>
          </p:nvSpPr>
          <p:spPr>
            <a:xfrm>
              <a:off x="-438825" y="-34875"/>
              <a:ext cx="16125" cy="16125"/>
            </a:xfrm>
            <a:custGeom>
              <a:rect b="b" l="l" r="r" t="t"/>
              <a:pathLst>
                <a:path extrusionOk="0" h="645" w="645">
                  <a:moveTo>
                    <a:pt x="315" y="1"/>
                  </a:moveTo>
                  <a:cubicBezTo>
                    <a:pt x="142" y="1"/>
                    <a:pt x="0" y="142"/>
                    <a:pt x="0" y="315"/>
                  </a:cubicBezTo>
                  <a:cubicBezTo>
                    <a:pt x="0" y="503"/>
                    <a:pt x="142" y="645"/>
                    <a:pt x="315" y="645"/>
                  </a:cubicBezTo>
                  <a:cubicBezTo>
                    <a:pt x="503" y="645"/>
                    <a:pt x="645" y="503"/>
                    <a:pt x="645" y="315"/>
                  </a:cubicBezTo>
                  <a:cubicBezTo>
                    <a:pt x="645" y="142"/>
                    <a:pt x="503" y="1"/>
                    <a:pt x="31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3"/>
            <p:cNvSpPr/>
            <p:nvPr/>
          </p:nvSpPr>
          <p:spPr>
            <a:xfrm>
              <a:off x="-1260125" y="43675"/>
              <a:ext cx="763200" cy="380225"/>
            </a:xfrm>
            <a:custGeom>
              <a:rect b="b" l="l" r="r" t="t"/>
              <a:pathLst>
                <a:path extrusionOk="0" h="15209" w="30528">
                  <a:moveTo>
                    <a:pt x="1" y="1"/>
                  </a:moveTo>
                  <a:lnTo>
                    <a:pt x="1" y="15209"/>
                  </a:lnTo>
                  <a:lnTo>
                    <a:pt x="30527" y="15209"/>
                  </a:lnTo>
                  <a:lnTo>
                    <a:pt x="305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3"/>
            <p:cNvSpPr/>
            <p:nvPr/>
          </p:nvSpPr>
          <p:spPr>
            <a:xfrm>
              <a:off x="-1260125" y="43675"/>
              <a:ext cx="763200" cy="32625"/>
            </a:xfrm>
            <a:custGeom>
              <a:rect b="b" l="l" r="r" t="t"/>
              <a:pathLst>
                <a:path extrusionOk="0" h="1305" w="30528">
                  <a:moveTo>
                    <a:pt x="1" y="1"/>
                  </a:moveTo>
                  <a:lnTo>
                    <a:pt x="1" y="1305"/>
                  </a:lnTo>
                  <a:lnTo>
                    <a:pt x="30527" y="1305"/>
                  </a:lnTo>
                  <a:lnTo>
                    <a:pt x="30527"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3"/>
            <p:cNvSpPr/>
            <p:nvPr/>
          </p:nvSpPr>
          <p:spPr>
            <a:xfrm>
              <a:off x="-573550" y="53500"/>
              <a:ext cx="13775" cy="13375"/>
            </a:xfrm>
            <a:custGeom>
              <a:rect b="b" l="l" r="r" t="t"/>
              <a:pathLst>
                <a:path extrusionOk="0" h="535" w="551">
                  <a:moveTo>
                    <a:pt x="283" y="1"/>
                  </a:moveTo>
                  <a:cubicBezTo>
                    <a:pt x="126" y="1"/>
                    <a:pt x="1" y="111"/>
                    <a:pt x="1" y="268"/>
                  </a:cubicBezTo>
                  <a:cubicBezTo>
                    <a:pt x="1" y="409"/>
                    <a:pt x="126" y="535"/>
                    <a:pt x="283" y="535"/>
                  </a:cubicBezTo>
                  <a:cubicBezTo>
                    <a:pt x="425" y="535"/>
                    <a:pt x="550" y="409"/>
                    <a:pt x="550" y="268"/>
                  </a:cubicBezTo>
                  <a:cubicBezTo>
                    <a:pt x="550" y="111"/>
                    <a:pt x="425" y="1"/>
                    <a:pt x="283"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3"/>
            <p:cNvSpPr/>
            <p:nvPr/>
          </p:nvSpPr>
          <p:spPr>
            <a:xfrm>
              <a:off x="-551550" y="53500"/>
              <a:ext cx="13775" cy="13375"/>
            </a:xfrm>
            <a:custGeom>
              <a:rect b="b" l="l" r="r" t="t"/>
              <a:pathLst>
                <a:path extrusionOk="0" h="535" w="551">
                  <a:moveTo>
                    <a:pt x="267" y="1"/>
                  </a:moveTo>
                  <a:cubicBezTo>
                    <a:pt x="126" y="1"/>
                    <a:pt x="0" y="111"/>
                    <a:pt x="0" y="268"/>
                  </a:cubicBezTo>
                  <a:cubicBezTo>
                    <a:pt x="0" y="409"/>
                    <a:pt x="126" y="535"/>
                    <a:pt x="267" y="535"/>
                  </a:cubicBezTo>
                  <a:cubicBezTo>
                    <a:pt x="425" y="535"/>
                    <a:pt x="550" y="409"/>
                    <a:pt x="550" y="268"/>
                  </a:cubicBezTo>
                  <a:cubicBezTo>
                    <a:pt x="550" y="111"/>
                    <a:pt x="425" y="1"/>
                    <a:pt x="267"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3"/>
            <p:cNvSpPr/>
            <p:nvPr/>
          </p:nvSpPr>
          <p:spPr>
            <a:xfrm>
              <a:off x="-530725" y="53500"/>
              <a:ext cx="13750" cy="13375"/>
            </a:xfrm>
            <a:custGeom>
              <a:rect b="b" l="l" r="r" t="t"/>
              <a:pathLst>
                <a:path extrusionOk="0" h="535" w="550">
                  <a:moveTo>
                    <a:pt x="283" y="1"/>
                  </a:moveTo>
                  <a:cubicBezTo>
                    <a:pt x="126" y="1"/>
                    <a:pt x="0" y="111"/>
                    <a:pt x="0" y="268"/>
                  </a:cubicBezTo>
                  <a:cubicBezTo>
                    <a:pt x="0" y="409"/>
                    <a:pt x="126" y="535"/>
                    <a:pt x="283" y="535"/>
                  </a:cubicBezTo>
                  <a:cubicBezTo>
                    <a:pt x="424" y="535"/>
                    <a:pt x="550" y="409"/>
                    <a:pt x="550" y="268"/>
                  </a:cubicBezTo>
                  <a:cubicBezTo>
                    <a:pt x="550" y="111"/>
                    <a:pt x="424"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3"/>
            <p:cNvSpPr/>
            <p:nvPr/>
          </p:nvSpPr>
          <p:spPr>
            <a:xfrm>
              <a:off x="-1003625" y="128200"/>
              <a:ext cx="249825" cy="232400"/>
            </a:xfrm>
            <a:custGeom>
              <a:rect b="b" l="l" r="r" t="t"/>
              <a:pathLst>
                <a:path extrusionOk="0" h="9296" w="9993">
                  <a:moveTo>
                    <a:pt x="4987" y="0"/>
                  </a:moveTo>
                  <a:cubicBezTo>
                    <a:pt x="2750" y="0"/>
                    <a:pt x="777" y="1617"/>
                    <a:pt x="409" y="3910"/>
                  </a:cubicBezTo>
                  <a:cubicBezTo>
                    <a:pt x="0" y="6439"/>
                    <a:pt x="1728" y="8827"/>
                    <a:pt x="4258" y="9236"/>
                  </a:cubicBezTo>
                  <a:cubicBezTo>
                    <a:pt x="4507" y="9276"/>
                    <a:pt x="4755" y="9295"/>
                    <a:pt x="5000" y="9295"/>
                  </a:cubicBezTo>
                  <a:cubicBezTo>
                    <a:pt x="7239" y="9295"/>
                    <a:pt x="9216" y="7667"/>
                    <a:pt x="9584" y="5387"/>
                  </a:cubicBezTo>
                  <a:cubicBezTo>
                    <a:pt x="9992" y="2841"/>
                    <a:pt x="8264" y="453"/>
                    <a:pt x="5735" y="61"/>
                  </a:cubicBezTo>
                  <a:cubicBezTo>
                    <a:pt x="5483" y="20"/>
                    <a:pt x="5234" y="0"/>
                    <a:pt x="498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3"/>
            <p:cNvSpPr/>
            <p:nvPr/>
          </p:nvSpPr>
          <p:spPr>
            <a:xfrm>
              <a:off x="-919575" y="183500"/>
              <a:ext cx="104500" cy="122200"/>
            </a:xfrm>
            <a:custGeom>
              <a:rect b="b" l="l" r="r" t="t"/>
              <a:pathLst>
                <a:path extrusionOk="0" h="4888" w="4180">
                  <a:moveTo>
                    <a:pt x="0" y="1"/>
                  </a:moveTo>
                  <a:lnTo>
                    <a:pt x="0" y="4887"/>
                  </a:lnTo>
                  <a:lnTo>
                    <a:pt x="4179" y="24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3"/>
            <p:cNvSpPr/>
            <p:nvPr/>
          </p:nvSpPr>
          <p:spPr>
            <a:xfrm>
              <a:off x="-1216900" y="367325"/>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3"/>
            <p:cNvSpPr/>
            <p:nvPr/>
          </p:nvSpPr>
          <p:spPr>
            <a:xfrm>
              <a:off x="-1216900" y="33002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3"/>
            <p:cNvSpPr/>
            <p:nvPr/>
          </p:nvSpPr>
          <p:spPr>
            <a:xfrm>
              <a:off x="-1216900" y="292300"/>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3"/>
            <p:cNvSpPr/>
            <p:nvPr/>
          </p:nvSpPr>
          <p:spPr>
            <a:xfrm>
              <a:off x="-1216900" y="255000"/>
              <a:ext cx="122550" cy="16525"/>
            </a:xfrm>
            <a:custGeom>
              <a:rect b="b" l="l" r="r" t="t"/>
              <a:pathLst>
                <a:path extrusionOk="0" h="661"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3"/>
            <p:cNvSpPr/>
            <p:nvPr/>
          </p:nvSpPr>
          <p:spPr>
            <a:xfrm>
              <a:off x="-1216900" y="217675"/>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3"/>
            <p:cNvSpPr/>
            <p:nvPr/>
          </p:nvSpPr>
          <p:spPr>
            <a:xfrm>
              <a:off x="-1216900" y="18037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3"/>
            <p:cNvSpPr/>
            <p:nvPr/>
          </p:nvSpPr>
          <p:spPr>
            <a:xfrm>
              <a:off x="-1216900" y="142675"/>
              <a:ext cx="122550" cy="16500"/>
            </a:xfrm>
            <a:custGeom>
              <a:rect b="b" l="l" r="r" t="t"/>
              <a:pathLst>
                <a:path extrusionOk="0" h="660"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3"/>
            <p:cNvSpPr/>
            <p:nvPr/>
          </p:nvSpPr>
          <p:spPr>
            <a:xfrm>
              <a:off x="-1216900" y="105350"/>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3"/>
            <p:cNvSpPr/>
            <p:nvPr/>
          </p:nvSpPr>
          <p:spPr>
            <a:xfrm>
              <a:off x="-667025" y="367325"/>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3"/>
            <p:cNvSpPr/>
            <p:nvPr/>
          </p:nvSpPr>
          <p:spPr>
            <a:xfrm>
              <a:off x="-667025" y="33002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3"/>
            <p:cNvSpPr/>
            <p:nvPr/>
          </p:nvSpPr>
          <p:spPr>
            <a:xfrm>
              <a:off x="-667025" y="292300"/>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3"/>
            <p:cNvSpPr/>
            <p:nvPr/>
          </p:nvSpPr>
          <p:spPr>
            <a:xfrm>
              <a:off x="-667025" y="255000"/>
              <a:ext cx="122175" cy="16525"/>
            </a:xfrm>
            <a:custGeom>
              <a:rect b="b" l="l" r="r" t="t"/>
              <a:pathLst>
                <a:path extrusionOk="0" h="661"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3"/>
            <p:cNvSpPr/>
            <p:nvPr/>
          </p:nvSpPr>
          <p:spPr>
            <a:xfrm>
              <a:off x="-667025" y="217675"/>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3"/>
            <p:cNvSpPr/>
            <p:nvPr/>
          </p:nvSpPr>
          <p:spPr>
            <a:xfrm>
              <a:off x="-667025" y="18037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3"/>
            <p:cNvSpPr/>
            <p:nvPr/>
          </p:nvSpPr>
          <p:spPr>
            <a:xfrm>
              <a:off x="-667025" y="142675"/>
              <a:ext cx="122175" cy="16500"/>
            </a:xfrm>
            <a:custGeom>
              <a:rect b="b" l="l" r="r" t="t"/>
              <a:pathLst>
                <a:path extrusionOk="0" h="660"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3"/>
            <p:cNvSpPr/>
            <p:nvPr/>
          </p:nvSpPr>
          <p:spPr>
            <a:xfrm>
              <a:off x="-667025" y="105350"/>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53"/>
          <p:cNvSpPr/>
          <p:nvPr/>
        </p:nvSpPr>
        <p:spPr>
          <a:xfrm>
            <a:off x="6968427" y="4726351"/>
            <a:ext cx="530055" cy="296492"/>
          </a:xfrm>
          <a:custGeom>
            <a:rect b="b" l="l" r="r" t="t"/>
            <a:pathLst>
              <a:path extrusionOk="0" h="6662" w="11910">
                <a:moveTo>
                  <a:pt x="3331" y="0"/>
                </a:moveTo>
                <a:cubicBezTo>
                  <a:pt x="1493" y="0"/>
                  <a:pt x="1" y="1493"/>
                  <a:pt x="1" y="3331"/>
                </a:cubicBezTo>
                <a:cubicBezTo>
                  <a:pt x="1" y="5169"/>
                  <a:pt x="1493" y="6662"/>
                  <a:pt x="3331" y="6662"/>
                </a:cubicBezTo>
                <a:lnTo>
                  <a:pt x="11910" y="6662"/>
                </a:lnTo>
                <a:lnTo>
                  <a:pt x="11910"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3"/>
          <p:cNvSpPr/>
          <p:nvPr/>
        </p:nvSpPr>
        <p:spPr>
          <a:xfrm>
            <a:off x="7350903" y="4726351"/>
            <a:ext cx="895752" cy="296492"/>
          </a:xfrm>
          <a:custGeom>
            <a:rect b="b" l="l" r="r" t="t"/>
            <a:pathLst>
              <a:path extrusionOk="0" h="6662" w="20127">
                <a:moveTo>
                  <a:pt x="3316" y="0"/>
                </a:moveTo>
                <a:cubicBezTo>
                  <a:pt x="1477" y="0"/>
                  <a:pt x="1" y="1493"/>
                  <a:pt x="1" y="3331"/>
                </a:cubicBezTo>
                <a:cubicBezTo>
                  <a:pt x="1" y="5169"/>
                  <a:pt x="1477" y="6662"/>
                  <a:pt x="3316" y="6662"/>
                </a:cubicBezTo>
                <a:lnTo>
                  <a:pt x="19372" y="6662"/>
                </a:lnTo>
                <a:cubicBezTo>
                  <a:pt x="19781" y="6662"/>
                  <a:pt x="20111" y="6332"/>
                  <a:pt x="20126" y="5907"/>
                </a:cubicBezTo>
                <a:lnTo>
                  <a:pt x="20126" y="739"/>
                </a:lnTo>
                <a:cubicBezTo>
                  <a:pt x="20126" y="330"/>
                  <a:pt x="19796" y="0"/>
                  <a:pt x="19388"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53"/>
          <p:cNvGrpSpPr/>
          <p:nvPr/>
        </p:nvGrpSpPr>
        <p:grpSpPr>
          <a:xfrm>
            <a:off x="1077325" y="675016"/>
            <a:ext cx="895761" cy="768402"/>
            <a:chOff x="7261576" y="921850"/>
            <a:chExt cx="713299" cy="550077"/>
          </a:xfrm>
        </p:grpSpPr>
        <p:sp>
          <p:nvSpPr>
            <p:cNvPr id="739" name="Google Shape;739;p53"/>
            <p:cNvSpPr/>
            <p:nvPr/>
          </p:nvSpPr>
          <p:spPr>
            <a:xfrm>
              <a:off x="7273776" y="1328446"/>
              <a:ext cx="701099" cy="143481"/>
            </a:xfrm>
            <a:custGeom>
              <a:rect b="b" l="l" r="r" t="t"/>
              <a:pathLst>
                <a:path extrusionOk="0" h="3881" w="18964">
                  <a:moveTo>
                    <a:pt x="346" y="0"/>
                  </a:moveTo>
                  <a:cubicBezTo>
                    <a:pt x="110" y="95"/>
                    <a:pt x="0" y="409"/>
                    <a:pt x="173" y="629"/>
                  </a:cubicBezTo>
                  <a:lnTo>
                    <a:pt x="1917" y="2923"/>
                  </a:lnTo>
                  <a:cubicBezTo>
                    <a:pt x="2388" y="3535"/>
                    <a:pt x="3095" y="3881"/>
                    <a:pt x="3865" y="3881"/>
                  </a:cubicBezTo>
                  <a:lnTo>
                    <a:pt x="18413" y="3881"/>
                  </a:lnTo>
                  <a:cubicBezTo>
                    <a:pt x="18775" y="3881"/>
                    <a:pt x="18963" y="3457"/>
                    <a:pt x="18728" y="3190"/>
                  </a:cubicBezTo>
                  <a:lnTo>
                    <a:pt x="1586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3"/>
            <p:cNvSpPr/>
            <p:nvPr/>
          </p:nvSpPr>
          <p:spPr>
            <a:xfrm>
              <a:off x="7262131" y="1202415"/>
              <a:ext cx="636069" cy="243965"/>
            </a:xfrm>
            <a:custGeom>
              <a:rect b="b" l="l" r="r" t="t"/>
              <a:pathLst>
                <a:path extrusionOk="0" h="6599" w="17205">
                  <a:moveTo>
                    <a:pt x="2075" y="0"/>
                  </a:moveTo>
                  <a:cubicBezTo>
                    <a:pt x="2075" y="0"/>
                    <a:pt x="1" y="236"/>
                    <a:pt x="504" y="2090"/>
                  </a:cubicBezTo>
                  <a:cubicBezTo>
                    <a:pt x="708" y="2828"/>
                    <a:pt x="3112" y="5326"/>
                    <a:pt x="3630" y="5860"/>
                  </a:cubicBezTo>
                  <a:cubicBezTo>
                    <a:pt x="3960" y="6284"/>
                    <a:pt x="4494" y="6567"/>
                    <a:pt x="5091" y="6583"/>
                  </a:cubicBezTo>
                  <a:cubicBezTo>
                    <a:pt x="5091" y="6583"/>
                    <a:pt x="5107" y="6599"/>
                    <a:pt x="5107" y="6599"/>
                  </a:cubicBezTo>
                  <a:lnTo>
                    <a:pt x="16937" y="6599"/>
                  </a:lnTo>
                  <a:cubicBezTo>
                    <a:pt x="17079" y="6599"/>
                    <a:pt x="17204" y="6473"/>
                    <a:pt x="17204" y="6316"/>
                  </a:cubicBezTo>
                  <a:cubicBezTo>
                    <a:pt x="17204" y="6174"/>
                    <a:pt x="17079" y="6049"/>
                    <a:pt x="16937" y="6049"/>
                  </a:cubicBezTo>
                  <a:lnTo>
                    <a:pt x="5138" y="6049"/>
                  </a:lnTo>
                  <a:cubicBezTo>
                    <a:pt x="4384" y="6049"/>
                    <a:pt x="3756" y="5420"/>
                    <a:pt x="3756" y="4666"/>
                  </a:cubicBezTo>
                  <a:cubicBezTo>
                    <a:pt x="3756" y="3896"/>
                    <a:pt x="4384" y="3284"/>
                    <a:pt x="5138" y="3284"/>
                  </a:cubicBezTo>
                  <a:lnTo>
                    <a:pt x="16937" y="3284"/>
                  </a:lnTo>
                  <a:cubicBezTo>
                    <a:pt x="17079" y="3284"/>
                    <a:pt x="17204" y="3158"/>
                    <a:pt x="17204" y="3001"/>
                  </a:cubicBezTo>
                  <a:cubicBezTo>
                    <a:pt x="17204" y="2859"/>
                    <a:pt x="17079" y="2734"/>
                    <a:pt x="16937" y="2734"/>
                  </a:cubicBezTo>
                  <a:lnTo>
                    <a:pt x="16906" y="2734"/>
                  </a:lnTo>
                  <a:lnTo>
                    <a:pt x="16953" y="2639"/>
                  </a:lnTo>
                  <a:lnTo>
                    <a:pt x="12004"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3"/>
            <p:cNvSpPr/>
            <p:nvPr/>
          </p:nvSpPr>
          <p:spPr>
            <a:xfrm>
              <a:off x="7402691" y="1313916"/>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83"/>
                    <a:pt x="1211" y="268"/>
                  </a:cubicBezTo>
                  <a:cubicBezTo>
                    <a:pt x="1242" y="252"/>
                    <a:pt x="1289" y="252"/>
                    <a:pt x="1336" y="252"/>
                  </a:cubicBezTo>
                  <a:lnTo>
                    <a:pt x="13135" y="252"/>
                  </a:lnTo>
                  <a:cubicBezTo>
                    <a:pt x="13277" y="252"/>
                    <a:pt x="13402" y="142"/>
                    <a:pt x="13402" y="1"/>
                  </a:cubicBezTo>
                  <a:close/>
                  <a:moveTo>
                    <a:pt x="3" y="1028"/>
                  </a:moveTo>
                  <a:cubicBezTo>
                    <a:pt x="2" y="1031"/>
                    <a:pt x="1" y="1033"/>
                    <a:pt x="1" y="1037"/>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3"/>
            <p:cNvSpPr/>
            <p:nvPr/>
          </p:nvSpPr>
          <p:spPr>
            <a:xfrm>
              <a:off x="7395740" y="1323787"/>
              <a:ext cx="492588" cy="102259"/>
            </a:xfrm>
            <a:custGeom>
              <a:rect b="b" l="l" r="r" t="t"/>
              <a:pathLst>
                <a:path extrusionOk="0" h="2766" w="13324">
                  <a:moveTo>
                    <a:pt x="1430" y="1"/>
                  </a:moveTo>
                  <a:cubicBezTo>
                    <a:pt x="912" y="1"/>
                    <a:pt x="440" y="283"/>
                    <a:pt x="205" y="739"/>
                  </a:cubicBezTo>
                  <a:cubicBezTo>
                    <a:pt x="0" y="1132"/>
                    <a:pt x="0" y="1619"/>
                    <a:pt x="205" y="2012"/>
                  </a:cubicBezTo>
                  <a:cubicBezTo>
                    <a:pt x="440" y="2467"/>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3"/>
            <p:cNvSpPr/>
            <p:nvPr/>
          </p:nvSpPr>
          <p:spPr>
            <a:xfrm>
              <a:off x="7450899" y="1347596"/>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3"/>
            <p:cNvSpPr/>
            <p:nvPr/>
          </p:nvSpPr>
          <p:spPr>
            <a:xfrm>
              <a:off x="7450899" y="1371405"/>
              <a:ext cx="437429" cy="7024"/>
            </a:xfrm>
            <a:custGeom>
              <a:rect b="b" l="l" r="r" t="t"/>
              <a:pathLst>
                <a:path extrusionOk="0" h="190" w="11832">
                  <a:moveTo>
                    <a:pt x="95" y="1"/>
                  </a:moveTo>
                  <a:cubicBezTo>
                    <a:pt x="32" y="1"/>
                    <a:pt x="1" y="32"/>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3"/>
            <p:cNvSpPr/>
            <p:nvPr/>
          </p:nvSpPr>
          <p:spPr>
            <a:xfrm>
              <a:off x="7450899" y="1394659"/>
              <a:ext cx="437429" cy="6987"/>
            </a:xfrm>
            <a:custGeom>
              <a:rect b="b" l="l" r="r" t="t"/>
              <a:pathLst>
                <a:path extrusionOk="0" h="189" w="11832">
                  <a:moveTo>
                    <a:pt x="95" y="0"/>
                  </a:moveTo>
                  <a:cubicBezTo>
                    <a:pt x="32" y="0"/>
                    <a:pt x="1" y="47"/>
                    <a:pt x="1" y="95"/>
                  </a:cubicBezTo>
                  <a:cubicBezTo>
                    <a:pt x="1" y="157"/>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3"/>
            <p:cNvSpPr/>
            <p:nvPr/>
          </p:nvSpPr>
          <p:spPr>
            <a:xfrm>
              <a:off x="7261576" y="1058343"/>
              <a:ext cx="636623" cy="245148"/>
            </a:xfrm>
            <a:custGeom>
              <a:rect b="b" l="l" r="r" t="t"/>
              <a:pathLst>
                <a:path extrusionOk="0" h="6631" w="17220">
                  <a:moveTo>
                    <a:pt x="2058" y="1"/>
                  </a:moveTo>
                  <a:cubicBezTo>
                    <a:pt x="2074" y="1"/>
                    <a:pt x="0" y="252"/>
                    <a:pt x="487" y="2106"/>
                  </a:cubicBezTo>
                  <a:cubicBezTo>
                    <a:pt x="707" y="2876"/>
                    <a:pt x="3331" y="5578"/>
                    <a:pt x="3677" y="5924"/>
                  </a:cubicBezTo>
                  <a:cubicBezTo>
                    <a:pt x="4022" y="6332"/>
                    <a:pt x="4525" y="6615"/>
                    <a:pt x="5106" y="6631"/>
                  </a:cubicBezTo>
                  <a:lnTo>
                    <a:pt x="16952" y="6631"/>
                  </a:lnTo>
                  <a:cubicBezTo>
                    <a:pt x="17094" y="6631"/>
                    <a:pt x="17219" y="6505"/>
                    <a:pt x="17219" y="6348"/>
                  </a:cubicBezTo>
                  <a:cubicBezTo>
                    <a:pt x="17219" y="6207"/>
                    <a:pt x="17094" y="6081"/>
                    <a:pt x="16952" y="6081"/>
                  </a:cubicBezTo>
                  <a:lnTo>
                    <a:pt x="5153" y="6081"/>
                  </a:lnTo>
                  <a:cubicBezTo>
                    <a:pt x="4399" y="6081"/>
                    <a:pt x="3771" y="5452"/>
                    <a:pt x="3771" y="4698"/>
                  </a:cubicBezTo>
                  <a:cubicBezTo>
                    <a:pt x="3771" y="3928"/>
                    <a:pt x="4399" y="3316"/>
                    <a:pt x="5153" y="3316"/>
                  </a:cubicBezTo>
                  <a:lnTo>
                    <a:pt x="16952" y="3316"/>
                  </a:lnTo>
                  <a:cubicBezTo>
                    <a:pt x="17094" y="3316"/>
                    <a:pt x="17219" y="3190"/>
                    <a:pt x="17219" y="3033"/>
                  </a:cubicBezTo>
                  <a:cubicBezTo>
                    <a:pt x="17219" y="2892"/>
                    <a:pt x="17094" y="2766"/>
                    <a:pt x="16952" y="2766"/>
                  </a:cubicBezTo>
                  <a:lnTo>
                    <a:pt x="16889" y="2766"/>
                  </a:lnTo>
                  <a:lnTo>
                    <a:pt x="16952" y="2640"/>
                  </a:lnTo>
                  <a:lnTo>
                    <a:pt x="12003"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3"/>
            <p:cNvSpPr/>
            <p:nvPr/>
          </p:nvSpPr>
          <p:spPr>
            <a:xfrm>
              <a:off x="7402691" y="1171027"/>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68"/>
                    <a:pt x="1226" y="268"/>
                  </a:cubicBezTo>
                  <a:cubicBezTo>
                    <a:pt x="1258" y="268"/>
                    <a:pt x="1305" y="252"/>
                    <a:pt x="1336" y="252"/>
                  </a:cubicBezTo>
                  <a:lnTo>
                    <a:pt x="13135" y="252"/>
                  </a:lnTo>
                  <a:cubicBezTo>
                    <a:pt x="13277" y="252"/>
                    <a:pt x="13402" y="142"/>
                    <a:pt x="13402" y="1"/>
                  </a:cubicBezTo>
                  <a:close/>
                  <a:moveTo>
                    <a:pt x="3" y="1028"/>
                  </a:moveTo>
                  <a:cubicBezTo>
                    <a:pt x="2" y="1031"/>
                    <a:pt x="1" y="1034"/>
                    <a:pt x="1" y="1038"/>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3"/>
            <p:cNvSpPr/>
            <p:nvPr/>
          </p:nvSpPr>
          <p:spPr>
            <a:xfrm>
              <a:off x="7395740" y="1180898"/>
              <a:ext cx="492588" cy="102259"/>
            </a:xfrm>
            <a:custGeom>
              <a:rect b="b" l="l" r="r" t="t"/>
              <a:pathLst>
                <a:path extrusionOk="0" h="2766" w="13324">
                  <a:moveTo>
                    <a:pt x="1430" y="1"/>
                  </a:moveTo>
                  <a:cubicBezTo>
                    <a:pt x="912" y="1"/>
                    <a:pt x="440" y="284"/>
                    <a:pt x="205" y="739"/>
                  </a:cubicBezTo>
                  <a:cubicBezTo>
                    <a:pt x="0" y="1148"/>
                    <a:pt x="0" y="1619"/>
                    <a:pt x="205" y="2012"/>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3"/>
            <p:cNvSpPr/>
            <p:nvPr/>
          </p:nvSpPr>
          <p:spPr>
            <a:xfrm>
              <a:off x="7450899" y="1204707"/>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3"/>
            <p:cNvSpPr/>
            <p:nvPr/>
          </p:nvSpPr>
          <p:spPr>
            <a:xfrm>
              <a:off x="7450899" y="1228553"/>
              <a:ext cx="437429" cy="6987"/>
            </a:xfrm>
            <a:custGeom>
              <a:rect b="b" l="l" r="r" t="t"/>
              <a:pathLst>
                <a:path extrusionOk="0" h="189" w="11832">
                  <a:moveTo>
                    <a:pt x="95" y="0"/>
                  </a:moveTo>
                  <a:cubicBezTo>
                    <a:pt x="32" y="0"/>
                    <a:pt x="1" y="47"/>
                    <a:pt x="1" y="94"/>
                  </a:cubicBezTo>
                  <a:cubicBezTo>
                    <a:pt x="1" y="141"/>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3"/>
            <p:cNvSpPr/>
            <p:nvPr/>
          </p:nvSpPr>
          <p:spPr>
            <a:xfrm>
              <a:off x="7450899" y="1251770"/>
              <a:ext cx="437429" cy="7024"/>
            </a:xfrm>
            <a:custGeom>
              <a:rect b="b" l="l" r="r" t="t"/>
              <a:pathLst>
                <a:path extrusionOk="0" h="190" w="11832">
                  <a:moveTo>
                    <a:pt x="95" y="0"/>
                  </a:moveTo>
                  <a:cubicBezTo>
                    <a:pt x="32" y="0"/>
                    <a:pt x="1" y="48"/>
                    <a:pt x="1" y="95"/>
                  </a:cubicBezTo>
                  <a:cubicBezTo>
                    <a:pt x="1" y="158"/>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3"/>
            <p:cNvSpPr/>
            <p:nvPr/>
          </p:nvSpPr>
          <p:spPr>
            <a:xfrm>
              <a:off x="7395740" y="1038009"/>
              <a:ext cx="492588" cy="102259"/>
            </a:xfrm>
            <a:custGeom>
              <a:rect b="b" l="l" r="r" t="t"/>
              <a:pathLst>
                <a:path extrusionOk="0" h="2766" w="13324">
                  <a:moveTo>
                    <a:pt x="1430" y="1"/>
                  </a:moveTo>
                  <a:cubicBezTo>
                    <a:pt x="912" y="1"/>
                    <a:pt x="440" y="284"/>
                    <a:pt x="205" y="739"/>
                  </a:cubicBezTo>
                  <a:cubicBezTo>
                    <a:pt x="0" y="1148"/>
                    <a:pt x="0" y="1619"/>
                    <a:pt x="205" y="2028"/>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3"/>
            <p:cNvSpPr/>
            <p:nvPr/>
          </p:nvSpPr>
          <p:spPr>
            <a:xfrm>
              <a:off x="7267380" y="921850"/>
              <a:ext cx="630819" cy="238752"/>
            </a:xfrm>
            <a:custGeom>
              <a:rect b="b" l="l" r="r" t="t"/>
              <a:pathLst>
                <a:path extrusionOk="0" h="6458" w="17063">
                  <a:moveTo>
                    <a:pt x="2074" y="1"/>
                  </a:moveTo>
                  <a:cubicBezTo>
                    <a:pt x="2074" y="16"/>
                    <a:pt x="0" y="252"/>
                    <a:pt x="503" y="2106"/>
                  </a:cubicBezTo>
                  <a:cubicBezTo>
                    <a:pt x="644" y="2624"/>
                    <a:pt x="1886" y="4023"/>
                    <a:pt x="2781" y="4981"/>
                  </a:cubicBezTo>
                  <a:cubicBezTo>
                    <a:pt x="2797" y="4997"/>
                    <a:pt x="2797" y="4997"/>
                    <a:pt x="2813" y="5012"/>
                  </a:cubicBezTo>
                  <a:cubicBezTo>
                    <a:pt x="2828" y="5028"/>
                    <a:pt x="2828" y="5044"/>
                    <a:pt x="2844" y="5044"/>
                  </a:cubicBezTo>
                  <a:cubicBezTo>
                    <a:pt x="3127" y="5342"/>
                    <a:pt x="3362" y="5594"/>
                    <a:pt x="3520" y="5767"/>
                  </a:cubicBezTo>
                  <a:lnTo>
                    <a:pt x="3535" y="5767"/>
                  </a:lnTo>
                  <a:cubicBezTo>
                    <a:pt x="3630" y="5877"/>
                    <a:pt x="3692" y="5939"/>
                    <a:pt x="3708" y="5955"/>
                  </a:cubicBezTo>
                  <a:lnTo>
                    <a:pt x="3724" y="5971"/>
                  </a:lnTo>
                  <a:cubicBezTo>
                    <a:pt x="4038" y="6254"/>
                    <a:pt x="4478" y="6442"/>
                    <a:pt x="4949" y="6458"/>
                  </a:cubicBezTo>
                  <a:lnTo>
                    <a:pt x="16780" y="6458"/>
                  </a:lnTo>
                  <a:cubicBezTo>
                    <a:pt x="16937" y="6458"/>
                    <a:pt x="17062" y="6332"/>
                    <a:pt x="17062" y="6175"/>
                  </a:cubicBezTo>
                  <a:cubicBezTo>
                    <a:pt x="17062" y="6034"/>
                    <a:pt x="16937" y="5908"/>
                    <a:pt x="16780" y="5908"/>
                  </a:cubicBezTo>
                  <a:lnTo>
                    <a:pt x="4996" y="5908"/>
                  </a:lnTo>
                  <a:cubicBezTo>
                    <a:pt x="4415" y="5908"/>
                    <a:pt x="3912" y="5531"/>
                    <a:pt x="3708" y="5012"/>
                  </a:cubicBezTo>
                  <a:cubicBezTo>
                    <a:pt x="3645" y="4855"/>
                    <a:pt x="3614" y="4698"/>
                    <a:pt x="3614" y="4525"/>
                  </a:cubicBezTo>
                  <a:cubicBezTo>
                    <a:pt x="3614" y="4384"/>
                    <a:pt x="3630" y="4258"/>
                    <a:pt x="3677" y="4133"/>
                  </a:cubicBezTo>
                  <a:cubicBezTo>
                    <a:pt x="3849" y="3551"/>
                    <a:pt x="4368" y="3143"/>
                    <a:pt x="4996" y="3143"/>
                  </a:cubicBezTo>
                  <a:lnTo>
                    <a:pt x="16795" y="3143"/>
                  </a:lnTo>
                  <a:cubicBezTo>
                    <a:pt x="16937" y="3143"/>
                    <a:pt x="17062" y="3017"/>
                    <a:pt x="17062" y="2876"/>
                  </a:cubicBezTo>
                  <a:lnTo>
                    <a:pt x="17062" y="2860"/>
                  </a:lnTo>
                  <a:cubicBezTo>
                    <a:pt x="17062" y="2782"/>
                    <a:pt x="17015" y="2703"/>
                    <a:pt x="16952" y="2640"/>
                  </a:cubicBezTo>
                  <a:cubicBezTo>
                    <a:pt x="16921" y="2624"/>
                    <a:pt x="16905" y="2609"/>
                    <a:pt x="16874" y="2609"/>
                  </a:cubicBezTo>
                  <a:lnTo>
                    <a:pt x="16874" y="2593"/>
                  </a:lnTo>
                  <a:lnTo>
                    <a:pt x="12003"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3"/>
            <p:cNvSpPr/>
            <p:nvPr/>
          </p:nvSpPr>
          <p:spPr>
            <a:xfrm>
              <a:off x="7400953" y="1028138"/>
              <a:ext cx="497246" cy="54642"/>
            </a:xfrm>
            <a:custGeom>
              <a:rect b="b" l="l" r="r" t="t"/>
              <a:pathLst>
                <a:path extrusionOk="0" h="1478" w="13450">
                  <a:moveTo>
                    <a:pt x="1399" y="1"/>
                  </a:moveTo>
                  <a:cubicBezTo>
                    <a:pt x="629" y="1"/>
                    <a:pt x="1" y="629"/>
                    <a:pt x="1" y="1383"/>
                  </a:cubicBezTo>
                  <a:cubicBezTo>
                    <a:pt x="1" y="1415"/>
                    <a:pt x="17" y="1446"/>
                    <a:pt x="17" y="1462"/>
                  </a:cubicBezTo>
                  <a:cubicBezTo>
                    <a:pt x="17" y="1478"/>
                    <a:pt x="17" y="1478"/>
                    <a:pt x="17" y="1478"/>
                  </a:cubicBezTo>
                  <a:cubicBezTo>
                    <a:pt x="17" y="1399"/>
                    <a:pt x="32" y="1321"/>
                    <a:pt x="64" y="1258"/>
                  </a:cubicBezTo>
                  <a:cubicBezTo>
                    <a:pt x="236" y="676"/>
                    <a:pt x="771" y="268"/>
                    <a:pt x="1399" y="268"/>
                  </a:cubicBezTo>
                  <a:lnTo>
                    <a:pt x="13182" y="268"/>
                  </a:lnTo>
                  <a:cubicBezTo>
                    <a:pt x="13324" y="268"/>
                    <a:pt x="13449" y="142"/>
                    <a:pt x="134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3"/>
            <p:cNvSpPr/>
            <p:nvPr/>
          </p:nvSpPr>
          <p:spPr>
            <a:xfrm>
              <a:off x="7450899" y="1085664"/>
              <a:ext cx="437429" cy="6987"/>
            </a:xfrm>
            <a:custGeom>
              <a:rect b="b" l="l" r="r" t="t"/>
              <a:pathLst>
                <a:path extrusionOk="0" h="189" w="11832">
                  <a:moveTo>
                    <a:pt x="95" y="0"/>
                  </a:moveTo>
                  <a:cubicBezTo>
                    <a:pt x="32" y="0"/>
                    <a:pt x="1" y="47"/>
                    <a:pt x="1" y="94"/>
                  </a:cubicBezTo>
                  <a:cubicBezTo>
                    <a:pt x="1" y="142"/>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3"/>
            <p:cNvSpPr/>
            <p:nvPr/>
          </p:nvSpPr>
          <p:spPr>
            <a:xfrm>
              <a:off x="7450899" y="1109472"/>
              <a:ext cx="437429" cy="6433"/>
            </a:xfrm>
            <a:custGeom>
              <a:rect b="b" l="l" r="r" t="t"/>
              <a:pathLst>
                <a:path extrusionOk="0" h="174" w="11832">
                  <a:moveTo>
                    <a:pt x="95" y="0"/>
                  </a:moveTo>
                  <a:cubicBezTo>
                    <a:pt x="32" y="0"/>
                    <a:pt x="1" y="32"/>
                    <a:pt x="1" y="95"/>
                  </a:cubicBezTo>
                  <a:cubicBezTo>
                    <a:pt x="1" y="142"/>
                    <a:pt x="32" y="173"/>
                    <a:pt x="95" y="173"/>
                  </a:cubicBezTo>
                  <a:lnTo>
                    <a:pt x="11831" y="173"/>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53"/>
          <p:cNvSpPr/>
          <p:nvPr/>
        </p:nvSpPr>
        <p:spPr>
          <a:xfrm>
            <a:off x="6398994" y="-44589726"/>
            <a:ext cx="2352609" cy="1304924"/>
          </a:xfrm>
          <a:custGeom>
            <a:rect b="b" l="l" r="r" t="t"/>
            <a:pathLst>
              <a:path extrusionOk="0" h="16654" w="30025">
                <a:moveTo>
                  <a:pt x="30024" y="1461"/>
                </a:moveTo>
                <a:lnTo>
                  <a:pt x="30024" y="16654"/>
                </a:lnTo>
                <a:lnTo>
                  <a:pt x="1" y="16654"/>
                </a:lnTo>
                <a:lnTo>
                  <a:pt x="1" y="1461"/>
                </a:lnTo>
                <a:cubicBezTo>
                  <a:pt x="1" y="660"/>
                  <a:pt x="660" y="0"/>
                  <a:pt x="1462" y="0"/>
                </a:cubicBezTo>
                <a:lnTo>
                  <a:pt x="28579" y="0"/>
                </a:lnTo>
                <a:cubicBezTo>
                  <a:pt x="29380" y="0"/>
                  <a:pt x="30024" y="660"/>
                  <a:pt x="30024" y="146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3"/>
          <p:cNvSpPr/>
          <p:nvPr/>
        </p:nvSpPr>
        <p:spPr>
          <a:xfrm>
            <a:off x="6478995" y="-44485122"/>
            <a:ext cx="2193783" cy="1083336"/>
          </a:xfrm>
          <a:custGeom>
            <a:rect b="b" l="l" r="r" t="t"/>
            <a:pathLst>
              <a:path extrusionOk="0" h="13826" w="27998">
                <a:moveTo>
                  <a:pt x="27998" y="330"/>
                </a:moveTo>
                <a:lnTo>
                  <a:pt x="27998" y="13496"/>
                </a:lnTo>
                <a:cubicBezTo>
                  <a:pt x="27998" y="13669"/>
                  <a:pt x="27841" y="13826"/>
                  <a:pt x="27668" y="13826"/>
                </a:cubicBezTo>
                <a:lnTo>
                  <a:pt x="331" y="13826"/>
                </a:lnTo>
                <a:cubicBezTo>
                  <a:pt x="252" y="13826"/>
                  <a:pt x="189" y="13795"/>
                  <a:pt x="142" y="13763"/>
                </a:cubicBezTo>
                <a:cubicBezTo>
                  <a:pt x="64" y="13700"/>
                  <a:pt x="1" y="13606"/>
                  <a:pt x="1" y="13496"/>
                </a:cubicBezTo>
                <a:lnTo>
                  <a:pt x="1" y="330"/>
                </a:lnTo>
                <a:cubicBezTo>
                  <a:pt x="1" y="142"/>
                  <a:pt x="142" y="0"/>
                  <a:pt x="331" y="0"/>
                </a:cubicBezTo>
                <a:lnTo>
                  <a:pt x="27668" y="0"/>
                </a:lnTo>
                <a:cubicBezTo>
                  <a:pt x="27778" y="0"/>
                  <a:pt x="27872" y="48"/>
                  <a:pt x="27935" y="142"/>
                </a:cubicBezTo>
                <a:cubicBezTo>
                  <a:pt x="27966" y="205"/>
                  <a:pt x="27998" y="252"/>
                  <a:pt x="27998" y="3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3"/>
          <p:cNvSpPr/>
          <p:nvPr/>
        </p:nvSpPr>
        <p:spPr>
          <a:xfrm>
            <a:off x="6458074" y="-43148229"/>
            <a:ext cx="9951" cy="7444"/>
          </a:xfrm>
          <a:custGeom>
            <a:rect b="b" l="l" r="r" t="t"/>
            <a:pathLst>
              <a:path extrusionOk="0" h="95" w="127">
                <a:moveTo>
                  <a:pt x="1" y="0"/>
                </a:moveTo>
                <a:cubicBezTo>
                  <a:pt x="48" y="32"/>
                  <a:pt x="79" y="63"/>
                  <a:pt x="126" y="95"/>
                </a:cubicBezTo>
                <a:cubicBezTo>
                  <a:pt x="79" y="63"/>
                  <a:pt x="48" y="3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3"/>
          <p:cNvSpPr/>
          <p:nvPr/>
        </p:nvSpPr>
        <p:spPr>
          <a:xfrm>
            <a:off x="6400248" y="-43284880"/>
            <a:ext cx="2352531" cy="185936"/>
          </a:xfrm>
          <a:custGeom>
            <a:rect b="b" l="l" r="r" t="t"/>
            <a:pathLst>
              <a:path extrusionOk="0" h="2373" w="30024">
                <a:moveTo>
                  <a:pt x="0" y="1"/>
                </a:moveTo>
                <a:cubicBezTo>
                  <a:pt x="0" y="409"/>
                  <a:pt x="95" y="770"/>
                  <a:pt x="267" y="1100"/>
                </a:cubicBezTo>
                <a:cubicBezTo>
                  <a:pt x="377" y="1320"/>
                  <a:pt x="519" y="1509"/>
                  <a:pt x="692" y="1682"/>
                </a:cubicBezTo>
                <a:cubicBezTo>
                  <a:pt x="707" y="1697"/>
                  <a:pt x="723" y="1713"/>
                  <a:pt x="739" y="1744"/>
                </a:cubicBezTo>
                <a:cubicBezTo>
                  <a:pt x="786" y="1776"/>
                  <a:pt x="817" y="1807"/>
                  <a:pt x="864" y="1839"/>
                </a:cubicBezTo>
                <a:cubicBezTo>
                  <a:pt x="943" y="1902"/>
                  <a:pt x="1037" y="1964"/>
                  <a:pt x="1116" y="2027"/>
                </a:cubicBezTo>
                <a:cubicBezTo>
                  <a:pt x="1477" y="2247"/>
                  <a:pt x="1917" y="2373"/>
                  <a:pt x="2373" y="2373"/>
                </a:cubicBezTo>
                <a:lnTo>
                  <a:pt x="27636" y="2373"/>
                </a:lnTo>
                <a:cubicBezTo>
                  <a:pt x="27903" y="2373"/>
                  <a:pt x="28170" y="2341"/>
                  <a:pt x="28406" y="2247"/>
                </a:cubicBezTo>
                <a:cubicBezTo>
                  <a:pt x="28751" y="2137"/>
                  <a:pt x="29066" y="1933"/>
                  <a:pt x="29317" y="1682"/>
                </a:cubicBezTo>
                <a:cubicBezTo>
                  <a:pt x="29490" y="1509"/>
                  <a:pt x="29631" y="1320"/>
                  <a:pt x="29741" y="1100"/>
                </a:cubicBezTo>
                <a:cubicBezTo>
                  <a:pt x="29914" y="770"/>
                  <a:pt x="30024" y="409"/>
                  <a:pt x="30024"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3"/>
          <p:cNvSpPr/>
          <p:nvPr/>
        </p:nvSpPr>
        <p:spPr>
          <a:xfrm>
            <a:off x="6024928" y="-43496830"/>
            <a:ext cx="45446" cy="87287"/>
          </a:xfrm>
          <a:custGeom>
            <a:rect b="b" l="l" r="r" t="t"/>
            <a:pathLst>
              <a:path extrusionOk="0" h="1114" w="580">
                <a:moveTo>
                  <a:pt x="191" y="0"/>
                </a:moveTo>
                <a:cubicBezTo>
                  <a:pt x="0" y="0"/>
                  <a:pt x="20" y="491"/>
                  <a:pt x="140" y="852"/>
                </a:cubicBezTo>
                <a:cubicBezTo>
                  <a:pt x="212" y="1067"/>
                  <a:pt x="345" y="1113"/>
                  <a:pt x="446" y="1113"/>
                </a:cubicBezTo>
                <a:cubicBezTo>
                  <a:pt x="522" y="1113"/>
                  <a:pt x="580" y="1087"/>
                  <a:pt x="580" y="1087"/>
                </a:cubicBezTo>
                <a:lnTo>
                  <a:pt x="517" y="302"/>
                </a:lnTo>
                <a:cubicBezTo>
                  <a:pt x="517" y="302"/>
                  <a:pt x="423" y="50"/>
                  <a:pt x="218" y="3"/>
                </a:cubicBezTo>
                <a:cubicBezTo>
                  <a:pt x="209" y="1"/>
                  <a:pt x="200" y="0"/>
                  <a:pt x="19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3"/>
          <p:cNvSpPr/>
          <p:nvPr/>
        </p:nvSpPr>
        <p:spPr>
          <a:xfrm>
            <a:off x="6224184" y="-43496830"/>
            <a:ext cx="45603" cy="87287"/>
          </a:xfrm>
          <a:custGeom>
            <a:rect b="b" l="l" r="r" t="t"/>
            <a:pathLst>
              <a:path extrusionOk="0" h="1114" w="582">
                <a:moveTo>
                  <a:pt x="403" y="0"/>
                </a:moveTo>
                <a:cubicBezTo>
                  <a:pt x="395" y="0"/>
                  <a:pt x="386" y="1"/>
                  <a:pt x="378" y="3"/>
                </a:cubicBezTo>
                <a:cubicBezTo>
                  <a:pt x="173" y="50"/>
                  <a:pt x="79" y="302"/>
                  <a:pt x="79" y="302"/>
                </a:cubicBezTo>
                <a:lnTo>
                  <a:pt x="1" y="1087"/>
                </a:lnTo>
                <a:cubicBezTo>
                  <a:pt x="1" y="1087"/>
                  <a:pt x="61" y="1113"/>
                  <a:pt x="140" y="1113"/>
                </a:cubicBezTo>
                <a:cubicBezTo>
                  <a:pt x="246" y="1113"/>
                  <a:pt x="384" y="1067"/>
                  <a:pt x="456" y="852"/>
                </a:cubicBezTo>
                <a:cubicBezTo>
                  <a:pt x="577" y="491"/>
                  <a:pt x="582" y="0"/>
                  <a:pt x="403"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3"/>
          <p:cNvSpPr/>
          <p:nvPr/>
        </p:nvSpPr>
        <p:spPr>
          <a:xfrm>
            <a:off x="5959501" y="-42295099"/>
            <a:ext cx="117062" cy="67777"/>
          </a:xfrm>
          <a:custGeom>
            <a:rect b="b" l="l" r="r" t="t"/>
            <a:pathLst>
              <a:path extrusionOk="0" h="865" w="1494">
                <a:moveTo>
                  <a:pt x="629" y="0"/>
                </a:moveTo>
                <a:lnTo>
                  <a:pt x="582" y="204"/>
                </a:lnTo>
                <a:cubicBezTo>
                  <a:pt x="48" y="519"/>
                  <a:pt x="1" y="864"/>
                  <a:pt x="1" y="864"/>
                </a:cubicBezTo>
                <a:lnTo>
                  <a:pt x="1462" y="864"/>
                </a:lnTo>
                <a:cubicBezTo>
                  <a:pt x="1493" y="691"/>
                  <a:pt x="1493" y="503"/>
                  <a:pt x="1462" y="314"/>
                </a:cubicBezTo>
                <a:lnTo>
                  <a:pt x="143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3"/>
          <p:cNvSpPr/>
          <p:nvPr/>
        </p:nvSpPr>
        <p:spPr>
          <a:xfrm>
            <a:off x="6005104" y="-42295099"/>
            <a:ext cx="55475" cy="41920"/>
          </a:xfrm>
          <a:custGeom>
            <a:rect b="b" l="l" r="r" t="t"/>
            <a:pathLst>
              <a:path extrusionOk="0" h="535" w="708">
                <a:moveTo>
                  <a:pt x="47" y="0"/>
                </a:moveTo>
                <a:lnTo>
                  <a:pt x="0" y="204"/>
                </a:lnTo>
                <a:cubicBezTo>
                  <a:pt x="0" y="204"/>
                  <a:pt x="519" y="204"/>
                  <a:pt x="707" y="534"/>
                </a:cubicBezTo>
                <a:cubicBezTo>
                  <a:pt x="707" y="534"/>
                  <a:pt x="644" y="126"/>
                  <a:pt x="4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3"/>
          <p:cNvSpPr/>
          <p:nvPr/>
        </p:nvSpPr>
        <p:spPr>
          <a:xfrm>
            <a:off x="6190962" y="-42881116"/>
            <a:ext cx="162587" cy="586095"/>
          </a:xfrm>
          <a:custGeom>
            <a:rect b="b" l="l" r="r" t="t"/>
            <a:pathLst>
              <a:path extrusionOk="0" h="7480" w="2075">
                <a:moveTo>
                  <a:pt x="48" y="2294"/>
                </a:moveTo>
                <a:cubicBezTo>
                  <a:pt x="32" y="2169"/>
                  <a:pt x="0" y="1572"/>
                  <a:pt x="32" y="1446"/>
                </a:cubicBezTo>
                <a:cubicBezTo>
                  <a:pt x="126" y="959"/>
                  <a:pt x="456" y="1"/>
                  <a:pt x="1226" y="315"/>
                </a:cubicBezTo>
                <a:cubicBezTo>
                  <a:pt x="2074" y="676"/>
                  <a:pt x="1760" y="2389"/>
                  <a:pt x="1760" y="2389"/>
                </a:cubicBezTo>
                <a:lnTo>
                  <a:pt x="1352" y="7479"/>
                </a:lnTo>
                <a:lnTo>
                  <a:pt x="550" y="7479"/>
                </a:lnTo>
                <a:cubicBezTo>
                  <a:pt x="550" y="7479"/>
                  <a:pt x="315" y="4934"/>
                  <a:pt x="48"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3"/>
          <p:cNvSpPr/>
          <p:nvPr/>
        </p:nvSpPr>
        <p:spPr>
          <a:xfrm>
            <a:off x="6229121" y="-42295099"/>
            <a:ext cx="117062" cy="67777"/>
          </a:xfrm>
          <a:custGeom>
            <a:rect b="b" l="l" r="r" t="t"/>
            <a:pathLst>
              <a:path extrusionOk="0" h="865" w="1494">
                <a:moveTo>
                  <a:pt x="63" y="0"/>
                </a:moveTo>
                <a:lnTo>
                  <a:pt x="16" y="314"/>
                </a:lnTo>
                <a:cubicBezTo>
                  <a:pt x="1" y="503"/>
                  <a:pt x="1" y="691"/>
                  <a:pt x="16" y="864"/>
                </a:cubicBezTo>
                <a:lnTo>
                  <a:pt x="1493" y="864"/>
                </a:lnTo>
                <a:cubicBezTo>
                  <a:pt x="1493" y="864"/>
                  <a:pt x="1446" y="519"/>
                  <a:pt x="912" y="204"/>
                </a:cubicBezTo>
                <a:lnTo>
                  <a:pt x="865"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3"/>
          <p:cNvSpPr/>
          <p:nvPr/>
        </p:nvSpPr>
        <p:spPr>
          <a:xfrm>
            <a:off x="6245105" y="-42295099"/>
            <a:ext cx="55475" cy="41920"/>
          </a:xfrm>
          <a:custGeom>
            <a:rect b="b" l="l" r="r" t="t"/>
            <a:pathLst>
              <a:path extrusionOk="0" h="535" w="708">
                <a:moveTo>
                  <a:pt x="661" y="0"/>
                </a:moveTo>
                <a:cubicBezTo>
                  <a:pt x="48" y="126"/>
                  <a:pt x="1" y="534"/>
                  <a:pt x="1" y="534"/>
                </a:cubicBezTo>
                <a:cubicBezTo>
                  <a:pt x="174" y="204"/>
                  <a:pt x="708" y="204"/>
                  <a:pt x="708" y="204"/>
                </a:cubicBezTo>
                <a:lnTo>
                  <a:pt x="66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3"/>
          <p:cNvSpPr/>
          <p:nvPr/>
        </p:nvSpPr>
        <p:spPr>
          <a:xfrm>
            <a:off x="5905358" y="-43281197"/>
            <a:ext cx="125681" cy="235222"/>
          </a:xfrm>
          <a:custGeom>
            <a:rect b="b" l="l" r="r" t="t"/>
            <a:pathLst>
              <a:path extrusionOk="0" h="3002" w="1604">
                <a:moveTo>
                  <a:pt x="1226" y="1"/>
                </a:moveTo>
                <a:cubicBezTo>
                  <a:pt x="1226" y="1"/>
                  <a:pt x="330" y="1258"/>
                  <a:pt x="1" y="2326"/>
                </a:cubicBezTo>
                <a:cubicBezTo>
                  <a:pt x="1" y="2326"/>
                  <a:pt x="456" y="2876"/>
                  <a:pt x="770" y="3001"/>
                </a:cubicBezTo>
                <a:lnTo>
                  <a:pt x="1352" y="1760"/>
                </a:lnTo>
                <a:cubicBezTo>
                  <a:pt x="1352" y="1760"/>
                  <a:pt x="1603" y="629"/>
                  <a:pt x="12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3"/>
          <p:cNvSpPr/>
          <p:nvPr/>
        </p:nvSpPr>
        <p:spPr>
          <a:xfrm>
            <a:off x="5886866" y="-43099022"/>
            <a:ext cx="173713" cy="227856"/>
          </a:xfrm>
          <a:custGeom>
            <a:rect b="b" l="l" r="r" t="t"/>
            <a:pathLst>
              <a:path extrusionOk="0" h="2908" w="2217">
                <a:moveTo>
                  <a:pt x="237" y="1"/>
                </a:moveTo>
                <a:lnTo>
                  <a:pt x="64" y="551"/>
                </a:lnTo>
                <a:cubicBezTo>
                  <a:pt x="1" y="818"/>
                  <a:pt x="111" y="1116"/>
                  <a:pt x="315" y="1289"/>
                </a:cubicBezTo>
                <a:lnTo>
                  <a:pt x="1776" y="2907"/>
                </a:lnTo>
                <a:lnTo>
                  <a:pt x="2216" y="2593"/>
                </a:lnTo>
                <a:cubicBezTo>
                  <a:pt x="1415" y="1368"/>
                  <a:pt x="1006" y="676"/>
                  <a:pt x="1006" y="676"/>
                </a:cubicBezTo>
                <a:cubicBezTo>
                  <a:pt x="818" y="221"/>
                  <a:pt x="237" y="1"/>
                  <a:pt x="237"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3"/>
          <p:cNvSpPr/>
          <p:nvPr/>
        </p:nvSpPr>
        <p:spPr>
          <a:xfrm>
            <a:off x="6263597" y="-43283626"/>
            <a:ext cx="126857" cy="235222"/>
          </a:xfrm>
          <a:custGeom>
            <a:rect b="b" l="l" r="r" t="t"/>
            <a:pathLst>
              <a:path extrusionOk="0" h="3002" w="1619">
                <a:moveTo>
                  <a:pt x="393" y="0"/>
                </a:moveTo>
                <a:cubicBezTo>
                  <a:pt x="0" y="629"/>
                  <a:pt x="267" y="1760"/>
                  <a:pt x="267" y="1760"/>
                </a:cubicBezTo>
                <a:lnTo>
                  <a:pt x="849" y="3001"/>
                </a:lnTo>
                <a:cubicBezTo>
                  <a:pt x="1163" y="2875"/>
                  <a:pt x="1619" y="2325"/>
                  <a:pt x="1619" y="2325"/>
                </a:cubicBezTo>
                <a:cubicBezTo>
                  <a:pt x="1289" y="1257"/>
                  <a:pt x="393" y="0"/>
                  <a:pt x="393"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3"/>
          <p:cNvSpPr/>
          <p:nvPr/>
        </p:nvSpPr>
        <p:spPr>
          <a:xfrm>
            <a:off x="6235311" y="-43101451"/>
            <a:ext cx="173635" cy="227778"/>
          </a:xfrm>
          <a:custGeom>
            <a:rect b="b" l="l" r="r" t="t"/>
            <a:pathLst>
              <a:path extrusionOk="0" h="2907" w="2216">
                <a:moveTo>
                  <a:pt x="1980" y="0"/>
                </a:moveTo>
                <a:cubicBezTo>
                  <a:pt x="1980" y="0"/>
                  <a:pt x="1398" y="220"/>
                  <a:pt x="1210" y="676"/>
                </a:cubicBezTo>
                <a:cubicBezTo>
                  <a:pt x="1210" y="676"/>
                  <a:pt x="786" y="1367"/>
                  <a:pt x="0" y="2593"/>
                </a:cubicBezTo>
                <a:lnTo>
                  <a:pt x="440" y="2907"/>
                </a:lnTo>
                <a:lnTo>
                  <a:pt x="1885" y="1289"/>
                </a:lnTo>
                <a:cubicBezTo>
                  <a:pt x="2090" y="1116"/>
                  <a:pt x="2215" y="817"/>
                  <a:pt x="2137" y="550"/>
                </a:cubicBezTo>
                <a:lnTo>
                  <a:pt x="1980" y="0"/>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3"/>
          <p:cNvSpPr/>
          <p:nvPr/>
        </p:nvSpPr>
        <p:spPr>
          <a:xfrm>
            <a:off x="5635738" y="-42450242"/>
            <a:ext cx="1051367" cy="215476"/>
          </a:xfrm>
          <a:custGeom>
            <a:rect b="b" l="l" r="r" t="t"/>
            <a:pathLst>
              <a:path extrusionOk="0" h="2750" w="13418">
                <a:moveTo>
                  <a:pt x="2200" y="0"/>
                </a:moveTo>
                <a:lnTo>
                  <a:pt x="174" y="2263"/>
                </a:lnTo>
                <a:cubicBezTo>
                  <a:pt x="1" y="2451"/>
                  <a:pt x="127" y="2750"/>
                  <a:pt x="394" y="2750"/>
                </a:cubicBezTo>
                <a:lnTo>
                  <a:pt x="10684" y="2750"/>
                </a:lnTo>
                <a:cubicBezTo>
                  <a:pt x="11218" y="2750"/>
                  <a:pt x="11737" y="2499"/>
                  <a:pt x="12051" y="2074"/>
                </a:cubicBezTo>
                <a:lnTo>
                  <a:pt x="13292" y="456"/>
                </a:lnTo>
                <a:cubicBezTo>
                  <a:pt x="13418" y="283"/>
                  <a:pt x="13339" y="63"/>
                  <a:pt x="13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3"/>
          <p:cNvSpPr/>
          <p:nvPr/>
        </p:nvSpPr>
        <p:spPr>
          <a:xfrm>
            <a:off x="5750215" y="-42639783"/>
            <a:ext cx="954129" cy="365683"/>
          </a:xfrm>
          <a:custGeom>
            <a:rect b="b" l="l" r="r" t="t"/>
            <a:pathLst>
              <a:path extrusionOk="0" h="4667" w="12177">
                <a:moveTo>
                  <a:pt x="11816" y="1493"/>
                </a:moveTo>
                <a:cubicBezTo>
                  <a:pt x="11674" y="2011"/>
                  <a:pt x="9977" y="3771"/>
                  <a:pt x="9616" y="4148"/>
                </a:cubicBezTo>
                <a:cubicBezTo>
                  <a:pt x="9365" y="4462"/>
                  <a:pt x="9003" y="4666"/>
                  <a:pt x="8579" y="4666"/>
                </a:cubicBezTo>
                <a:lnTo>
                  <a:pt x="8563" y="4666"/>
                </a:lnTo>
                <a:lnTo>
                  <a:pt x="205" y="4666"/>
                </a:lnTo>
                <a:cubicBezTo>
                  <a:pt x="95" y="4666"/>
                  <a:pt x="1" y="4588"/>
                  <a:pt x="1" y="4478"/>
                </a:cubicBezTo>
                <a:cubicBezTo>
                  <a:pt x="1" y="4368"/>
                  <a:pt x="95" y="4289"/>
                  <a:pt x="205" y="4289"/>
                </a:cubicBezTo>
                <a:lnTo>
                  <a:pt x="8532" y="4289"/>
                </a:lnTo>
                <a:cubicBezTo>
                  <a:pt x="9082" y="4289"/>
                  <a:pt x="9522" y="3849"/>
                  <a:pt x="9522" y="3299"/>
                </a:cubicBezTo>
                <a:cubicBezTo>
                  <a:pt x="9522" y="2765"/>
                  <a:pt x="9082" y="2325"/>
                  <a:pt x="8532" y="2325"/>
                </a:cubicBezTo>
                <a:lnTo>
                  <a:pt x="205" y="2325"/>
                </a:lnTo>
                <a:cubicBezTo>
                  <a:pt x="95" y="2325"/>
                  <a:pt x="1" y="2247"/>
                  <a:pt x="1" y="2137"/>
                </a:cubicBezTo>
                <a:cubicBezTo>
                  <a:pt x="1" y="2027"/>
                  <a:pt x="95" y="1932"/>
                  <a:pt x="205" y="1932"/>
                </a:cubicBezTo>
                <a:lnTo>
                  <a:pt x="205" y="1932"/>
                </a:lnTo>
                <a:lnTo>
                  <a:pt x="174" y="1870"/>
                </a:lnTo>
                <a:lnTo>
                  <a:pt x="3677" y="0"/>
                </a:lnTo>
                <a:lnTo>
                  <a:pt x="10700" y="0"/>
                </a:lnTo>
                <a:cubicBezTo>
                  <a:pt x="10700" y="16"/>
                  <a:pt x="12177" y="189"/>
                  <a:pt x="11816" y="1493"/>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3"/>
          <p:cNvSpPr/>
          <p:nvPr/>
        </p:nvSpPr>
        <p:spPr>
          <a:xfrm>
            <a:off x="5750215" y="-42472416"/>
            <a:ext cx="743667" cy="57983"/>
          </a:xfrm>
          <a:custGeom>
            <a:rect b="b" l="l" r="r" t="t"/>
            <a:pathLst>
              <a:path extrusionOk="0" h="740" w="9491">
                <a:moveTo>
                  <a:pt x="1" y="1"/>
                </a:moveTo>
                <a:cubicBezTo>
                  <a:pt x="17" y="111"/>
                  <a:pt x="95" y="189"/>
                  <a:pt x="205" y="189"/>
                </a:cubicBezTo>
                <a:lnTo>
                  <a:pt x="8642" y="189"/>
                </a:lnTo>
                <a:cubicBezTo>
                  <a:pt x="8988" y="205"/>
                  <a:pt x="9318" y="409"/>
                  <a:pt x="9475" y="723"/>
                </a:cubicBezTo>
                <a:lnTo>
                  <a:pt x="9490" y="739"/>
                </a:lnTo>
                <a:cubicBezTo>
                  <a:pt x="9380" y="315"/>
                  <a:pt x="900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3"/>
          <p:cNvSpPr/>
          <p:nvPr/>
        </p:nvSpPr>
        <p:spPr>
          <a:xfrm>
            <a:off x="5766278" y="-42457607"/>
            <a:ext cx="737477" cy="153968"/>
          </a:xfrm>
          <a:custGeom>
            <a:rect b="b" l="l" r="r" t="t"/>
            <a:pathLst>
              <a:path extrusionOk="0" h="1965" w="9412">
                <a:moveTo>
                  <a:pt x="0" y="0"/>
                </a:moveTo>
                <a:lnTo>
                  <a:pt x="0" y="1964"/>
                </a:lnTo>
                <a:lnTo>
                  <a:pt x="8406" y="1964"/>
                </a:lnTo>
                <a:cubicBezTo>
                  <a:pt x="8767" y="1964"/>
                  <a:pt x="9097" y="1760"/>
                  <a:pt x="9270" y="1430"/>
                </a:cubicBezTo>
                <a:cubicBezTo>
                  <a:pt x="9411" y="1147"/>
                  <a:pt x="9411" y="817"/>
                  <a:pt x="9270" y="534"/>
                </a:cubicBezTo>
                <a:cubicBezTo>
                  <a:pt x="9097" y="204"/>
                  <a:pt x="8767"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3"/>
          <p:cNvSpPr/>
          <p:nvPr/>
        </p:nvSpPr>
        <p:spPr>
          <a:xfrm>
            <a:off x="5766278" y="-42420702"/>
            <a:ext cx="654969" cy="9951"/>
          </a:xfrm>
          <a:custGeom>
            <a:rect b="b" l="l" r="r" t="t"/>
            <a:pathLst>
              <a:path extrusionOk="0" h="127" w="8359">
                <a:moveTo>
                  <a:pt x="0" y="1"/>
                </a:moveTo>
                <a:lnTo>
                  <a:pt x="0" y="126"/>
                </a:lnTo>
                <a:lnTo>
                  <a:pt x="8296" y="126"/>
                </a:lnTo>
                <a:cubicBezTo>
                  <a:pt x="8327" y="126"/>
                  <a:pt x="8358" y="95"/>
                  <a:pt x="8358" y="63"/>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3"/>
          <p:cNvSpPr/>
          <p:nvPr/>
        </p:nvSpPr>
        <p:spPr>
          <a:xfrm>
            <a:off x="5766278" y="-42386226"/>
            <a:ext cx="654969" cy="11126"/>
          </a:xfrm>
          <a:custGeom>
            <a:rect b="b" l="l" r="r" t="t"/>
            <a:pathLst>
              <a:path extrusionOk="0" h="142" w="8359">
                <a:moveTo>
                  <a:pt x="0" y="0"/>
                </a:moveTo>
                <a:lnTo>
                  <a:pt x="0" y="142"/>
                </a:lnTo>
                <a:lnTo>
                  <a:pt x="8296" y="142"/>
                </a:lnTo>
                <a:cubicBezTo>
                  <a:pt x="8327" y="142"/>
                  <a:pt x="8358" y="110"/>
                  <a:pt x="8358" y="79"/>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3"/>
          <p:cNvSpPr/>
          <p:nvPr/>
        </p:nvSpPr>
        <p:spPr>
          <a:xfrm>
            <a:off x="5766278" y="-42350496"/>
            <a:ext cx="654969" cy="9873"/>
          </a:xfrm>
          <a:custGeom>
            <a:rect b="b" l="l" r="r" t="t"/>
            <a:pathLst>
              <a:path extrusionOk="0" h="126" w="8359">
                <a:moveTo>
                  <a:pt x="0" y="0"/>
                </a:moveTo>
                <a:lnTo>
                  <a:pt x="0" y="126"/>
                </a:lnTo>
                <a:lnTo>
                  <a:pt x="8296" y="126"/>
                </a:lnTo>
                <a:cubicBezTo>
                  <a:pt x="8327" y="126"/>
                  <a:pt x="8358" y="110"/>
                  <a:pt x="8358" y="63"/>
                </a:cubicBezTo>
                <a:cubicBezTo>
                  <a:pt x="8358" y="31"/>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p:nvPr/>
        </p:nvSpPr>
        <p:spPr>
          <a:xfrm>
            <a:off x="5750215" y="-42855259"/>
            <a:ext cx="955383" cy="366936"/>
          </a:xfrm>
          <a:custGeom>
            <a:rect b="b" l="l" r="r" t="t"/>
            <a:pathLst>
              <a:path extrusionOk="0" h="4683" w="12193">
                <a:moveTo>
                  <a:pt x="3709" y="1"/>
                </a:moveTo>
                <a:lnTo>
                  <a:pt x="205" y="1870"/>
                </a:lnTo>
                <a:lnTo>
                  <a:pt x="237" y="1949"/>
                </a:lnTo>
                <a:lnTo>
                  <a:pt x="205" y="1949"/>
                </a:lnTo>
                <a:cubicBezTo>
                  <a:pt x="95" y="1949"/>
                  <a:pt x="1" y="2043"/>
                  <a:pt x="1" y="2153"/>
                </a:cubicBezTo>
                <a:cubicBezTo>
                  <a:pt x="1" y="2263"/>
                  <a:pt x="95" y="2342"/>
                  <a:pt x="205" y="2342"/>
                </a:cubicBezTo>
                <a:lnTo>
                  <a:pt x="8548" y="2342"/>
                </a:lnTo>
                <a:cubicBezTo>
                  <a:pt x="9082" y="2342"/>
                  <a:pt x="9522" y="2781"/>
                  <a:pt x="9522" y="3316"/>
                </a:cubicBezTo>
                <a:cubicBezTo>
                  <a:pt x="9522" y="3865"/>
                  <a:pt x="9082" y="4305"/>
                  <a:pt x="8548" y="4305"/>
                </a:cubicBezTo>
                <a:lnTo>
                  <a:pt x="205" y="4305"/>
                </a:lnTo>
                <a:cubicBezTo>
                  <a:pt x="95" y="4305"/>
                  <a:pt x="1" y="4384"/>
                  <a:pt x="1" y="4494"/>
                </a:cubicBezTo>
                <a:cubicBezTo>
                  <a:pt x="1" y="4604"/>
                  <a:pt x="95" y="4682"/>
                  <a:pt x="205" y="4682"/>
                </a:cubicBezTo>
                <a:lnTo>
                  <a:pt x="8579" y="4682"/>
                </a:lnTo>
                <a:cubicBezTo>
                  <a:pt x="8988" y="4682"/>
                  <a:pt x="9349" y="4494"/>
                  <a:pt x="9585" y="4195"/>
                </a:cubicBezTo>
                <a:cubicBezTo>
                  <a:pt x="9836" y="3960"/>
                  <a:pt x="11690" y="2043"/>
                  <a:pt x="11847" y="1493"/>
                </a:cubicBezTo>
                <a:cubicBezTo>
                  <a:pt x="12193" y="189"/>
                  <a:pt x="10732" y="16"/>
                  <a:pt x="1073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3"/>
          <p:cNvSpPr/>
          <p:nvPr/>
        </p:nvSpPr>
        <p:spPr>
          <a:xfrm>
            <a:off x="5750215" y="-42686561"/>
            <a:ext cx="743667" cy="57904"/>
          </a:xfrm>
          <a:custGeom>
            <a:rect b="b" l="l" r="r" t="t"/>
            <a:pathLst>
              <a:path extrusionOk="0" h="739" w="9491">
                <a:moveTo>
                  <a:pt x="1" y="0"/>
                </a:moveTo>
                <a:cubicBezTo>
                  <a:pt x="17" y="110"/>
                  <a:pt x="95" y="189"/>
                  <a:pt x="205" y="189"/>
                </a:cubicBezTo>
                <a:lnTo>
                  <a:pt x="8626" y="189"/>
                </a:lnTo>
                <a:cubicBezTo>
                  <a:pt x="8988" y="204"/>
                  <a:pt x="9318" y="408"/>
                  <a:pt x="9475" y="723"/>
                </a:cubicBezTo>
                <a:lnTo>
                  <a:pt x="9490" y="738"/>
                </a:lnTo>
                <a:cubicBezTo>
                  <a:pt x="9380" y="314"/>
                  <a:pt x="8988" y="0"/>
                  <a:pt x="85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3"/>
          <p:cNvSpPr/>
          <p:nvPr/>
        </p:nvSpPr>
        <p:spPr>
          <a:xfrm>
            <a:off x="5766278" y="-42671830"/>
            <a:ext cx="737477" cy="153968"/>
          </a:xfrm>
          <a:custGeom>
            <a:rect b="b" l="l" r="r" t="t"/>
            <a:pathLst>
              <a:path extrusionOk="0" h="1965" w="9412">
                <a:moveTo>
                  <a:pt x="0" y="1"/>
                </a:moveTo>
                <a:lnTo>
                  <a:pt x="0" y="1964"/>
                </a:lnTo>
                <a:lnTo>
                  <a:pt x="8406" y="1964"/>
                </a:lnTo>
                <a:cubicBezTo>
                  <a:pt x="8767" y="1964"/>
                  <a:pt x="9097" y="1760"/>
                  <a:pt x="9270" y="1430"/>
                </a:cubicBezTo>
                <a:cubicBezTo>
                  <a:pt x="9411" y="1147"/>
                  <a:pt x="9411" y="817"/>
                  <a:pt x="9270" y="535"/>
                </a:cubicBezTo>
                <a:cubicBezTo>
                  <a:pt x="9097" y="205"/>
                  <a:pt x="8767" y="1"/>
                  <a:pt x="84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3"/>
          <p:cNvSpPr/>
          <p:nvPr/>
        </p:nvSpPr>
        <p:spPr>
          <a:xfrm>
            <a:off x="5766278" y="-42634925"/>
            <a:ext cx="654969" cy="9951"/>
          </a:xfrm>
          <a:custGeom>
            <a:rect b="b" l="l" r="r" t="t"/>
            <a:pathLst>
              <a:path extrusionOk="0" h="127" w="8359">
                <a:moveTo>
                  <a:pt x="0" y="1"/>
                </a:moveTo>
                <a:lnTo>
                  <a:pt x="0" y="127"/>
                </a:lnTo>
                <a:lnTo>
                  <a:pt x="8296" y="127"/>
                </a:lnTo>
                <a:cubicBezTo>
                  <a:pt x="8327" y="127"/>
                  <a:pt x="8358" y="95"/>
                  <a:pt x="8358" y="64"/>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3"/>
          <p:cNvSpPr/>
          <p:nvPr/>
        </p:nvSpPr>
        <p:spPr>
          <a:xfrm>
            <a:off x="5766278" y="-42600449"/>
            <a:ext cx="654969" cy="11205"/>
          </a:xfrm>
          <a:custGeom>
            <a:rect b="b" l="l" r="r" t="t"/>
            <a:pathLst>
              <a:path extrusionOk="0" h="143" w="8359">
                <a:moveTo>
                  <a:pt x="0" y="1"/>
                </a:moveTo>
                <a:lnTo>
                  <a:pt x="0" y="142"/>
                </a:lnTo>
                <a:lnTo>
                  <a:pt x="8296" y="142"/>
                </a:lnTo>
                <a:cubicBezTo>
                  <a:pt x="8327" y="142"/>
                  <a:pt x="8358" y="111"/>
                  <a:pt x="8358" y="79"/>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3"/>
          <p:cNvSpPr/>
          <p:nvPr/>
        </p:nvSpPr>
        <p:spPr>
          <a:xfrm>
            <a:off x="5766278" y="-42564719"/>
            <a:ext cx="654969" cy="11126"/>
          </a:xfrm>
          <a:custGeom>
            <a:rect b="b" l="l" r="r" t="t"/>
            <a:pathLst>
              <a:path extrusionOk="0" h="142" w="8359">
                <a:moveTo>
                  <a:pt x="0" y="0"/>
                </a:moveTo>
                <a:lnTo>
                  <a:pt x="0" y="142"/>
                </a:lnTo>
                <a:lnTo>
                  <a:pt x="8296" y="142"/>
                </a:lnTo>
                <a:cubicBezTo>
                  <a:pt x="8327" y="142"/>
                  <a:pt x="8358" y="110"/>
                  <a:pt x="8358" y="63"/>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3"/>
          <p:cNvSpPr/>
          <p:nvPr/>
        </p:nvSpPr>
        <p:spPr>
          <a:xfrm>
            <a:off x="6001343" y="-43302275"/>
            <a:ext cx="293126" cy="464332"/>
          </a:xfrm>
          <a:custGeom>
            <a:rect b="b" l="l" r="r" t="t"/>
            <a:pathLst>
              <a:path extrusionOk="0" h="5926" w="3741">
                <a:moveTo>
                  <a:pt x="1938" y="0"/>
                </a:moveTo>
                <a:cubicBezTo>
                  <a:pt x="1719" y="0"/>
                  <a:pt x="1500" y="16"/>
                  <a:pt x="1289" y="50"/>
                </a:cubicBezTo>
                <a:lnTo>
                  <a:pt x="1242" y="65"/>
                </a:lnTo>
                <a:lnTo>
                  <a:pt x="1" y="270"/>
                </a:lnTo>
                <a:lnTo>
                  <a:pt x="127" y="5926"/>
                </a:lnTo>
                <a:lnTo>
                  <a:pt x="3552" y="5926"/>
                </a:lnTo>
                <a:lnTo>
                  <a:pt x="3740" y="238"/>
                </a:lnTo>
                <a:cubicBezTo>
                  <a:pt x="3740" y="238"/>
                  <a:pt x="3253" y="113"/>
                  <a:pt x="2625" y="34"/>
                </a:cubicBezTo>
                <a:lnTo>
                  <a:pt x="2499" y="34"/>
                </a:lnTo>
                <a:cubicBezTo>
                  <a:pt x="2317" y="12"/>
                  <a:pt x="2128" y="0"/>
                  <a:pt x="1938"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3"/>
          <p:cNvSpPr/>
          <p:nvPr/>
        </p:nvSpPr>
        <p:spPr>
          <a:xfrm>
            <a:off x="6094977" y="-43302275"/>
            <a:ext cx="102253" cy="464332"/>
          </a:xfrm>
          <a:custGeom>
            <a:rect b="b" l="l" r="r" t="t"/>
            <a:pathLst>
              <a:path extrusionOk="0" h="5926" w="1305">
                <a:moveTo>
                  <a:pt x="743" y="0"/>
                </a:moveTo>
                <a:cubicBezTo>
                  <a:pt x="524" y="0"/>
                  <a:pt x="305" y="16"/>
                  <a:pt x="94" y="50"/>
                </a:cubicBezTo>
                <a:lnTo>
                  <a:pt x="31" y="65"/>
                </a:lnTo>
                <a:cubicBezTo>
                  <a:pt x="47" y="867"/>
                  <a:pt x="94" y="3915"/>
                  <a:pt x="0" y="5926"/>
                </a:cubicBezTo>
                <a:lnTo>
                  <a:pt x="1178" y="5926"/>
                </a:lnTo>
                <a:cubicBezTo>
                  <a:pt x="1178" y="4653"/>
                  <a:pt x="1225" y="2469"/>
                  <a:pt x="1304" y="34"/>
                </a:cubicBezTo>
                <a:cubicBezTo>
                  <a:pt x="1122" y="12"/>
                  <a:pt x="933" y="0"/>
                  <a:pt x="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3"/>
          <p:cNvSpPr/>
          <p:nvPr/>
        </p:nvSpPr>
        <p:spPr>
          <a:xfrm>
            <a:off x="6110961" y="-43364880"/>
            <a:ext cx="73889" cy="73654"/>
          </a:xfrm>
          <a:custGeom>
            <a:rect b="b" l="l" r="r" t="t"/>
            <a:pathLst>
              <a:path extrusionOk="0" h="940" w="943">
                <a:moveTo>
                  <a:pt x="0" y="0"/>
                </a:moveTo>
                <a:lnTo>
                  <a:pt x="0" y="833"/>
                </a:lnTo>
                <a:cubicBezTo>
                  <a:pt x="157" y="904"/>
                  <a:pt x="314" y="939"/>
                  <a:pt x="472" y="939"/>
                </a:cubicBezTo>
                <a:cubicBezTo>
                  <a:pt x="629" y="939"/>
                  <a:pt x="786" y="904"/>
                  <a:pt x="943" y="833"/>
                </a:cubicBezTo>
                <a:lnTo>
                  <a:pt x="94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3"/>
          <p:cNvSpPr/>
          <p:nvPr/>
        </p:nvSpPr>
        <p:spPr>
          <a:xfrm>
            <a:off x="6110961" y="-43364880"/>
            <a:ext cx="73889" cy="51793"/>
          </a:xfrm>
          <a:custGeom>
            <a:rect b="b" l="l" r="r" t="t"/>
            <a:pathLst>
              <a:path extrusionOk="0" h="661" w="943">
                <a:moveTo>
                  <a:pt x="0" y="0"/>
                </a:moveTo>
                <a:lnTo>
                  <a:pt x="0" y="299"/>
                </a:lnTo>
                <a:cubicBezTo>
                  <a:pt x="220" y="440"/>
                  <a:pt x="582" y="629"/>
                  <a:pt x="943" y="660"/>
                </a:cubicBezTo>
                <a:lnTo>
                  <a:pt x="9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3"/>
          <p:cNvSpPr/>
          <p:nvPr/>
        </p:nvSpPr>
        <p:spPr>
          <a:xfrm>
            <a:off x="6059247" y="-43539690"/>
            <a:ext cx="177317" cy="204428"/>
          </a:xfrm>
          <a:custGeom>
            <a:rect b="b" l="l" r="r" t="t"/>
            <a:pathLst>
              <a:path extrusionOk="0" h="2609" w="2263">
                <a:moveTo>
                  <a:pt x="0" y="0"/>
                </a:moveTo>
                <a:lnTo>
                  <a:pt x="0" y="1336"/>
                </a:lnTo>
                <a:cubicBezTo>
                  <a:pt x="0" y="1933"/>
                  <a:pt x="503" y="2608"/>
                  <a:pt x="1132" y="2608"/>
                </a:cubicBezTo>
                <a:cubicBezTo>
                  <a:pt x="1744" y="2608"/>
                  <a:pt x="2263" y="1933"/>
                  <a:pt x="2263" y="1336"/>
                </a:cubicBezTo>
                <a:lnTo>
                  <a:pt x="226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3"/>
          <p:cNvSpPr/>
          <p:nvPr/>
        </p:nvSpPr>
        <p:spPr>
          <a:xfrm>
            <a:off x="6028454" y="-43644373"/>
            <a:ext cx="241333" cy="181078"/>
          </a:xfrm>
          <a:custGeom>
            <a:rect b="b" l="l" r="r" t="t"/>
            <a:pathLst>
              <a:path extrusionOk="0" h="2311" w="3080">
                <a:moveTo>
                  <a:pt x="393" y="2310"/>
                </a:moveTo>
                <a:cubicBezTo>
                  <a:pt x="393" y="2310"/>
                  <a:pt x="1" y="1729"/>
                  <a:pt x="268" y="1336"/>
                </a:cubicBezTo>
                <a:cubicBezTo>
                  <a:pt x="268" y="1336"/>
                  <a:pt x="111" y="1006"/>
                  <a:pt x="268" y="692"/>
                </a:cubicBezTo>
                <a:cubicBezTo>
                  <a:pt x="441" y="378"/>
                  <a:pt x="1132" y="1"/>
                  <a:pt x="2106" y="189"/>
                </a:cubicBezTo>
                <a:cubicBezTo>
                  <a:pt x="3080" y="394"/>
                  <a:pt x="2891" y="1101"/>
                  <a:pt x="2766" y="1305"/>
                </a:cubicBezTo>
                <a:cubicBezTo>
                  <a:pt x="2766" y="1305"/>
                  <a:pt x="3017" y="1745"/>
                  <a:pt x="2656" y="2310"/>
                </a:cubicBezTo>
                <a:cubicBezTo>
                  <a:pt x="2656" y="2310"/>
                  <a:pt x="2436" y="2028"/>
                  <a:pt x="2499" y="1399"/>
                </a:cubicBezTo>
                <a:cubicBezTo>
                  <a:pt x="2499" y="1399"/>
                  <a:pt x="1415" y="1713"/>
                  <a:pt x="535" y="1336"/>
                </a:cubicBezTo>
                <a:cubicBezTo>
                  <a:pt x="535" y="1336"/>
                  <a:pt x="660" y="2059"/>
                  <a:pt x="393" y="231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3"/>
          <p:cNvSpPr/>
          <p:nvPr/>
        </p:nvSpPr>
        <p:spPr>
          <a:xfrm>
            <a:off x="6002596" y="-42852752"/>
            <a:ext cx="274634" cy="152714"/>
          </a:xfrm>
          <a:custGeom>
            <a:rect b="b" l="l" r="r" t="t"/>
            <a:pathLst>
              <a:path extrusionOk="0" h="1949" w="3505">
                <a:moveTo>
                  <a:pt x="3504" y="0"/>
                </a:moveTo>
                <a:cubicBezTo>
                  <a:pt x="3504" y="0"/>
                  <a:pt x="3473" y="1210"/>
                  <a:pt x="3174" y="1587"/>
                </a:cubicBezTo>
                <a:cubicBezTo>
                  <a:pt x="2892" y="1948"/>
                  <a:pt x="1195" y="1932"/>
                  <a:pt x="598" y="1681"/>
                </a:cubicBezTo>
                <a:cubicBezTo>
                  <a:pt x="1" y="1445"/>
                  <a:pt x="126" y="0"/>
                  <a:pt x="126"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3"/>
          <p:cNvSpPr/>
          <p:nvPr/>
        </p:nvSpPr>
        <p:spPr>
          <a:xfrm>
            <a:off x="5950882" y="-42881116"/>
            <a:ext cx="162587" cy="586095"/>
          </a:xfrm>
          <a:custGeom>
            <a:rect b="b" l="l" r="r" t="t"/>
            <a:pathLst>
              <a:path extrusionOk="0" h="7480" w="2075">
                <a:moveTo>
                  <a:pt x="2043" y="2294"/>
                </a:moveTo>
                <a:cubicBezTo>
                  <a:pt x="2043" y="2169"/>
                  <a:pt x="2075" y="1572"/>
                  <a:pt x="2043" y="1446"/>
                </a:cubicBezTo>
                <a:cubicBezTo>
                  <a:pt x="1965" y="959"/>
                  <a:pt x="1619" y="1"/>
                  <a:pt x="849" y="315"/>
                </a:cubicBezTo>
                <a:cubicBezTo>
                  <a:pt x="1" y="676"/>
                  <a:pt x="331" y="2389"/>
                  <a:pt x="331" y="2389"/>
                </a:cubicBezTo>
                <a:lnTo>
                  <a:pt x="739" y="7479"/>
                </a:lnTo>
                <a:lnTo>
                  <a:pt x="1525" y="7479"/>
                </a:lnTo>
                <a:cubicBezTo>
                  <a:pt x="1525" y="7479"/>
                  <a:pt x="1776" y="4934"/>
                  <a:pt x="2043"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3"/>
          <p:cNvSpPr/>
          <p:nvPr/>
        </p:nvSpPr>
        <p:spPr>
          <a:xfrm>
            <a:off x="5947199" y="-43091578"/>
            <a:ext cx="395223" cy="206857"/>
          </a:xfrm>
          <a:custGeom>
            <a:rect b="b" l="l" r="r" t="t"/>
            <a:pathLst>
              <a:path extrusionOk="0" h="2640" w="5044">
                <a:moveTo>
                  <a:pt x="4620" y="2640"/>
                </a:moveTo>
                <a:lnTo>
                  <a:pt x="425" y="2640"/>
                </a:lnTo>
                <a:lnTo>
                  <a:pt x="32" y="377"/>
                </a:lnTo>
                <a:cubicBezTo>
                  <a:pt x="1" y="173"/>
                  <a:pt x="142" y="0"/>
                  <a:pt x="346" y="0"/>
                </a:cubicBezTo>
                <a:lnTo>
                  <a:pt x="4683" y="0"/>
                </a:lnTo>
                <a:cubicBezTo>
                  <a:pt x="4887" y="0"/>
                  <a:pt x="5044" y="173"/>
                  <a:pt x="5012" y="377"/>
                </a:cubicBezTo>
                <a:close/>
              </a:path>
            </a:pathLst>
          </a:custGeom>
          <a:solidFill>
            <a:srgbClr val="A1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3"/>
          <p:cNvSpPr/>
          <p:nvPr/>
        </p:nvSpPr>
        <p:spPr>
          <a:xfrm>
            <a:off x="5980422" y="-42884799"/>
            <a:ext cx="328778" cy="39491"/>
          </a:xfrm>
          <a:custGeom>
            <a:rect b="b" l="l" r="r" t="t"/>
            <a:pathLst>
              <a:path extrusionOk="0" h="504" w="4196">
                <a:moveTo>
                  <a:pt x="1" y="1"/>
                </a:moveTo>
                <a:lnTo>
                  <a:pt x="1" y="63"/>
                </a:lnTo>
                <a:cubicBezTo>
                  <a:pt x="1" y="299"/>
                  <a:pt x="189" y="503"/>
                  <a:pt x="441" y="503"/>
                </a:cubicBezTo>
                <a:lnTo>
                  <a:pt x="3756" y="503"/>
                </a:lnTo>
                <a:cubicBezTo>
                  <a:pt x="4007" y="503"/>
                  <a:pt x="4196" y="299"/>
                  <a:pt x="4196" y="63"/>
                </a:cubicBezTo>
                <a:lnTo>
                  <a:pt x="41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3"/>
          <p:cNvSpPr/>
          <p:nvPr/>
        </p:nvSpPr>
        <p:spPr>
          <a:xfrm>
            <a:off x="6119580" y="-43009148"/>
            <a:ext cx="56651" cy="56729"/>
          </a:xfrm>
          <a:custGeom>
            <a:rect b="b" l="l" r="r" t="t"/>
            <a:pathLst>
              <a:path extrusionOk="0" h="724" w="723">
                <a:moveTo>
                  <a:pt x="362" y="1"/>
                </a:moveTo>
                <a:cubicBezTo>
                  <a:pt x="157" y="1"/>
                  <a:pt x="0" y="158"/>
                  <a:pt x="0" y="362"/>
                </a:cubicBezTo>
                <a:cubicBezTo>
                  <a:pt x="0" y="566"/>
                  <a:pt x="157" y="723"/>
                  <a:pt x="362" y="723"/>
                </a:cubicBezTo>
                <a:cubicBezTo>
                  <a:pt x="566" y="723"/>
                  <a:pt x="723" y="566"/>
                  <a:pt x="723" y="362"/>
                </a:cubicBezTo>
                <a:cubicBezTo>
                  <a:pt x="723" y="158"/>
                  <a:pt x="566" y="1"/>
                  <a:pt x="36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3"/>
          <p:cNvSpPr txBox="1"/>
          <p:nvPr/>
        </p:nvSpPr>
        <p:spPr>
          <a:xfrm>
            <a:off x="1423350" y="3881875"/>
            <a:ext cx="6324300" cy="7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accent5"/>
                </a:solidFill>
                <a:latin typeface="Ranchers"/>
                <a:ea typeface="Ranchers"/>
                <a:cs typeface="Ranchers"/>
                <a:sym typeface="Ranchers"/>
              </a:rPr>
              <a:t>https://strawpoll.com/fzb5961as</a:t>
            </a:r>
            <a:endParaRPr sz="3600">
              <a:solidFill>
                <a:schemeClr val="accent5"/>
              </a:solidFill>
              <a:latin typeface="Ranchers"/>
              <a:ea typeface="Ranchers"/>
              <a:cs typeface="Ranchers"/>
              <a:sym typeface="Ranchers"/>
            </a:endParaRPr>
          </a:p>
          <a:p>
            <a:pPr indent="0" lvl="0" marL="0" rtl="0" algn="l">
              <a:spcBef>
                <a:spcPts val="0"/>
              </a:spcBef>
              <a:spcAft>
                <a:spcPts val="0"/>
              </a:spcAft>
              <a:buNone/>
            </a:pPr>
            <a:r>
              <a:t/>
            </a:r>
            <a:endParaRPr sz="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pic>
        <p:nvPicPr>
          <p:cNvPr id="801" name="Google Shape;801;p54"/>
          <p:cNvPicPr preferRelativeResize="0"/>
          <p:nvPr/>
        </p:nvPicPr>
        <p:blipFill>
          <a:blip r:embed="rId3">
            <a:alphaModFix/>
          </a:blip>
          <a:stretch>
            <a:fillRect/>
          </a:stretch>
        </p:blipFill>
        <p:spPr>
          <a:xfrm>
            <a:off x="503875" y="1104425"/>
            <a:ext cx="7636649" cy="2934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55"/>
          <p:cNvSpPr/>
          <p:nvPr/>
        </p:nvSpPr>
        <p:spPr>
          <a:xfrm>
            <a:off x="5151150" y="1521413"/>
            <a:ext cx="2776800" cy="47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5"/>
          <p:cNvSpPr/>
          <p:nvPr/>
        </p:nvSpPr>
        <p:spPr>
          <a:xfrm>
            <a:off x="1253691" y="1521413"/>
            <a:ext cx="2784900" cy="47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5"/>
          <p:cNvSpPr txBox="1"/>
          <p:nvPr>
            <p:ph idx="1" type="subTitle"/>
          </p:nvPr>
        </p:nvSpPr>
        <p:spPr>
          <a:xfrm>
            <a:off x="1253700" y="2421584"/>
            <a:ext cx="2784900" cy="1653000"/>
          </a:xfrm>
          <a:prstGeom prst="rect">
            <a:avLst/>
          </a:prstGeom>
        </p:spPr>
        <p:txBody>
          <a:bodyPr anchorCtr="0" anchor="b" bIns="256025" lIns="137150" spcFirstLastPara="1" rIns="137150" wrap="square" tIns="91425">
            <a:noAutofit/>
          </a:bodyPr>
          <a:lstStyle/>
          <a:p>
            <a:pPr indent="0" lvl="0" marL="0" rtl="0" algn="ctr">
              <a:spcBef>
                <a:spcPts val="0"/>
              </a:spcBef>
              <a:spcAft>
                <a:spcPts val="0"/>
              </a:spcAft>
              <a:buNone/>
            </a:pPr>
            <a:r>
              <a:t/>
            </a:r>
            <a:endParaRPr/>
          </a:p>
        </p:txBody>
      </p:sp>
      <p:sp>
        <p:nvSpPr>
          <p:cNvPr id="809" name="Google Shape;809;p55"/>
          <p:cNvSpPr txBox="1"/>
          <p:nvPr>
            <p:ph idx="4" type="title"/>
          </p:nvPr>
        </p:nvSpPr>
        <p:spPr>
          <a:xfrm>
            <a:off x="774000" y="835576"/>
            <a:ext cx="759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810" name="Google Shape;810;p55"/>
          <p:cNvSpPr txBox="1"/>
          <p:nvPr>
            <p:ph type="title"/>
          </p:nvPr>
        </p:nvSpPr>
        <p:spPr>
          <a:xfrm>
            <a:off x="1341449" y="1472675"/>
            <a:ext cx="260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DISTANT READING</a:t>
            </a:r>
            <a:endParaRPr/>
          </a:p>
        </p:txBody>
      </p:sp>
      <p:sp>
        <p:nvSpPr>
          <p:cNvPr id="811" name="Google Shape;811;p55"/>
          <p:cNvSpPr txBox="1"/>
          <p:nvPr>
            <p:ph idx="2" type="title"/>
          </p:nvPr>
        </p:nvSpPr>
        <p:spPr>
          <a:xfrm>
            <a:off x="5147100" y="1521429"/>
            <a:ext cx="2784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CLOSE READING</a:t>
            </a:r>
            <a:endParaRPr/>
          </a:p>
        </p:txBody>
      </p:sp>
      <p:grpSp>
        <p:nvGrpSpPr>
          <p:cNvPr id="812" name="Google Shape;812;p55"/>
          <p:cNvGrpSpPr/>
          <p:nvPr/>
        </p:nvGrpSpPr>
        <p:grpSpPr>
          <a:xfrm>
            <a:off x="787200" y="863425"/>
            <a:ext cx="765824" cy="709824"/>
            <a:chOff x="787200" y="863425"/>
            <a:chExt cx="765824" cy="709824"/>
          </a:xfrm>
        </p:grpSpPr>
        <p:sp>
          <p:nvSpPr>
            <p:cNvPr id="813" name="Google Shape;813;p55"/>
            <p:cNvSpPr/>
            <p:nvPr/>
          </p:nvSpPr>
          <p:spPr>
            <a:xfrm flipH="1" rot="-2700000">
              <a:off x="866369" y="1111818"/>
              <a:ext cx="382262" cy="382262"/>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5"/>
            <p:cNvSpPr/>
            <p:nvPr/>
          </p:nvSpPr>
          <p:spPr>
            <a:xfrm>
              <a:off x="1294424" y="897276"/>
              <a:ext cx="258600" cy="2586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5"/>
            <p:cNvSpPr/>
            <p:nvPr/>
          </p:nvSpPr>
          <p:spPr>
            <a:xfrm rot="5400000">
              <a:off x="917050" y="877075"/>
              <a:ext cx="202500" cy="1752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55"/>
          <p:cNvGrpSpPr/>
          <p:nvPr/>
        </p:nvGrpSpPr>
        <p:grpSpPr>
          <a:xfrm>
            <a:off x="7887875" y="816750"/>
            <a:ext cx="638262" cy="759750"/>
            <a:chOff x="7887875" y="816750"/>
            <a:chExt cx="638262" cy="759750"/>
          </a:xfrm>
        </p:grpSpPr>
        <p:grpSp>
          <p:nvGrpSpPr>
            <p:cNvPr id="817" name="Google Shape;817;p55"/>
            <p:cNvGrpSpPr/>
            <p:nvPr/>
          </p:nvGrpSpPr>
          <p:grpSpPr>
            <a:xfrm flipH="1">
              <a:off x="7915187" y="893250"/>
              <a:ext cx="610950" cy="683250"/>
              <a:chOff x="787200" y="893250"/>
              <a:chExt cx="610950" cy="683250"/>
            </a:xfrm>
          </p:grpSpPr>
          <p:sp>
            <p:nvSpPr>
              <p:cNvPr id="818" name="Google Shape;818;p55"/>
              <p:cNvSpPr/>
              <p:nvPr/>
            </p:nvSpPr>
            <p:spPr>
              <a:xfrm>
                <a:off x="787200" y="893250"/>
                <a:ext cx="264600" cy="26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5"/>
              <p:cNvSpPr/>
              <p:nvPr/>
            </p:nvSpPr>
            <p:spPr>
              <a:xfrm>
                <a:off x="1133550" y="1311900"/>
                <a:ext cx="264600" cy="26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55"/>
            <p:cNvSpPr/>
            <p:nvPr/>
          </p:nvSpPr>
          <p:spPr>
            <a:xfrm>
              <a:off x="7887875" y="816750"/>
              <a:ext cx="202500" cy="20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1" name="Google Shape;821;p55"/>
          <p:cNvPicPr preferRelativeResize="0"/>
          <p:nvPr/>
        </p:nvPicPr>
        <p:blipFill>
          <a:blip r:embed="rId3">
            <a:alphaModFix/>
          </a:blip>
          <a:stretch>
            <a:fillRect/>
          </a:stretch>
        </p:blipFill>
        <p:spPr>
          <a:xfrm>
            <a:off x="787200" y="2115775"/>
            <a:ext cx="3436350" cy="2582627"/>
          </a:xfrm>
          <a:prstGeom prst="rect">
            <a:avLst/>
          </a:prstGeom>
          <a:noFill/>
          <a:ln>
            <a:noFill/>
          </a:ln>
        </p:spPr>
      </p:pic>
      <p:pic>
        <p:nvPicPr>
          <p:cNvPr id="822" name="Google Shape;822;p55"/>
          <p:cNvPicPr preferRelativeResize="0"/>
          <p:nvPr/>
        </p:nvPicPr>
        <p:blipFill>
          <a:blip r:embed="rId4">
            <a:alphaModFix amt="90000"/>
          </a:blip>
          <a:stretch>
            <a:fillRect/>
          </a:stretch>
        </p:blipFill>
        <p:spPr>
          <a:xfrm>
            <a:off x="5003850" y="2149526"/>
            <a:ext cx="3366150" cy="25246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ily Activities for Online Lessons by Slidesgo">
  <a:themeElements>
    <a:clrScheme name="Simple Light">
      <a:dk1>
        <a:srgbClr val="434343"/>
      </a:dk1>
      <a:lt1>
        <a:srgbClr val="FFFFFF"/>
      </a:lt1>
      <a:dk2>
        <a:srgbClr val="FAB32E"/>
      </a:dk2>
      <a:lt2>
        <a:srgbClr val="FFFFFF"/>
      </a:lt2>
      <a:accent1>
        <a:srgbClr val="E562A0"/>
      </a:accent1>
      <a:accent2>
        <a:srgbClr val="EEBDD6"/>
      </a:accent2>
      <a:accent3>
        <a:srgbClr val="5ABEC0"/>
      </a:accent3>
      <a:accent4>
        <a:srgbClr val="BBE2E2"/>
      </a:accent4>
      <a:accent5>
        <a:srgbClr val="885BA2"/>
      </a:accent5>
      <a:accent6>
        <a:srgbClr val="C0B0CC"/>
      </a:accent6>
      <a:hlink>
        <a:srgbClr val="885BA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